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0817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준비 </a:t>
            </a:r>
            <a:r>
              <a:rPr lang="en-US" altLang="ko-KR" dirty="0"/>
              <a:t>1 </a:t>
            </a:r>
          </a:p>
          <a:p>
            <a:r>
              <a:rPr lang="ko-KR" altLang="en-US" dirty="0"/>
              <a:t>채식</a:t>
            </a:r>
            <a:r>
              <a:rPr lang="en-US" altLang="ko-KR" dirty="0"/>
              <a:t>- </a:t>
            </a:r>
            <a:r>
              <a:rPr lang="ko-KR" altLang="en-US" dirty="0"/>
              <a:t>최고의 식습관인가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DBA0DFF4-7E52-4A25-8C87-3E0226986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6526" y="320844"/>
            <a:ext cx="8008775" cy="585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3</cp:revision>
  <dcterms:created xsi:type="dcterms:W3CDTF">2020-05-15T09:01:14Z</dcterms:created>
  <dcterms:modified xsi:type="dcterms:W3CDTF">2020-05-15T09:07:44Z</dcterms:modified>
</cp:coreProperties>
</file>