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309" r:id="rId2"/>
    <p:sldId id="310" r:id="rId3"/>
    <p:sldId id="321" r:id="rId4"/>
    <p:sldId id="301" r:id="rId5"/>
    <p:sldId id="332" r:id="rId6"/>
    <p:sldId id="334" r:id="rId7"/>
    <p:sldId id="336" r:id="rId8"/>
    <p:sldId id="33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D7949-6C27-4F4E-90C0-74517FD83151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AA397-83CA-AD45-A2C1-0C24F94647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0806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>
            <a:extLst>
              <a:ext uri="{FF2B5EF4-FFF2-40B4-BE49-F238E27FC236}">
                <a16:creationId xmlns:a16="http://schemas.microsoft.com/office/drawing/2014/main" id="{D13AA94C-165A-E645-BBC6-E59628C3BE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B8686B66-98A8-104C-AEFB-9F31916F9089}" type="slidenum">
              <a:rPr lang="tr-TR" altLang="tr-TR">
                <a:latin typeface="Arial" panose="020B0604020202020204" pitchFamily="34" charset="0"/>
              </a:rPr>
              <a:pPr eaLnBrk="1" hangingPunct="1"/>
              <a:t>6</a:t>
            </a:fld>
            <a:endParaRPr lang="tr-TR" altLang="tr-TR">
              <a:latin typeface="Arial" panose="020B0604020202020204" pitchFamily="34" charset="0"/>
            </a:endParaRPr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D5F4022F-83B2-B04F-B311-D255726BB0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003300" y="728663"/>
            <a:ext cx="4857750" cy="3643312"/>
          </a:xfrm>
          <a:ln/>
        </p:spPr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8B1EFDE5-F2A4-E547-8EFD-777C4A8C9B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4613275"/>
            <a:ext cx="5032375" cy="437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189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>
            <a:extLst>
              <a:ext uri="{FF2B5EF4-FFF2-40B4-BE49-F238E27FC236}">
                <a16:creationId xmlns:a16="http://schemas.microsoft.com/office/drawing/2014/main" id="{4D7331D2-1CEB-D647-864C-384FAF4C50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93175A73-9237-0548-870F-342F4446D2EA}" type="slidenum">
              <a:rPr lang="tr-TR" altLang="tr-TR">
                <a:latin typeface="Arial" panose="020B0604020202020204" pitchFamily="34" charset="0"/>
              </a:rPr>
              <a:pPr eaLnBrk="1" hangingPunct="1"/>
              <a:t>8</a:t>
            </a:fld>
            <a:endParaRPr lang="tr-TR" altLang="tr-TR">
              <a:latin typeface="Arial" panose="020B0604020202020204" pitchFamily="34" charset="0"/>
            </a:endParaRPr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ACADC6E0-0390-AC48-A0BF-93AF945B672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003300" y="728663"/>
            <a:ext cx="4857750" cy="3643312"/>
          </a:xfrm>
          <a:ln/>
        </p:spPr>
      </p:sp>
      <p:sp>
        <p:nvSpPr>
          <p:cNvPr id="121860" name="Rectangle 3">
            <a:extLst>
              <a:ext uri="{FF2B5EF4-FFF2-40B4-BE49-F238E27FC236}">
                <a16:creationId xmlns:a16="http://schemas.microsoft.com/office/drawing/2014/main" id="{9A6CCC2D-093B-604D-8B36-145B8632BF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4613275"/>
            <a:ext cx="5032375" cy="437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tr-TR">
                <a:latin typeface="Arial" panose="020B0604020202020204" pitchFamily="34" charset="0"/>
              </a:rPr>
              <a:t>Play fessler video clip (15 min)</a:t>
            </a:r>
          </a:p>
        </p:txBody>
      </p:sp>
    </p:spTree>
    <p:extLst>
      <p:ext uri="{BB962C8B-B14F-4D97-AF65-F5344CB8AC3E}">
        <p14:creationId xmlns:p14="http://schemas.microsoft.com/office/powerpoint/2010/main" val="1587473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29DB43B-ED79-E548-BAB6-8CC67B923478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F32F81C1-61AB-2344-A09F-54D9856F4D3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CA077086-15F1-CF46-9F03-37C043391F1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F97CC40-09A9-F84A-8E29-EFAED2B792C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031D3DEE-0F37-9E4A-975F-53EF5B73C6E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B554CA6D-09CC-CC46-ACE3-F63CA2F48E7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F8728AD3-2B50-0744-B03F-2BC7CBDC4BB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8DAA22F9-1587-5F4D-AD21-DC273B1F133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70A9B4CF-3116-8041-A4E2-2D1368DFCBF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5BF47F22-9199-C347-9E31-719A6A24EB3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A047ABF1-EA13-F044-B679-83218E4514C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27AF724D-3F2B-904C-BBFC-D8FEB6A39D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A4EC678A-C546-A24E-924D-7608AD7FCE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grpSp>
          <p:nvGrpSpPr>
            <p:cNvPr id="17" name="Group 15">
              <a:extLst>
                <a:ext uri="{FF2B5EF4-FFF2-40B4-BE49-F238E27FC236}">
                  <a16:creationId xmlns:a16="http://schemas.microsoft.com/office/drawing/2014/main" id="{651B7A8F-43A2-0D4D-A11C-98BB622EAB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46B2C7E7-5FF2-744E-AD2A-871C8AA53D6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4B8DE01D-25B0-014F-8F20-854662CDFB3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BFF84B7C-9F4B-2442-BA92-D35D18BD713F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0F7CF833-7723-6243-9D40-DB065A0FC3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D4E1CA2E-E53B-EB42-BE8A-8264779130F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41EE310A-A408-CC43-9559-36EE489D2B2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4" name="Freeform 22">
                <a:extLst>
                  <a:ext uri="{FF2B5EF4-FFF2-40B4-BE49-F238E27FC236}">
                    <a16:creationId xmlns:a16="http://schemas.microsoft.com/office/drawing/2014/main" id="{F9AD49F3-CA37-0841-8FD8-E162BB8860C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5" name="Freeform 23">
                <a:extLst>
                  <a:ext uri="{FF2B5EF4-FFF2-40B4-BE49-F238E27FC236}">
                    <a16:creationId xmlns:a16="http://schemas.microsoft.com/office/drawing/2014/main" id="{A884B923-45B2-7841-9922-54720A158E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:a16="http://schemas.microsoft.com/office/drawing/2014/main" id="{582D636A-FF5C-EF4B-B153-C4A546549F3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80E3FFF8-EA7A-FE47-8B1B-EC673A354F1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8" name="Freeform 26">
                <a:extLst>
                  <a:ext uri="{FF2B5EF4-FFF2-40B4-BE49-F238E27FC236}">
                    <a16:creationId xmlns:a16="http://schemas.microsoft.com/office/drawing/2014/main" id="{AC827BE0-65CF-C542-B2BC-C087F6DD4E5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9" name="Freeform 27">
                <a:extLst>
                  <a:ext uri="{FF2B5EF4-FFF2-40B4-BE49-F238E27FC236}">
                    <a16:creationId xmlns:a16="http://schemas.microsoft.com/office/drawing/2014/main" id="{6B42C2B2-0401-C64F-AFCF-00335CBDDD3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0" name="Freeform 28">
                <a:extLst>
                  <a:ext uri="{FF2B5EF4-FFF2-40B4-BE49-F238E27FC236}">
                    <a16:creationId xmlns:a16="http://schemas.microsoft.com/office/drawing/2014/main" id="{6D6A1623-894E-BC4A-BD94-D5D9D82045E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id="{270A6F98-EC24-4C43-9A41-4CF5CEB614A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2" name="Freeform 30">
                <a:extLst>
                  <a:ext uri="{FF2B5EF4-FFF2-40B4-BE49-F238E27FC236}">
                    <a16:creationId xmlns:a16="http://schemas.microsoft.com/office/drawing/2014/main" id="{12B707F7-6193-5F47-852C-E5F4FF0E880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3" name="Freeform 31">
                <a:extLst>
                  <a:ext uri="{FF2B5EF4-FFF2-40B4-BE49-F238E27FC236}">
                    <a16:creationId xmlns:a16="http://schemas.microsoft.com/office/drawing/2014/main" id="{E42CADDA-56BA-394F-8BBF-BFE3BB7875D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4" name="Freeform 32">
                <a:extLst>
                  <a:ext uri="{FF2B5EF4-FFF2-40B4-BE49-F238E27FC236}">
                    <a16:creationId xmlns:a16="http://schemas.microsoft.com/office/drawing/2014/main" id="{D5787532-864E-7A42-99DE-2C72ED5835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5" name="Freeform 33">
                <a:extLst>
                  <a:ext uri="{FF2B5EF4-FFF2-40B4-BE49-F238E27FC236}">
                    <a16:creationId xmlns:a16="http://schemas.microsoft.com/office/drawing/2014/main" id="{4CCFEB5C-2DA1-4244-947F-2F2915D5F80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6" name="Freeform 34">
                <a:extLst>
                  <a:ext uri="{FF2B5EF4-FFF2-40B4-BE49-F238E27FC236}">
                    <a16:creationId xmlns:a16="http://schemas.microsoft.com/office/drawing/2014/main" id="{0440E342-7A8D-B741-94FB-11C1240B04C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7" name="Freeform 35">
                <a:extLst>
                  <a:ext uri="{FF2B5EF4-FFF2-40B4-BE49-F238E27FC236}">
                    <a16:creationId xmlns:a16="http://schemas.microsoft.com/office/drawing/2014/main" id="{88D524BD-52E6-574E-9572-D0B8F580BDB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8" name="Freeform 36">
                <a:extLst>
                  <a:ext uri="{FF2B5EF4-FFF2-40B4-BE49-F238E27FC236}">
                    <a16:creationId xmlns:a16="http://schemas.microsoft.com/office/drawing/2014/main" id="{78B5FC49-9C09-6D40-81D0-E20A89E2417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9" name="Freeform 37">
                <a:extLst>
                  <a:ext uri="{FF2B5EF4-FFF2-40B4-BE49-F238E27FC236}">
                    <a16:creationId xmlns:a16="http://schemas.microsoft.com/office/drawing/2014/main" id="{684CC423-E134-2647-A560-532E6BD17C9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0" name="Freeform 38">
                <a:extLst>
                  <a:ext uri="{FF2B5EF4-FFF2-40B4-BE49-F238E27FC236}">
                    <a16:creationId xmlns:a16="http://schemas.microsoft.com/office/drawing/2014/main" id="{439BB446-B129-424B-9335-1C928FDE341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1" name="Freeform 39">
                <a:extLst>
                  <a:ext uri="{FF2B5EF4-FFF2-40B4-BE49-F238E27FC236}">
                    <a16:creationId xmlns:a16="http://schemas.microsoft.com/office/drawing/2014/main" id="{A781CF7C-A997-CA44-9CDC-F18753C97E5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FD12BBD2-B5F4-3142-B2A0-417CA4B2C6C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</p:grpSp>
      </p:grpSp>
      <p:sp>
        <p:nvSpPr>
          <p:cNvPr id="44855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914400" y="1447801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Asıl başlık stili için tıklatın</a:t>
            </a:r>
          </a:p>
        </p:txBody>
      </p:sp>
      <p:sp>
        <p:nvSpPr>
          <p:cNvPr id="44855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03575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Asıl alt başlık stilini düzenlemek için tıklatın</a:t>
            </a:r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A5B116F5-1290-574D-9FE6-092CB45964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2600289F-CEBD-404E-B803-379B382681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311D5964-60A2-D146-973F-1C496E30B3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B7B8B03-BD30-A149-AF6C-434D99FB10C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5922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5C1D469B-2D2E-224D-AA56-314728EEE7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32911236-3C13-824E-8016-941D04DE69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1AE1ED07-1149-FD4E-8CEF-AA1FE41763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D552AE-A294-0149-9C2E-5453C5EADDD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5184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58751"/>
            <a:ext cx="27432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8751"/>
            <a:ext cx="80264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A00FC1B6-5DD0-EF48-843D-C864C72A40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C53F5723-5A3D-6948-B28F-CC8E7EDC29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29C9239F-BAF1-A547-BEFC-33B49E56E6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B6C85C-91F7-1942-9FC5-A59E7D3D336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67770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294702B9-BB02-6148-822F-D7DDD2E5BF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A9EDEC1D-C10D-3E48-8401-1413AC693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BB92EB26-962F-F74E-A483-EBB0F4FDA5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28694-E49A-CA45-9E47-D41B5CD2708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11596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47D5D736-899B-7E4A-A2FA-8CF8D95491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ACF56C84-DE12-994C-9E76-6AE7896007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D0882F57-34C0-8A4E-A1BF-8AB5983AAB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B7CCEA-1D20-1A41-B565-5A0AC7E3968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42256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735C5E1E-4F7E-9148-BAC7-44098EBE3D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2190CF25-48D5-484C-95D4-47C97E1CD7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DE0906B8-FE0F-F14C-98DA-AC3723095D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DFAD6A-FD06-2D47-A763-093C2B47BFF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05556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587DF61C-8816-DD49-9D57-9A839E6D3C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6F062555-4251-5C41-B5A3-0EC4E4285A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64789994-E61A-AD4A-ADE7-F5F3FED1BD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EB76D-C137-9F4A-9A81-A0BB90B1FF5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11676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158751"/>
            <a:ext cx="10972800" cy="597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E8218706-7F4D-484C-B6BA-8ED058B162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5B0A23EB-0E07-EF42-8E43-C691D453B8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7D08B000-3052-A14D-8CB1-3F00C3C019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B32B5-8D68-EB44-BDAA-B68271883BE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6623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5D852CB8-6692-A143-A862-4EDBE6F81A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7DBB0EEC-DE2A-8A47-B620-B1C681B520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7D6B5224-76CD-9D4B-95C0-3C491688E9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2FA30C-AEEC-9A4A-8710-7891B656914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5929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783B4F9B-0685-2C45-832D-00B1C21F43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AFC3C4BD-5BBD-4D4A-84C9-DC3292517C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4F17836D-70FB-A74D-A911-AD9537257E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78179-DE06-E745-9F67-BDA9BBAB577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8453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55A569FC-1C1E-8445-ACB8-7874ACF605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076A58C7-63C3-9A43-9CAF-FE8AA5CCFE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3B7815E7-8A8E-FE46-9586-ACA5B1044F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58863C-C524-0A4C-891C-858A48A31EC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0424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45D99CD8-6F8C-C440-B22A-8CCE6C5BF6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5132864E-453B-084D-95FD-CE0ABDF3DB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EEA769E3-C838-C14F-B233-F2D76C69C6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AAA15-51B1-B64E-8EC0-B8283D5C7BF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5274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956CFB56-79CA-8141-AA5D-F7E9A358C7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3AB5C5E8-1062-4B48-9C22-A624452F49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77A7F8BD-2331-DD48-AC6C-3BD730786A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1014B-4516-8045-8C94-95420C6F415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1204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6B1DDFC7-6306-004C-B365-A3CD7A9796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45A73BAC-FA94-0A4B-8016-4C12B1DEA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E14904E1-80EC-6549-9594-6CA07F3204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5962F-8017-514D-BF8B-16193F0D832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8189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4C69B1AA-B922-4A4F-976B-D9C920B317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2FD386AA-E2A0-6B45-B76A-398FBF0D89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B3BC8AB6-9AA1-F341-B130-822757687E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EC100-46B6-1640-A3B5-914981F5E81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55541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839E02BF-D3E6-BA4B-870F-D7E4D07298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8FB0CCC1-0765-2F46-AA97-2D3E518962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FC8F508D-B31B-8C41-BB53-2A0EDDD4FB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9D940F-762B-1540-9F32-E0C694C6A06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2540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E69E2D87-DFD2-FE4A-938F-F6C66B97FE22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447491" name="Freeform 3">
              <a:extLst>
                <a:ext uri="{FF2B5EF4-FFF2-40B4-BE49-F238E27FC236}">
                  <a16:creationId xmlns:a16="http://schemas.microsoft.com/office/drawing/2014/main" id="{FCAC0078-B935-B74B-86C2-26266ACD858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2" name="Freeform 4">
              <a:extLst>
                <a:ext uri="{FF2B5EF4-FFF2-40B4-BE49-F238E27FC236}">
                  <a16:creationId xmlns:a16="http://schemas.microsoft.com/office/drawing/2014/main" id="{975BD102-5FB7-1A42-B186-DF40A6D0C95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3" name="Freeform 5">
              <a:extLst>
                <a:ext uri="{FF2B5EF4-FFF2-40B4-BE49-F238E27FC236}">
                  <a16:creationId xmlns:a16="http://schemas.microsoft.com/office/drawing/2014/main" id="{6D104F6D-8610-C64C-9587-B164812C520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4" name="Freeform 6">
              <a:extLst>
                <a:ext uri="{FF2B5EF4-FFF2-40B4-BE49-F238E27FC236}">
                  <a16:creationId xmlns:a16="http://schemas.microsoft.com/office/drawing/2014/main" id="{DDB8D52F-4178-FE4C-ACDD-DB59F6E7A72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5" name="Freeform 7">
              <a:extLst>
                <a:ext uri="{FF2B5EF4-FFF2-40B4-BE49-F238E27FC236}">
                  <a16:creationId xmlns:a16="http://schemas.microsoft.com/office/drawing/2014/main" id="{1DFB8478-27F6-8A4B-8384-E058AAA0187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6" name="Freeform 8">
              <a:extLst>
                <a:ext uri="{FF2B5EF4-FFF2-40B4-BE49-F238E27FC236}">
                  <a16:creationId xmlns:a16="http://schemas.microsoft.com/office/drawing/2014/main" id="{EDF5B3D6-1794-6949-A649-DFEA179D9D3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7" name="Freeform 9">
              <a:extLst>
                <a:ext uri="{FF2B5EF4-FFF2-40B4-BE49-F238E27FC236}">
                  <a16:creationId xmlns:a16="http://schemas.microsoft.com/office/drawing/2014/main" id="{F0A5A60E-5D48-B443-B2EA-1BB7F2919E7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8" name="Freeform 10">
              <a:extLst>
                <a:ext uri="{FF2B5EF4-FFF2-40B4-BE49-F238E27FC236}">
                  <a16:creationId xmlns:a16="http://schemas.microsoft.com/office/drawing/2014/main" id="{A72CE254-E3EF-9C49-B9B8-BB23CF7EBC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9" name="Freeform 11">
              <a:extLst>
                <a:ext uri="{FF2B5EF4-FFF2-40B4-BE49-F238E27FC236}">
                  <a16:creationId xmlns:a16="http://schemas.microsoft.com/office/drawing/2014/main" id="{2442ED5F-1EA1-F041-A89E-E1BDB95E910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0" name="Freeform 12">
              <a:extLst>
                <a:ext uri="{FF2B5EF4-FFF2-40B4-BE49-F238E27FC236}">
                  <a16:creationId xmlns:a16="http://schemas.microsoft.com/office/drawing/2014/main" id="{AC0EE6AF-99CA-DA40-8E99-85DEEA3933C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1" name="Rectangle 13">
              <a:extLst>
                <a:ext uri="{FF2B5EF4-FFF2-40B4-BE49-F238E27FC236}">
                  <a16:creationId xmlns:a16="http://schemas.microsoft.com/office/drawing/2014/main" id="{D30EFC3F-AA68-644E-8969-90BB9AF0D89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2" name="Rectangle 14">
              <a:extLst>
                <a:ext uri="{FF2B5EF4-FFF2-40B4-BE49-F238E27FC236}">
                  <a16:creationId xmlns:a16="http://schemas.microsoft.com/office/drawing/2014/main" id="{7CA8604E-12F4-914E-A4A6-ABC680F4B2C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grpSp>
          <p:nvGrpSpPr>
            <p:cNvPr id="7188" name="Group 15">
              <a:extLst>
                <a:ext uri="{FF2B5EF4-FFF2-40B4-BE49-F238E27FC236}">
                  <a16:creationId xmlns:a16="http://schemas.microsoft.com/office/drawing/2014/main" id="{F2333640-3571-1D48-9699-8CF05EE8EE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47504" name="Freeform 16">
                <a:extLst>
                  <a:ext uri="{FF2B5EF4-FFF2-40B4-BE49-F238E27FC236}">
                    <a16:creationId xmlns:a16="http://schemas.microsoft.com/office/drawing/2014/main" id="{850CCA51-D632-134C-8220-EB1C4746850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5" name="Freeform 17">
                <a:extLst>
                  <a:ext uri="{FF2B5EF4-FFF2-40B4-BE49-F238E27FC236}">
                    <a16:creationId xmlns:a16="http://schemas.microsoft.com/office/drawing/2014/main" id="{BF336003-2E61-E140-9284-0FB2D85B688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6" name="Freeform 18">
                <a:extLst>
                  <a:ext uri="{FF2B5EF4-FFF2-40B4-BE49-F238E27FC236}">
                    <a16:creationId xmlns:a16="http://schemas.microsoft.com/office/drawing/2014/main" id="{A1D99831-BBB9-E54B-8E6D-A8D50A273BE9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7" name="Freeform 19">
                <a:extLst>
                  <a:ext uri="{FF2B5EF4-FFF2-40B4-BE49-F238E27FC236}">
                    <a16:creationId xmlns:a16="http://schemas.microsoft.com/office/drawing/2014/main" id="{C9C1347B-B91B-0245-83F4-5A22F1678B6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8" name="Freeform 20">
                <a:extLst>
                  <a:ext uri="{FF2B5EF4-FFF2-40B4-BE49-F238E27FC236}">
                    <a16:creationId xmlns:a16="http://schemas.microsoft.com/office/drawing/2014/main" id="{19CE3CCC-4801-064F-BDD9-46E488EDF32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9" name="Freeform 21">
                <a:extLst>
                  <a:ext uri="{FF2B5EF4-FFF2-40B4-BE49-F238E27FC236}">
                    <a16:creationId xmlns:a16="http://schemas.microsoft.com/office/drawing/2014/main" id="{62A54B12-A561-A545-9379-D90F9BD881A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0" name="Freeform 22">
                <a:extLst>
                  <a:ext uri="{FF2B5EF4-FFF2-40B4-BE49-F238E27FC236}">
                    <a16:creationId xmlns:a16="http://schemas.microsoft.com/office/drawing/2014/main" id="{D4477ECC-BB5B-C148-B2CB-8717E6DF3B8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1" name="Freeform 23">
                <a:extLst>
                  <a:ext uri="{FF2B5EF4-FFF2-40B4-BE49-F238E27FC236}">
                    <a16:creationId xmlns:a16="http://schemas.microsoft.com/office/drawing/2014/main" id="{4B62A80C-1349-A944-AFC8-1B8DFF57F73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2" name="Freeform 24">
                <a:extLst>
                  <a:ext uri="{FF2B5EF4-FFF2-40B4-BE49-F238E27FC236}">
                    <a16:creationId xmlns:a16="http://schemas.microsoft.com/office/drawing/2014/main" id="{F52F4606-3C1A-8B46-BEB3-AE518E64E6C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3" name="Freeform 25">
                <a:extLst>
                  <a:ext uri="{FF2B5EF4-FFF2-40B4-BE49-F238E27FC236}">
                    <a16:creationId xmlns:a16="http://schemas.microsoft.com/office/drawing/2014/main" id="{7C47BF23-5E29-CA41-B47A-F7D76483649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4" name="Freeform 26">
                <a:extLst>
                  <a:ext uri="{FF2B5EF4-FFF2-40B4-BE49-F238E27FC236}">
                    <a16:creationId xmlns:a16="http://schemas.microsoft.com/office/drawing/2014/main" id="{B3D01630-A1D8-944F-B243-CB203F57B37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5" name="Freeform 27">
                <a:extLst>
                  <a:ext uri="{FF2B5EF4-FFF2-40B4-BE49-F238E27FC236}">
                    <a16:creationId xmlns:a16="http://schemas.microsoft.com/office/drawing/2014/main" id="{3217A282-69C7-F544-AC4A-5A41C675716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6" name="Freeform 28">
                <a:extLst>
                  <a:ext uri="{FF2B5EF4-FFF2-40B4-BE49-F238E27FC236}">
                    <a16:creationId xmlns:a16="http://schemas.microsoft.com/office/drawing/2014/main" id="{EDFD9698-F036-BA4A-90F3-1A4245C0F39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7" name="Freeform 29">
                <a:extLst>
                  <a:ext uri="{FF2B5EF4-FFF2-40B4-BE49-F238E27FC236}">
                    <a16:creationId xmlns:a16="http://schemas.microsoft.com/office/drawing/2014/main" id="{0B283C42-1A82-8641-8B62-14C74F5A56C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8" name="Freeform 30">
                <a:extLst>
                  <a:ext uri="{FF2B5EF4-FFF2-40B4-BE49-F238E27FC236}">
                    <a16:creationId xmlns:a16="http://schemas.microsoft.com/office/drawing/2014/main" id="{B1A8B3D9-CA10-BA44-B8C7-5995D895E7B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9" name="Freeform 31">
                <a:extLst>
                  <a:ext uri="{FF2B5EF4-FFF2-40B4-BE49-F238E27FC236}">
                    <a16:creationId xmlns:a16="http://schemas.microsoft.com/office/drawing/2014/main" id="{E99C8934-D0A2-C742-B384-FD414A63A83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0" name="Freeform 32">
                <a:extLst>
                  <a:ext uri="{FF2B5EF4-FFF2-40B4-BE49-F238E27FC236}">
                    <a16:creationId xmlns:a16="http://schemas.microsoft.com/office/drawing/2014/main" id="{6D9AB8BC-BD25-9747-A12D-E456448DE4E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1" name="Freeform 33">
                <a:extLst>
                  <a:ext uri="{FF2B5EF4-FFF2-40B4-BE49-F238E27FC236}">
                    <a16:creationId xmlns:a16="http://schemas.microsoft.com/office/drawing/2014/main" id="{0FDF5217-FD94-B748-9334-D80B654380E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2" name="Freeform 34">
                <a:extLst>
                  <a:ext uri="{FF2B5EF4-FFF2-40B4-BE49-F238E27FC236}">
                    <a16:creationId xmlns:a16="http://schemas.microsoft.com/office/drawing/2014/main" id="{C3AAE27F-D061-F949-8504-0D112D4DAFB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3" name="Freeform 35">
                <a:extLst>
                  <a:ext uri="{FF2B5EF4-FFF2-40B4-BE49-F238E27FC236}">
                    <a16:creationId xmlns:a16="http://schemas.microsoft.com/office/drawing/2014/main" id="{DC4B9C28-08E7-9B43-9E29-AC7F963A161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4" name="Freeform 36">
                <a:extLst>
                  <a:ext uri="{FF2B5EF4-FFF2-40B4-BE49-F238E27FC236}">
                    <a16:creationId xmlns:a16="http://schemas.microsoft.com/office/drawing/2014/main" id="{7576791E-B318-B94A-BDB1-7A883B93BB0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5" name="Freeform 37">
                <a:extLst>
                  <a:ext uri="{FF2B5EF4-FFF2-40B4-BE49-F238E27FC236}">
                    <a16:creationId xmlns:a16="http://schemas.microsoft.com/office/drawing/2014/main" id="{00CC0273-7142-BF49-9580-30F74336193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6" name="Freeform 38">
                <a:extLst>
                  <a:ext uri="{FF2B5EF4-FFF2-40B4-BE49-F238E27FC236}">
                    <a16:creationId xmlns:a16="http://schemas.microsoft.com/office/drawing/2014/main" id="{359B8E3B-C4B0-234B-9D75-59C4D122B15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7" name="Freeform 39">
                <a:extLst>
                  <a:ext uri="{FF2B5EF4-FFF2-40B4-BE49-F238E27FC236}">
                    <a16:creationId xmlns:a16="http://schemas.microsoft.com/office/drawing/2014/main" id="{907B8BAC-A116-BD4A-8CF9-2F103301E3E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8" name="Freeform 40">
                <a:extLst>
                  <a:ext uri="{FF2B5EF4-FFF2-40B4-BE49-F238E27FC236}">
                    <a16:creationId xmlns:a16="http://schemas.microsoft.com/office/drawing/2014/main" id="{13387AD2-612A-7D4E-8B2D-BA8098AD461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</p:grpSp>
      </p:grpSp>
      <p:sp>
        <p:nvSpPr>
          <p:cNvPr id="447529" name="Rectangle 41">
            <a:extLst>
              <a:ext uri="{FF2B5EF4-FFF2-40B4-BE49-F238E27FC236}">
                <a16:creationId xmlns:a16="http://schemas.microsoft.com/office/drawing/2014/main" id="{60871604-35EC-EF4C-8F2E-1FBC3818EC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8750"/>
            <a:ext cx="109728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başlık stili için tıklatın</a:t>
            </a:r>
          </a:p>
        </p:txBody>
      </p:sp>
      <p:sp>
        <p:nvSpPr>
          <p:cNvPr id="447530" name="Rectangle 42">
            <a:extLst>
              <a:ext uri="{FF2B5EF4-FFF2-40B4-BE49-F238E27FC236}">
                <a16:creationId xmlns:a16="http://schemas.microsoft.com/office/drawing/2014/main" id="{9C89387E-92FD-6A47-AA1F-B2BB4F120D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metin stillerini düzenlemek için tıklatın</a:t>
            </a:r>
          </a:p>
          <a:p>
            <a:pPr lvl="1"/>
            <a:r>
              <a:rPr lang="en-US"/>
              <a:t>İkinci düzey</a:t>
            </a:r>
          </a:p>
          <a:p>
            <a:pPr lvl="2"/>
            <a:r>
              <a:rPr lang="en-US"/>
              <a:t>Üçüncü düzey</a:t>
            </a:r>
          </a:p>
          <a:p>
            <a:pPr lvl="3"/>
            <a:r>
              <a:rPr lang="en-US"/>
              <a:t>Dördüncü düzey</a:t>
            </a:r>
          </a:p>
          <a:p>
            <a:pPr lvl="4"/>
            <a:r>
              <a:rPr lang="en-US"/>
              <a:t>Beşinci düzey</a:t>
            </a:r>
          </a:p>
        </p:txBody>
      </p:sp>
      <p:sp>
        <p:nvSpPr>
          <p:cNvPr id="447531" name="Rectangle 43">
            <a:extLst>
              <a:ext uri="{FF2B5EF4-FFF2-40B4-BE49-F238E27FC236}">
                <a16:creationId xmlns:a16="http://schemas.microsoft.com/office/drawing/2014/main" id="{40C8E13F-007D-2244-A935-A5944869A0A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7532" name="Rectangle 44">
            <a:extLst>
              <a:ext uri="{FF2B5EF4-FFF2-40B4-BE49-F238E27FC236}">
                <a16:creationId xmlns:a16="http://schemas.microsoft.com/office/drawing/2014/main" id="{008C95D9-3CA2-D04F-8984-8DB3C93C9F8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7533" name="Rectangle 45">
            <a:extLst>
              <a:ext uri="{FF2B5EF4-FFF2-40B4-BE49-F238E27FC236}">
                <a16:creationId xmlns:a16="http://schemas.microsoft.com/office/drawing/2014/main" id="{B5B71154-390D-C840-A424-A4B62C9747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DAA4750-2499-444C-8474-59EAD08C4A1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7967743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8" name="Rectangle 4">
            <a:extLst>
              <a:ext uri="{FF2B5EF4-FFF2-40B4-BE49-F238E27FC236}">
                <a16:creationId xmlns:a16="http://schemas.microsoft.com/office/drawing/2014/main" id="{CA43421E-75CE-7846-9DF0-CF3533944F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1800">
                <a:solidFill>
                  <a:schemeClr val="hlink"/>
                </a:solidFill>
                <a:latin typeface="Marking Pen" pitchFamily="2" charset="0"/>
              </a:rPr>
              <a:t>PAZARLAMA KAVRAMI VE PAZARLAMA ANLAYIŞLARI</a:t>
            </a:r>
          </a:p>
        </p:txBody>
      </p:sp>
      <p:sp>
        <p:nvSpPr>
          <p:cNvPr id="297987" name="Rectangle 3">
            <a:extLst>
              <a:ext uri="{FF2B5EF4-FFF2-40B4-BE49-F238E27FC236}">
                <a16:creationId xmlns:a16="http://schemas.microsoft.com/office/drawing/2014/main" id="{6C2A3D26-BCEA-094B-832B-C13C475A9F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68576" y="2133601"/>
            <a:ext cx="6911975" cy="35274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tr-TR" sz="2800">
                <a:latin typeface="Arial" charset="0"/>
              </a:rPr>
              <a:t>Pazarlama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tr-TR" sz="2800">
                <a:latin typeface="Arial" charset="0"/>
              </a:rPr>
              <a:t>sadece alım-satımla sınırlı değildir.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tr-TR" sz="2800">
                <a:latin typeface="Arial" charset="0"/>
              </a:rPr>
              <a:t>Pazarlama araştırmaları, yeni ürün geliştirme, ambalajlama, markalama, fiyatlandırma, reklam, halkla ilişkiler, satış sonrası hizmetler gibi çok sayıda çabayı kapsar.</a:t>
            </a:r>
            <a:r>
              <a:rPr lang="tr-TR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900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8" name="Rectangle 4">
            <a:extLst>
              <a:ext uri="{FF2B5EF4-FFF2-40B4-BE49-F238E27FC236}">
                <a16:creationId xmlns:a16="http://schemas.microsoft.com/office/drawing/2014/main" id="{CA43421E-75CE-7846-9DF0-CF3533944F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1800">
                <a:solidFill>
                  <a:schemeClr val="hlink"/>
                </a:solidFill>
                <a:latin typeface="Marking Pen" pitchFamily="2" charset="0"/>
              </a:rPr>
              <a:t>PAZARLAMA KAVRAMI VE PAZARLAMA ANLAYIŞLARI</a:t>
            </a:r>
          </a:p>
        </p:txBody>
      </p:sp>
      <p:sp>
        <p:nvSpPr>
          <p:cNvPr id="297987" name="Rectangle 3">
            <a:extLst>
              <a:ext uri="{FF2B5EF4-FFF2-40B4-BE49-F238E27FC236}">
                <a16:creationId xmlns:a16="http://schemas.microsoft.com/office/drawing/2014/main" id="{6C2A3D26-BCEA-094B-832B-C13C475A9F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68576" y="2133601"/>
            <a:ext cx="6911975" cy="35274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tr-TR" sz="2800">
                <a:latin typeface="Arial" charset="0"/>
              </a:rPr>
              <a:t>Pazarlama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tr-TR" sz="2800">
                <a:latin typeface="Arial" charset="0"/>
              </a:rPr>
              <a:t>sadece alım-satımla sınırlı değildir.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tr-TR" sz="2800">
                <a:latin typeface="Arial" charset="0"/>
              </a:rPr>
              <a:t>Pazarlama araştırmaları, yeni ürün geliştirme, ambalajlama, markalama, fiyatlandırma, reklam, halkla ilişkiler, satış sonrası hizmetler gibi çok sayıda çabayı kapsar.</a:t>
            </a:r>
            <a:r>
              <a:rPr lang="tr-TR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8372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>
            <a:extLst>
              <a:ext uri="{FF2B5EF4-FFF2-40B4-BE49-F238E27FC236}">
                <a16:creationId xmlns:a16="http://schemas.microsoft.com/office/drawing/2014/main" id="{27056F6B-F7A6-BD43-BC03-4B9E17B277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1800">
                <a:solidFill>
                  <a:schemeClr val="hlink"/>
                </a:solidFill>
                <a:latin typeface="Marking Pen" pitchFamily="2" charset="0"/>
              </a:rPr>
              <a:t>PAZARLAMA KAVRAMI VE PAZARLAMA ANLAYIŞLARI</a:t>
            </a:r>
          </a:p>
        </p:txBody>
      </p:sp>
      <p:sp>
        <p:nvSpPr>
          <p:cNvPr id="337923" name="Rectangle 3">
            <a:extLst>
              <a:ext uri="{FF2B5EF4-FFF2-40B4-BE49-F238E27FC236}">
                <a16:creationId xmlns:a16="http://schemas.microsoft.com/office/drawing/2014/main" id="{B6AEA21E-0877-7549-A438-5CDDC0FAA8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2492376"/>
            <a:ext cx="8229600" cy="24495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1800"/>
              <a:t>      </a:t>
            </a:r>
            <a:r>
              <a:rPr lang="tr-TR" sz="2800">
                <a:latin typeface="Arial" charset="0"/>
              </a:rPr>
              <a:t>Çağdaş pazarlama anlayışında hareket noktası müşteri gereksinme ve istekleridir. Bu anlayışı benimsemiş olan işletmelerde pazar araştırmaları ile önce müşterilerin ne istediği, neye gereksinme duyduğu belirlenir.</a:t>
            </a:r>
            <a:r>
              <a:rPr lang="tr-TR" sz="3600">
                <a:latin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3600">
                <a:latin typeface="Arial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705195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4" name="Rectangle 6">
            <a:extLst>
              <a:ext uri="{FF2B5EF4-FFF2-40B4-BE49-F238E27FC236}">
                <a16:creationId xmlns:a16="http://schemas.microsoft.com/office/drawing/2014/main" id="{399065DE-26A2-C94A-889B-6AF0A7E39A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1800">
                <a:solidFill>
                  <a:schemeClr val="hlink"/>
                </a:solidFill>
                <a:latin typeface="Marking Pen" pitchFamily="2" charset="0"/>
              </a:rPr>
              <a:t>PAZARLAMA KAVRAMI VE PAZARLAMA ANLAYIŞLARI</a:t>
            </a:r>
          </a:p>
        </p:txBody>
      </p:sp>
      <p:graphicFrame>
        <p:nvGraphicFramePr>
          <p:cNvPr id="2050" name="Object 5">
            <a:extLst>
              <a:ext uri="{FF2B5EF4-FFF2-40B4-BE49-F238E27FC236}">
                <a16:creationId xmlns:a16="http://schemas.microsoft.com/office/drawing/2014/main" id="{CBA7D215-AC31-244D-9870-2D981CBF99E6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2855913" y="2592389"/>
          <a:ext cx="6769100" cy="361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" name="ABC SnapGraphics" r:id="rId3" imgW="16154400" imgH="9105900" progId="SnapGraphics">
                  <p:embed/>
                </p:oleObj>
              </mc:Choice>
              <mc:Fallback>
                <p:oleObj name="ABC SnapGraphics" r:id="rId3" imgW="16154400" imgH="9105900" progId="SnapGraphics">
                  <p:embed/>
                  <p:pic>
                    <p:nvPicPr>
                      <p:cNvPr id="2050" name="Object 5">
                        <a:extLst>
                          <a:ext uri="{FF2B5EF4-FFF2-40B4-BE49-F238E27FC236}">
                            <a16:creationId xmlns:a16="http://schemas.microsoft.com/office/drawing/2014/main" id="{CBA7D215-AC31-244D-9870-2D981CBF99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3" y="2592389"/>
                        <a:ext cx="6769100" cy="361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4C20AA-4C90-7C49-9E0A-5D36A31C884C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7439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>
            <a:extLst>
              <a:ext uri="{FF2B5EF4-FFF2-40B4-BE49-F238E27FC236}">
                <a16:creationId xmlns:a16="http://schemas.microsoft.com/office/drawing/2014/main" id="{CE6C0250-9E9B-C044-BE18-3A6C484993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000">
                <a:solidFill>
                  <a:schemeClr val="hlink"/>
                </a:solidFill>
                <a:latin typeface="Marking Pen" pitchFamily="2" charset="0"/>
              </a:rPr>
              <a:t>PAZARLAMA KAVRAMI VE PAZARLAMA ANLAYIŞLARI</a:t>
            </a:r>
            <a:endParaRPr lang="en-US" sz="2000">
              <a:solidFill>
                <a:schemeClr val="hlink"/>
              </a:solidFill>
              <a:latin typeface="Marking Pen" pitchFamily="2" charset="0"/>
            </a:endParaRPr>
          </a:p>
        </p:txBody>
      </p:sp>
      <p:sp>
        <p:nvSpPr>
          <p:cNvPr id="451587" name="Rectangle 3">
            <a:extLst>
              <a:ext uri="{FF2B5EF4-FFF2-40B4-BE49-F238E27FC236}">
                <a16:creationId xmlns:a16="http://schemas.microsoft.com/office/drawing/2014/main" id="{DECE18CE-3A5C-BC49-B7C5-3AA52940C6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400" b="1" dirty="0"/>
              <a:t>Pazarlama, kişilerin ve örgütlerin amaçlarına uygun biçimde değişimi sağlamak üzere, malların, hizmetlerin, ve düşüncelerin yaratılmasını fiyatlandırılmasını, dağıtımını ve satış çabalarını planlama ve uygulama süreci.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4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b="1"/>
              <a:t>Pazarlama</a:t>
            </a:r>
            <a:r>
              <a:rPr lang="tr-TR" sz="2400" b="1" i="1"/>
              <a:t>, </a:t>
            </a:r>
            <a:r>
              <a:rPr lang="tr-TR" sz="2400" b="1" i="1" dirty="0"/>
              <a:t>müşteriler, alıcılar, paydaşlar ve toplumun bütünü için değer ifade eden </a:t>
            </a:r>
            <a:r>
              <a:rPr lang="tr-TR" sz="2400" b="1" i="1"/>
              <a:t>önerilerin geliştirilmesi (yaratılması), </a:t>
            </a:r>
            <a:r>
              <a:rPr lang="tr-TR" sz="2400" b="1" i="1" dirty="0"/>
              <a:t>iletişimi, ulaştırılması ve değişimi için bir dizi kurum ve süreçten meydana gelen, örgütler ve bireyler tarafından yürütülen </a:t>
            </a:r>
            <a:r>
              <a:rPr lang="tr-TR" sz="2400" b="1" i="1"/>
              <a:t>bir faaliyettir.</a:t>
            </a:r>
            <a:endParaRPr lang="tr-TR" sz="2400"/>
          </a:p>
          <a:p>
            <a:pPr eaLnBrk="1" hangingPunct="1">
              <a:lnSpc>
                <a:spcPct val="90000"/>
              </a:lnSpc>
              <a:defRPr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75070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>
            <a:extLst>
              <a:ext uri="{FF2B5EF4-FFF2-40B4-BE49-F238E27FC236}">
                <a16:creationId xmlns:a16="http://schemas.microsoft.com/office/drawing/2014/main" id="{D558A6D8-9EA1-1A42-BF16-2E79FD23C6B3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19289" y="1484313"/>
            <a:ext cx="311467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8995" name="Picture 3">
            <a:extLst>
              <a:ext uri="{FF2B5EF4-FFF2-40B4-BE49-F238E27FC236}">
                <a16:creationId xmlns:a16="http://schemas.microsoft.com/office/drawing/2014/main" id="{8B5BE57D-C3BF-D44B-9A81-28BD6D857ED8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67426" y="1052513"/>
            <a:ext cx="4600575" cy="3473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8996" name="Text Box 4">
            <a:extLst>
              <a:ext uri="{FF2B5EF4-FFF2-40B4-BE49-F238E27FC236}">
                <a16:creationId xmlns:a16="http://schemas.microsoft.com/office/drawing/2014/main" id="{7A16AF7B-6EF3-0C44-B3DE-3F53787A7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3275" y="8493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GB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468997" name="Rectangle 5">
            <a:extLst>
              <a:ext uri="{FF2B5EF4-FFF2-40B4-BE49-F238E27FC236}">
                <a16:creationId xmlns:a16="http://schemas.microsoft.com/office/drawing/2014/main" id="{AE5E3F79-4C3C-424B-9DF8-299618DD6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4" y="476250"/>
            <a:ext cx="80422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tr-TR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Geleneksel vs Girişimci</a:t>
            </a:r>
            <a:br>
              <a:rPr 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US" sz="28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40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>
            <a:extLst>
              <a:ext uri="{FF2B5EF4-FFF2-40B4-BE49-F238E27FC236}">
                <a16:creationId xmlns:a16="http://schemas.microsoft.com/office/drawing/2014/main" id="{FD97C5E4-6C4E-5E49-AD24-7B1E080D36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/>
              <a:t>Geleneksel vs Girişimci</a:t>
            </a:r>
            <a:br>
              <a:rPr lang="en-US" sz="2800">
                <a:solidFill>
                  <a:schemeClr val="folHlink"/>
                </a:solidFill>
              </a:rPr>
            </a:br>
            <a:endParaRPr lang="en-US" sz="2800">
              <a:solidFill>
                <a:schemeClr val="folHlink"/>
              </a:solidFill>
            </a:endParaRPr>
          </a:p>
        </p:txBody>
      </p:sp>
      <p:pic>
        <p:nvPicPr>
          <p:cNvPr id="21507" name="Picture 3" descr="blairwitchproject1">
            <a:extLst>
              <a:ext uri="{FF2B5EF4-FFF2-40B4-BE49-F238E27FC236}">
                <a16:creationId xmlns:a16="http://schemas.microsoft.com/office/drawing/2014/main" id="{BB9ED013-7778-884B-A9C8-E7D68D320DAE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19514" y="1916113"/>
            <a:ext cx="3036887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blairwitchproject2">
            <a:extLst>
              <a:ext uri="{FF2B5EF4-FFF2-40B4-BE49-F238E27FC236}">
                <a16:creationId xmlns:a16="http://schemas.microsoft.com/office/drawing/2014/main" id="{544B97FE-F293-D745-B159-54CC575D1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6" y="1989138"/>
            <a:ext cx="3082925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573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Line 2">
            <a:extLst>
              <a:ext uri="{FF2B5EF4-FFF2-40B4-BE49-F238E27FC236}">
                <a16:creationId xmlns:a16="http://schemas.microsoft.com/office/drawing/2014/main" id="{76B48659-FD7F-5943-BB6B-52EAFA7EF4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07300" y="46069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474115" name="Line 3">
            <a:extLst>
              <a:ext uri="{FF2B5EF4-FFF2-40B4-BE49-F238E27FC236}">
                <a16:creationId xmlns:a16="http://schemas.microsoft.com/office/drawing/2014/main" id="{528A8A0C-F347-3C47-9621-9D31D47BAF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407276" y="5094289"/>
            <a:ext cx="276225" cy="333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74116" name="Line 4">
            <a:extLst>
              <a:ext uri="{FF2B5EF4-FFF2-40B4-BE49-F238E27FC236}">
                <a16:creationId xmlns:a16="http://schemas.microsoft.com/office/drawing/2014/main" id="{913DC499-FC39-0E43-AA69-206E56D216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5550" y="5140326"/>
            <a:ext cx="255588" cy="258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74117" name="Oval 5">
            <a:extLst>
              <a:ext uri="{FF2B5EF4-FFF2-40B4-BE49-F238E27FC236}">
                <a16:creationId xmlns:a16="http://schemas.microsoft.com/office/drawing/2014/main" id="{DE3FA175-3AE3-CC4C-A0C9-A805E8174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1050" y="3709989"/>
            <a:ext cx="3594100" cy="1520825"/>
          </a:xfrm>
          <a:prstGeom prst="ellipse">
            <a:avLst/>
          </a:prstGeom>
          <a:gradFill rotWithShape="1">
            <a:gsLst>
              <a:gs pos="0">
                <a:srgbClr val="EAEAEA"/>
              </a:gs>
              <a:gs pos="50000">
                <a:srgbClr val="FFFFFF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74118" name="Text Box 6">
            <a:extLst>
              <a:ext uri="{FF2B5EF4-FFF2-40B4-BE49-F238E27FC236}">
                <a16:creationId xmlns:a16="http://schemas.microsoft.com/office/drawing/2014/main" id="{D9CFD072-6245-6045-A339-5AF050164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816226"/>
            <a:ext cx="1981200" cy="396875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tr-TR" altLang="tr-TR" sz="2000" b="1">
                <a:solidFill>
                  <a:srgbClr val="000000"/>
                </a:solidFill>
                <a:latin typeface="Arial Narrow" panose="020B0604020202020204" pitchFamily="34" charset="0"/>
                <a:cs typeface="Times New Roman" panose="02020603050405020304" pitchFamily="18" charset="0"/>
              </a:rPr>
              <a:t>Değer Yaratma</a:t>
            </a:r>
            <a:endParaRPr lang="en-US" altLang="tr-TR" sz="2000" b="1">
              <a:solidFill>
                <a:srgbClr val="000000"/>
              </a:solidFill>
              <a:latin typeface="Arial Narrow" panose="020B0604020202020204" pitchFamily="34" charset="0"/>
            </a:endParaRPr>
          </a:p>
        </p:txBody>
      </p:sp>
      <p:sp>
        <p:nvSpPr>
          <p:cNvPr id="474119" name="Text Box 7">
            <a:extLst>
              <a:ext uri="{FF2B5EF4-FFF2-40B4-BE49-F238E27FC236}">
                <a16:creationId xmlns:a16="http://schemas.microsoft.com/office/drawing/2014/main" id="{7B2F767C-0E87-0646-8070-92D0950FB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0100" y="2438401"/>
            <a:ext cx="1905000" cy="701675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tr-TR" altLang="tr-TR" sz="2000" b="1">
                <a:solidFill>
                  <a:srgbClr val="000000"/>
                </a:solidFill>
                <a:latin typeface="Arial Narrow" panose="020B0604020202020204" pitchFamily="34" charset="0"/>
                <a:cs typeface="Times New Roman" panose="02020603050405020304" pitchFamily="18" charset="0"/>
              </a:rPr>
              <a:t>Rakiplere Odaklanma</a:t>
            </a:r>
            <a:endParaRPr lang="en-US" altLang="tr-TR" sz="2000" b="1">
              <a:solidFill>
                <a:srgbClr val="000000"/>
              </a:solidFill>
              <a:latin typeface="Arial Narrow" panose="020B0604020202020204" pitchFamily="34" charset="0"/>
            </a:endParaRPr>
          </a:p>
        </p:txBody>
      </p:sp>
      <p:sp>
        <p:nvSpPr>
          <p:cNvPr id="474120" name="Text Box 8">
            <a:extLst>
              <a:ext uri="{FF2B5EF4-FFF2-40B4-BE49-F238E27FC236}">
                <a16:creationId xmlns:a16="http://schemas.microsoft.com/office/drawing/2014/main" id="{3AE62992-7830-BE42-AA6A-6B476331C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9900" y="5911851"/>
            <a:ext cx="1644650" cy="701675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tr-TR" altLang="tr-TR" sz="2000" b="1">
                <a:solidFill>
                  <a:srgbClr val="000000"/>
                </a:solidFill>
                <a:latin typeface="Arial Narrow" panose="020B0604020202020204" pitchFamily="34" charset="0"/>
                <a:cs typeface="Times New Roman" panose="02020603050405020304" pitchFamily="18" charset="0"/>
              </a:rPr>
              <a:t>Müşteri Odaklılık</a:t>
            </a:r>
            <a:endParaRPr lang="en-US" altLang="tr-TR" sz="2000" b="1">
              <a:solidFill>
                <a:srgbClr val="000000"/>
              </a:solidFill>
              <a:latin typeface="Arial Narrow" panose="020B0604020202020204" pitchFamily="34" charset="0"/>
            </a:endParaRPr>
          </a:p>
        </p:txBody>
      </p:sp>
      <p:sp>
        <p:nvSpPr>
          <p:cNvPr id="474121" name="Text Box 9">
            <a:extLst>
              <a:ext uri="{FF2B5EF4-FFF2-40B4-BE49-F238E27FC236}">
                <a16:creationId xmlns:a16="http://schemas.microsoft.com/office/drawing/2014/main" id="{6087CC38-6E4B-784D-8D96-BD2742A0C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4006851"/>
            <a:ext cx="1733550" cy="701675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tr-TR" altLang="tr-TR" sz="2000" b="1">
                <a:solidFill>
                  <a:srgbClr val="000000"/>
                </a:solidFill>
                <a:latin typeface="Arial Narrow" panose="020B0604020202020204" pitchFamily="34" charset="0"/>
                <a:cs typeface="Times New Roman" panose="02020603050405020304" pitchFamily="18" charset="0"/>
              </a:rPr>
              <a:t>Kaynak Dengelemesi</a:t>
            </a:r>
            <a:endParaRPr lang="en-US" altLang="tr-TR" sz="2000" b="1">
              <a:solidFill>
                <a:srgbClr val="000000"/>
              </a:solidFill>
              <a:latin typeface="Arial Narrow" panose="020B0604020202020204" pitchFamily="34" charset="0"/>
            </a:endParaRPr>
          </a:p>
        </p:txBody>
      </p:sp>
      <p:sp>
        <p:nvSpPr>
          <p:cNvPr id="474122" name="Text Box 10">
            <a:extLst>
              <a:ext uri="{FF2B5EF4-FFF2-40B4-BE49-F238E27FC236}">
                <a16:creationId xmlns:a16="http://schemas.microsoft.com/office/drawing/2014/main" id="{52A17858-20ED-3645-917A-D7AB78300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9400" y="5380039"/>
            <a:ext cx="1905000" cy="396875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tr-TR" altLang="tr-TR" sz="2000" b="1">
                <a:solidFill>
                  <a:srgbClr val="000000"/>
                </a:solidFill>
                <a:latin typeface="Arial Narrow" panose="020B0604020202020204" pitchFamily="34" charset="0"/>
                <a:cs typeface="Times New Roman" panose="02020603050405020304" pitchFamily="18" charset="0"/>
              </a:rPr>
              <a:t>Sürekli Yenilik</a:t>
            </a:r>
            <a:endParaRPr lang="en-US" altLang="tr-TR" sz="2000" b="1">
              <a:solidFill>
                <a:srgbClr val="000000"/>
              </a:solidFill>
              <a:latin typeface="Arial Narrow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4123" name="Text Box 11">
            <a:extLst>
              <a:ext uri="{FF2B5EF4-FFF2-40B4-BE49-F238E27FC236}">
                <a16:creationId xmlns:a16="http://schemas.microsoft.com/office/drawing/2014/main" id="{4862EEE9-727B-A848-99FE-02431385D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9826" y="4252914"/>
            <a:ext cx="1700213" cy="396875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tr-TR" altLang="tr-TR" sz="2000" b="1">
                <a:solidFill>
                  <a:srgbClr val="000000"/>
                </a:solidFill>
                <a:latin typeface="Arial Narrow" panose="020B0604020202020204" pitchFamily="34" charset="0"/>
                <a:cs typeface="Times New Roman" panose="02020603050405020304" pitchFamily="18" charset="0"/>
              </a:rPr>
              <a:t>Fırsat Odaklı</a:t>
            </a:r>
            <a:endParaRPr lang="en-US" altLang="tr-TR" sz="2000" b="1">
              <a:solidFill>
                <a:srgbClr val="000000"/>
              </a:solidFill>
              <a:latin typeface="Arial Narrow" panose="020B0604020202020204" pitchFamily="34" charset="0"/>
            </a:endParaRPr>
          </a:p>
        </p:txBody>
      </p:sp>
      <p:sp>
        <p:nvSpPr>
          <p:cNvPr id="474124" name="Line 12">
            <a:extLst>
              <a:ext uri="{FF2B5EF4-FFF2-40B4-BE49-F238E27FC236}">
                <a16:creationId xmlns:a16="http://schemas.microsoft.com/office/drawing/2014/main" id="{ADB80704-D967-B24B-AA6C-7E10A5ACEB6D}"/>
              </a:ext>
            </a:extLst>
          </p:cNvPr>
          <p:cNvSpPr>
            <a:spLocks noChangeShapeType="1"/>
          </p:cNvSpPr>
          <p:nvPr/>
        </p:nvSpPr>
        <p:spPr bwMode="auto">
          <a:xfrm>
            <a:off x="8216900" y="448468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474125" name="Line 13">
            <a:extLst>
              <a:ext uri="{FF2B5EF4-FFF2-40B4-BE49-F238E27FC236}">
                <a16:creationId xmlns:a16="http://schemas.microsoft.com/office/drawing/2014/main" id="{1D40AD47-4287-3A4C-9C7B-AC6A811487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73900" y="3341688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474126" name="Line 14">
            <a:extLst>
              <a:ext uri="{FF2B5EF4-FFF2-40B4-BE49-F238E27FC236}">
                <a16:creationId xmlns:a16="http://schemas.microsoft.com/office/drawing/2014/main" id="{968FE0F2-9E3F-FB48-AAD8-532BDCF73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5900" y="4408488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474127" name="Line 15">
            <a:extLst>
              <a:ext uri="{FF2B5EF4-FFF2-40B4-BE49-F238E27FC236}">
                <a16:creationId xmlns:a16="http://schemas.microsoft.com/office/drawing/2014/main" id="{129873B0-632D-2946-A271-F52DF30D353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73676" y="3389314"/>
            <a:ext cx="276225" cy="333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74128" name="Text Box 16">
            <a:extLst>
              <a:ext uri="{FF2B5EF4-FFF2-40B4-BE49-F238E27FC236}">
                <a16:creationId xmlns:a16="http://schemas.microsoft.com/office/drawing/2014/main" id="{494C6614-107D-1F42-8455-522AD6613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300" y="5381626"/>
            <a:ext cx="1905000" cy="701675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tr-TR" altLang="tr-TR" sz="2000" b="1">
                <a:solidFill>
                  <a:srgbClr val="000000"/>
                </a:solidFill>
                <a:latin typeface="Arial Narrow" panose="020B0604020202020204" pitchFamily="34" charset="0"/>
                <a:cs typeface="Times New Roman" panose="02020603050405020304" pitchFamily="18" charset="0"/>
              </a:rPr>
              <a:t>Hesaplanabilir Risk Alma</a:t>
            </a:r>
            <a:endParaRPr lang="en-US" altLang="tr-TR" sz="2000" b="1">
              <a:solidFill>
                <a:srgbClr val="000000"/>
              </a:solidFill>
              <a:latin typeface="Arial Narrow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4129" name="Line 17">
            <a:extLst>
              <a:ext uri="{FF2B5EF4-FFF2-40B4-BE49-F238E27FC236}">
                <a16:creationId xmlns:a16="http://schemas.microsoft.com/office/drawing/2014/main" id="{3D0159B7-761D-E54A-B54A-719AD61C1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8100" y="524668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pic>
        <p:nvPicPr>
          <p:cNvPr id="474130" name="Picture 18" descr="harley">
            <a:extLst>
              <a:ext uri="{FF2B5EF4-FFF2-40B4-BE49-F238E27FC236}">
                <a16:creationId xmlns:a16="http://schemas.microsoft.com/office/drawing/2014/main" id="{F1C4BA41-40E7-F746-9B6D-AE47FDCF6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9" y="3948113"/>
            <a:ext cx="1355725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7" name="Picture 19">
            <a:extLst>
              <a:ext uri="{FF2B5EF4-FFF2-40B4-BE49-F238E27FC236}">
                <a16:creationId xmlns:a16="http://schemas.microsoft.com/office/drawing/2014/main" id="{D17B5FDC-2C97-9A4E-9612-B8D540C29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339" y="120650"/>
            <a:ext cx="3081337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75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7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7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7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7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7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7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7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7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47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7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47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7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7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47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47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47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7" grpId="0" animBg="1"/>
      <p:bldP spid="474118" grpId="0" animBg="1"/>
      <p:bldP spid="474119" grpId="0" animBg="1"/>
      <p:bldP spid="474120" grpId="0" animBg="1"/>
      <p:bldP spid="474121" grpId="0" animBg="1"/>
      <p:bldP spid="474122" grpId="0" animBg="1"/>
      <p:bldP spid="474123" grpId="0" animBg="1"/>
      <p:bldP spid="474128" grpId="0" animBg="1"/>
    </p:bldLst>
  </p:timing>
</p:sld>
</file>

<file path=ppt/theme/theme1.xml><?xml version="1.0" encoding="utf-8"?>
<a:theme xmlns:a="http://schemas.openxmlformats.org/drawingml/2006/main" name="Rakipler">
  <a:themeElements>
    <a:clrScheme name="Rakipler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Rakipler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kipler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223</Words>
  <Application>Microsoft Macintosh PowerPoint</Application>
  <PresentationFormat>Geniş ekran</PresentationFormat>
  <Paragraphs>28</Paragraphs>
  <Slides>8</Slides>
  <Notes>2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8" baseType="lpstr">
      <vt:lpstr>Arial</vt:lpstr>
      <vt:lpstr>Arial Narrow</vt:lpstr>
      <vt:lpstr>Calibri</vt:lpstr>
      <vt:lpstr>Marking Pen</vt:lpstr>
      <vt:lpstr>Tahoma</vt:lpstr>
      <vt:lpstr>Times New Roman</vt:lpstr>
      <vt:lpstr>Verdana</vt:lpstr>
      <vt:lpstr>Wingdings</vt:lpstr>
      <vt:lpstr>Rakipler</vt:lpstr>
      <vt:lpstr>ABC SnapGraphics</vt:lpstr>
      <vt:lpstr>PAZARLAMA KAVRAMI VE PAZARLAMA ANLAYIŞLARI</vt:lpstr>
      <vt:lpstr>PAZARLAMA KAVRAMI VE PAZARLAMA ANLAYIŞLARI</vt:lpstr>
      <vt:lpstr>PAZARLAMA KAVRAMI VE PAZARLAMA ANLAYIŞLARI</vt:lpstr>
      <vt:lpstr>PAZARLAMA KAVRAMI VE PAZARLAMA ANLAYIŞLARI</vt:lpstr>
      <vt:lpstr>PAZARLAMA KAVRAMI VE PAZARLAMA ANLAYIŞLARI</vt:lpstr>
      <vt:lpstr>PowerPoint Sunusu</vt:lpstr>
      <vt:lpstr>Geleneksel vs Girişimci </vt:lpstr>
      <vt:lpstr>PowerPoint Sunusu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PAZARLAMA KAVRAMI VE PAZARLAMA ANLAYIŞLARI</dc:title>
  <dc:creator>sparrow gulencer</dc:creator>
  <cp:lastModifiedBy>sparrow gulencer</cp:lastModifiedBy>
  <cp:revision>1</cp:revision>
  <dcterms:created xsi:type="dcterms:W3CDTF">2018-04-01T18:56:16Z</dcterms:created>
  <dcterms:modified xsi:type="dcterms:W3CDTF">2018-04-01T18:57:47Z</dcterms:modified>
</cp:coreProperties>
</file>