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-446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3205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344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4906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2536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2212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1686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8423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7031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8048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8585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7407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7BB3B-7ADB-47B5-9793-9BA306C4D456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B030-D83D-47A3-90EA-03F34F6EBB7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5254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847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14.Hafta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97572"/>
            <a:ext cx="9144000" cy="3660228"/>
          </a:xfrm>
        </p:spPr>
        <p:txBody>
          <a:bodyPr>
            <a:normAutofit/>
          </a:bodyPr>
          <a:lstStyle/>
          <a:p>
            <a:r>
              <a:rPr lang="tr-TR" b="1" smtClean="0">
                <a:solidFill>
                  <a:schemeClr val="accent1"/>
                </a:solidFill>
              </a:rPr>
              <a:t>FİNAL SINAVI HAFTASIDIR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191122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4</Words>
  <Application>Microsoft Office PowerPoint</Application>
  <PresentationFormat>Özel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Teması</vt:lpstr>
      <vt:lpstr>14.Hafta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Bekir Koç</dc:creator>
  <cp:lastModifiedBy>win10</cp:lastModifiedBy>
  <cp:revision>156</cp:revision>
  <dcterms:created xsi:type="dcterms:W3CDTF">2018-08-08T12:07:43Z</dcterms:created>
  <dcterms:modified xsi:type="dcterms:W3CDTF">2020-05-06T11:07:19Z</dcterms:modified>
</cp:coreProperties>
</file>