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9"/>
  </p:notesMasterIdLst>
  <p:sldIdLst>
    <p:sldId id="1082" r:id="rId4"/>
    <p:sldId id="1108" r:id="rId5"/>
    <p:sldId id="1146" r:id="rId6"/>
    <p:sldId id="1145" r:id="rId7"/>
    <p:sldId id="1147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6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İnşaat, İhale ve Sözleşme Hukuku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(3-0)3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Veli BÖKE</a:t>
            </a:r>
            <a:endParaRPr lang="tr-T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Sözleşmelerde Anlaşmazlıklar ve Çözüm Yöntemleri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4592"/>
            <a:ext cx="2428392" cy="1821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171" y="3974592"/>
            <a:ext cx="3544407" cy="1808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903" y="3974592"/>
            <a:ext cx="3540775" cy="1821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ADB2D1EB-94B7-488A-A22A-4BB564EA5B71}"/>
              </a:ext>
            </a:extLst>
          </p:cNvPr>
          <p:cNvSpPr/>
          <p:nvPr/>
        </p:nvSpPr>
        <p:spPr>
          <a:xfrm>
            <a:off x="313080" y="1181958"/>
            <a:ext cx="85178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 türlerine bağlı olmaksızın, yer teslimi, projelerin hazırlanması, iş miktarındaki artma ve eksilme, süre uzatımı, ödenek aktarma, </a:t>
            </a:r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hakediş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raporları, kesin hesap, kabul işlemleri, </a:t>
            </a:r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v.s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gibi ortak konulardan biri veya birkaçı anlaşmazlık konusu olabilmektedir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4798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B1BE16-5A9E-4703-891A-7169BF1F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6E1F2B-F8B2-4680-BE41-6DE0A7CF5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2" y="1722407"/>
            <a:ext cx="8313333" cy="4114800"/>
          </a:xfrm>
        </p:spPr>
        <p:txBody>
          <a:bodyPr/>
          <a:lstStyle/>
          <a:p>
            <a:pPr algn="just"/>
            <a:r>
              <a:rPr lang="tr-TR" alt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Anlaşmazlıkların çözümünde ise taahhüdün önem ve önceliği kadar, işveren ve yüklenicinin karşılıklı tutum ve davranışları da etkili rol oynamaktadır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0CFABF1-B094-43CB-816F-E34467A6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95828" y="59889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Sözleşmelerde Anlaşmazlıklar ve Çözüm Yöntemleri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9F7AAB-FACA-413F-B418-C53A077D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Proje </a:t>
            </a:r>
            <a: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Teslim Sistemleri</a:t>
            </a:r>
            <a:b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400361-9D7E-4FE2-96D0-24238D96C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928" y="1394604"/>
            <a:ext cx="7543800" cy="4114800"/>
          </a:xfrm>
        </p:spPr>
        <p:txBody>
          <a:bodyPr/>
          <a:lstStyle/>
          <a:p>
            <a:pPr lvl="1" fontAlgn="auto">
              <a:spcAft>
                <a:spcPts val="0"/>
              </a:spcAft>
              <a:buNone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 teslim sistemleri şunlardır;</a:t>
            </a:r>
          </a:p>
          <a:p>
            <a:pPr lvl="1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Geleneksel proje teslim sistemleri</a:t>
            </a:r>
          </a:p>
          <a:p>
            <a:pPr lvl="2" fontAlgn="auto">
              <a:spcAft>
                <a:spcPts val="0"/>
              </a:spcAft>
              <a:buNone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Tasarım - ihale - yapım</a:t>
            </a:r>
          </a:p>
          <a:p>
            <a:pPr lvl="2" fontAlgn="auto">
              <a:spcAft>
                <a:spcPts val="0"/>
              </a:spcAft>
              <a:buNone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Tasarım - pazarlık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yapım</a:t>
            </a:r>
          </a:p>
          <a:p>
            <a:pPr lvl="2" fontAlgn="auto">
              <a:spcAft>
                <a:spcPts val="0"/>
              </a:spcAft>
              <a:buNone/>
              <a:defRPr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Tasarım - yapım proje teslim sistemleri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Yapım yönetim proje teslim sistemleri</a:t>
            </a:r>
          </a:p>
          <a:p>
            <a:pPr lvl="2" fontAlgn="auto">
              <a:spcAft>
                <a:spcPts val="0"/>
              </a:spcAft>
              <a:buNone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Danışman yapım yöneticisi</a:t>
            </a:r>
          </a:p>
          <a:p>
            <a:pPr lvl="2" fontAlgn="auto">
              <a:spcAft>
                <a:spcPts val="0"/>
              </a:spcAft>
              <a:buNone/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Yüklenici yapım yöneticisi</a:t>
            </a:r>
          </a:p>
          <a:p>
            <a:pPr lvl="2" fontAlgn="auto">
              <a:spcAft>
                <a:spcPts val="0"/>
              </a:spcAft>
              <a:buNone/>
              <a:defRPr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3E92D15-51A0-4766-8109-418360A1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156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A0B10D-DBCE-4FB1-9030-ACFFE81D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/>
        </p:nvGraphicFramePr>
        <p:xfrm>
          <a:off x="465812" y="1187949"/>
          <a:ext cx="7886700" cy="36576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515471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Borçlar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Hukuku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Özel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Hükümler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Fikret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, Ankara 2015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779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Elektrik Piyasası Kanununun Öngördüğü Hukuki Rejim ve Elektrik Tedarik Sözleşmeleri, M. Yavuz, 2011.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427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Hukuku Araştırma Enstitüsü, Türkiye’de Elektrik Enerjisi Sektörü ve Hukuki Durumu, Ankara, 2007.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062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Hukuku, Y. Aslan, C.I, C.II, C.III, 2007, 2008, 2009.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522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Sözleşmeleri, H. Ayrancı, 2010.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039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Sözleşmesi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İnşaat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Hukuku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Aydemir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Ankara 2012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21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547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12504</TotalTime>
  <Words>239</Words>
  <Application>Microsoft Office PowerPoint</Application>
  <PresentationFormat>Ekran Gösterisi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</vt:i4>
      </vt:variant>
    </vt:vector>
  </HeadingPairs>
  <TitlesOfParts>
    <vt:vector size="13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 </vt:lpstr>
      <vt:lpstr>       Proje Teslim Sistemleri </vt:lpstr>
      <vt:lpstr>   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Windows Kullanıcısı</cp:lastModifiedBy>
  <cp:revision>817</cp:revision>
  <cp:lastPrinted>2016-10-24T07:53:35Z</cp:lastPrinted>
  <dcterms:created xsi:type="dcterms:W3CDTF">2016-09-18T09:35:24Z</dcterms:created>
  <dcterms:modified xsi:type="dcterms:W3CDTF">2020-02-28T13:58:18Z</dcterms:modified>
</cp:coreProperties>
</file>