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714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51"/>
            <a:ext cx="7543800" cy="1945481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6461760" cy="8001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1752600" cy="4388644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114800"/>
            <a:ext cx="7659687" cy="8763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889647"/>
            <a:ext cx="6135687" cy="12251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52144"/>
            <a:ext cx="3657600" cy="34427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152144"/>
            <a:ext cx="3657600" cy="34427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3657600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365760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151335"/>
            <a:ext cx="3657600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1631156"/>
            <a:ext cx="365760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4121658"/>
            <a:ext cx="7772400" cy="44577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4572000"/>
            <a:ext cx="7772401" cy="4572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285750"/>
            <a:ext cx="7772400" cy="370713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121458"/>
            <a:ext cx="7772400" cy="445970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4572000"/>
            <a:ext cx="7772400" cy="45948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6200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7620000" cy="360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4114800"/>
            <a:ext cx="685800" cy="51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4236720"/>
            <a:ext cx="548640" cy="2971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882821" y="2990850"/>
            <a:ext cx="177546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56152" y="1188720"/>
            <a:ext cx="18287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Konaklama  planlaması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2709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Amaç: Etkinliğe katılan herkese güvenli, hijyenik, ve huzurlu bir konaklama ortamı sağlamaktır.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528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 başlıklar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Konaklama rezervasyonu</a:t>
            </a:r>
          </a:p>
          <a:p>
            <a:r>
              <a:rPr lang="tr-TR" dirty="0" smtClean="0"/>
              <a:t>Konaklama ulaşımı</a:t>
            </a:r>
          </a:p>
          <a:p>
            <a:r>
              <a:rPr lang="tr-TR" dirty="0" smtClean="0"/>
              <a:t>Görevli planlaması</a:t>
            </a:r>
          </a:p>
          <a:p>
            <a:r>
              <a:rPr lang="tr-TR" dirty="0" smtClean="0"/>
              <a:t>Güvenlik ve sağlık planlaması</a:t>
            </a:r>
          </a:p>
          <a:p>
            <a:r>
              <a:rPr lang="tr-TR" dirty="0" smtClean="0"/>
              <a:t>Konaklama yerlerindeki yiyecek-içecek planlaması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5258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Kontrol listeleri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Konaklama alanlarında konferans/toplantı salonu var mı?</a:t>
            </a:r>
          </a:p>
          <a:p>
            <a:r>
              <a:rPr lang="tr-TR" dirty="0" smtClean="0"/>
              <a:t>Yüzme havuzları var mı kapasiteleri ne kadar?</a:t>
            </a:r>
          </a:p>
          <a:p>
            <a:r>
              <a:rPr lang="tr-TR" dirty="0" smtClean="0"/>
              <a:t>Rehabilitasyon ve sportif amaçlı sauna, masaj vb. merkezler var mı?</a:t>
            </a:r>
          </a:p>
          <a:p>
            <a:r>
              <a:rPr lang="tr-TR" dirty="0" smtClean="0"/>
              <a:t>Eğlence fırsatlarının hangilerine sahip?</a:t>
            </a:r>
          </a:p>
          <a:p>
            <a:r>
              <a:rPr lang="tr-TR" dirty="0" smtClean="0"/>
              <a:t>Serbest zaman aktivitelerine imkan veriyor mu?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0936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Restoranlar hangi özellikte?</a:t>
            </a:r>
          </a:p>
          <a:p>
            <a:r>
              <a:rPr lang="tr-TR" dirty="0" smtClean="0"/>
              <a:t>Kuaför hizmetleri var mı?</a:t>
            </a:r>
          </a:p>
          <a:p>
            <a:r>
              <a:rPr lang="tr-TR" dirty="0"/>
              <a:t>K</a:t>
            </a:r>
            <a:r>
              <a:rPr lang="tr-TR" dirty="0" smtClean="0"/>
              <a:t>üçük alışveriş yerleri var mı?</a:t>
            </a:r>
          </a:p>
          <a:p>
            <a:r>
              <a:rPr lang="tr-TR" dirty="0" smtClean="0"/>
              <a:t>TV odaları var mı?</a:t>
            </a:r>
          </a:p>
          <a:p>
            <a:r>
              <a:rPr lang="tr-TR" dirty="0" smtClean="0"/>
              <a:t>İnternet erişimi yapılandırılmış mı?</a:t>
            </a:r>
          </a:p>
          <a:p>
            <a:endParaRPr lang="tr-TR" dirty="0" smtClean="0"/>
          </a:p>
          <a:p>
            <a:pPr marL="11430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5088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Etkinliğe ilişkin bilgilendirme alanı var mı?</a:t>
            </a:r>
          </a:p>
          <a:p>
            <a:r>
              <a:rPr lang="tr-TR" dirty="0" smtClean="0"/>
              <a:t>Konaklama alanlarında farklı dillerde işaretleme yapılmış mı?</a:t>
            </a:r>
          </a:p>
          <a:p>
            <a:r>
              <a:rPr lang="tr-TR" dirty="0" smtClean="0"/>
              <a:t>Kamera güvenlik sistemleri var mı?</a:t>
            </a:r>
          </a:p>
          <a:p>
            <a:r>
              <a:rPr lang="tr-TR" dirty="0" smtClean="0"/>
              <a:t>Sağlık organizasyonu yapıldı mı?</a:t>
            </a:r>
          </a:p>
          <a:p>
            <a:r>
              <a:rPr lang="tr-TR" dirty="0" smtClean="0"/>
              <a:t>Engelliler için erişim sağlandı mı?</a:t>
            </a:r>
          </a:p>
          <a:p>
            <a:pPr marL="11430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2581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Toplanma alanları oluşturuldu mu?</a:t>
            </a:r>
          </a:p>
          <a:p>
            <a:r>
              <a:rPr lang="tr-TR" dirty="0" smtClean="0"/>
              <a:t>Konaklama alanları ile antrenman ve yarışma alanları için ulaşım organizasyonu tamam mı?</a:t>
            </a:r>
          </a:p>
          <a:p>
            <a:r>
              <a:rPr lang="tr-TR" dirty="0" smtClean="0"/>
              <a:t>Odaların rezervasyonu ve ekipmanı tamamlandı mı?</a:t>
            </a:r>
          </a:p>
          <a:p>
            <a:r>
              <a:rPr lang="tr-TR" dirty="0" smtClean="0"/>
              <a:t>Yangın merdiveni ve duman </a:t>
            </a:r>
            <a:r>
              <a:rPr lang="tr-TR" dirty="0" err="1" smtClean="0"/>
              <a:t>dedektörleri</a:t>
            </a:r>
            <a:r>
              <a:rPr lang="tr-TR" dirty="0" smtClean="0"/>
              <a:t> kontrol edildi mi?</a:t>
            </a:r>
          </a:p>
          <a:p>
            <a:r>
              <a:rPr lang="tr-TR" dirty="0" smtClean="0"/>
              <a:t>Görevliler içi konaklama sağlandı mı?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76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Çevre koşullarına ilişkin riskler hesaba katıldı mı?</a:t>
            </a:r>
          </a:p>
          <a:p>
            <a:r>
              <a:rPr lang="tr-TR" dirty="0" smtClean="0"/>
              <a:t>Isınma ve soğutmaya ilişkin kontroller yapıldı mı?</a:t>
            </a:r>
          </a:p>
          <a:p>
            <a:r>
              <a:rPr lang="tr-TR" dirty="0" smtClean="0"/>
              <a:t>Olası problemler için haberleşme sistemi kuruldu mu?</a:t>
            </a:r>
          </a:p>
          <a:p>
            <a:r>
              <a:rPr lang="tr-TR" dirty="0" smtClean="0"/>
              <a:t>Konaklama alanlarının ve binaların genele </a:t>
            </a:r>
            <a:r>
              <a:rPr lang="tr-TR" smtClean="0"/>
              <a:t>güvenliğine ilişkin </a:t>
            </a:r>
            <a:r>
              <a:rPr lang="tr-TR" dirty="0" smtClean="0"/>
              <a:t>planlama yapıldı mı?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37940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22</TotalTime>
  <Words>208</Words>
  <Application>Microsoft Office PowerPoint</Application>
  <PresentationFormat>Ekran Gösterisi (16:9)</PresentationFormat>
  <Paragraphs>34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Bitişiklik</vt:lpstr>
      <vt:lpstr>Konaklama  planlaması</vt:lpstr>
      <vt:lpstr>PowerPoint Sunusu</vt:lpstr>
      <vt:lpstr>Ana başlıklar</vt:lpstr>
      <vt:lpstr>Kontrol listeleri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Konaklama  planlaması</dc:title>
  <dc:creator>Velittin Balcı</dc:creator>
  <cp:lastModifiedBy>win</cp:lastModifiedBy>
  <cp:revision>4</cp:revision>
  <dcterms:created xsi:type="dcterms:W3CDTF">2020-05-10T13:37:42Z</dcterms:created>
  <dcterms:modified xsi:type="dcterms:W3CDTF">2020-05-10T14:11:18Z</dcterms:modified>
</cp:coreProperties>
</file>