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Tüketicinin korunması </a:t>
            </a:r>
            <a:r>
              <a:rPr lang="tr-TR" dirty="0"/>
              <a:t>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Sözleşmenin yapılması sırasındaki koruma önlemleri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Sözleşmenin yapılması sırasındaki koruma </a:t>
            </a:r>
            <a:r>
              <a:rPr lang="tr-TR" dirty="0" smtClean="0"/>
              <a:t>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Aydınlatma zorunluluğu</a:t>
            </a:r>
          </a:p>
          <a:p>
            <a:r>
              <a:rPr lang="tr-TR" dirty="0" smtClean="0"/>
              <a:t>Garanti belgesi verme zorunluluğu</a:t>
            </a:r>
          </a:p>
          <a:p>
            <a:pPr lvl="1"/>
            <a:r>
              <a:rPr lang="tr-TR" dirty="0" smtClean="0"/>
              <a:t>Zorunlu garanti belgesi</a:t>
            </a:r>
          </a:p>
          <a:p>
            <a:pPr lvl="2"/>
            <a:r>
              <a:rPr lang="tr-TR" dirty="0" smtClean="0"/>
              <a:t>Anlamı ve kapsamı</a:t>
            </a:r>
          </a:p>
          <a:p>
            <a:pPr lvl="2"/>
            <a:r>
              <a:rPr lang="tr-TR" dirty="0" smtClean="0"/>
              <a:t>Düzenleme ve verme sorumluluğunun ait olduğu kişiler</a:t>
            </a:r>
          </a:p>
          <a:p>
            <a:pPr lvl="2"/>
            <a:r>
              <a:rPr lang="tr-TR" dirty="0" smtClean="0"/>
              <a:t>Süresi veya başka ölçü birimi varsa bunun miktarı</a:t>
            </a:r>
          </a:p>
          <a:p>
            <a:pPr lvl="2"/>
            <a:r>
              <a:rPr lang="tr-TR" dirty="0" smtClean="0"/>
              <a:t>Tüketicinin onarım hakkını kullanması durumunda diğer seçimlik haklarını kullanabilme imkânı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Sözleşmenin yapılması sırasındaki koruma </a:t>
            </a:r>
            <a:r>
              <a:rPr lang="tr-TR" dirty="0" smtClean="0"/>
              <a:t>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Garanti belgesi verme </a:t>
            </a:r>
            <a:r>
              <a:rPr lang="tr-TR" dirty="0" smtClean="0"/>
              <a:t>zorunluluğu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1"/>
            <a:r>
              <a:rPr lang="tr-TR" dirty="0" smtClean="0"/>
              <a:t>İhtiyari garanti belgesi</a:t>
            </a:r>
          </a:p>
          <a:p>
            <a:pPr lvl="2"/>
            <a:r>
              <a:rPr lang="tr-TR" dirty="0" smtClean="0"/>
              <a:t>Anlamı</a:t>
            </a:r>
          </a:p>
          <a:p>
            <a:pPr lvl="2"/>
            <a:r>
              <a:rPr lang="tr-TR" dirty="0" smtClean="0"/>
              <a:t>Tüketicinin yararlanmak istemesi durumunda tüketiciden ücret ya da masraf istenip istenemeyeceği</a:t>
            </a:r>
          </a:p>
          <a:p>
            <a:pPr lvl="2"/>
            <a:r>
              <a:rPr lang="tr-TR" dirty="0" smtClean="0"/>
              <a:t>Taahhüt, reklam ve ilanlarla bağlılık</a:t>
            </a:r>
          </a:p>
          <a:p>
            <a:pPr lvl="2"/>
            <a:r>
              <a:rPr lang="tr-TR" dirty="0" smtClean="0"/>
              <a:t>Şekil zorunluluğu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097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Sözleşmenin yapılması sırasındaki koruma </a:t>
            </a:r>
            <a:r>
              <a:rPr lang="tr-TR" dirty="0" smtClean="0"/>
              <a:t>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Tanıtma ve kullanım kılavuzu verme zorunluluğu</a:t>
            </a:r>
          </a:p>
          <a:p>
            <a:pPr lvl="1"/>
            <a:r>
              <a:rPr lang="tr-TR" dirty="0" smtClean="0"/>
              <a:t>Türkçe olması zorunluluğu</a:t>
            </a:r>
          </a:p>
          <a:p>
            <a:pPr lvl="1"/>
            <a:r>
              <a:rPr lang="tr-TR" dirty="0" smtClean="0"/>
              <a:t>Bunun yerine malın güvenli kullanımına ilişkin bilgilerin malın üzerinde bulunması hâli</a:t>
            </a:r>
          </a:p>
          <a:p>
            <a:pPr lvl="1"/>
            <a:r>
              <a:rPr lang="tr-TR" dirty="0" smtClean="0"/>
              <a:t>Tehlikeli olabilecek mallarda malın güvenli kullanımına ilişkin bilgilerin hangi şekilde verilmesi gerektiği</a:t>
            </a:r>
          </a:p>
          <a:p>
            <a:pPr lvl="1"/>
            <a:r>
              <a:rPr lang="tr-TR" dirty="0" smtClean="0"/>
              <a:t>Hazırlamama durumunda sorumluluk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79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Sözleşmenin yapılması sırasındaki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Sözleşme yapma zorunluluğu</a:t>
            </a:r>
          </a:p>
          <a:p>
            <a:pPr lvl="1"/>
            <a:r>
              <a:rPr lang="tr-TR" dirty="0" smtClean="0"/>
              <a:t>Sözleşme özgürlüğü ilkesinin tüketici lehine sınırlanması</a:t>
            </a:r>
          </a:p>
          <a:p>
            <a:pPr lvl="1"/>
            <a:r>
              <a:rPr lang="tr-TR" dirty="0" smtClean="0"/>
              <a:t>Sözleşme özgürlüğünün kapsamı</a:t>
            </a:r>
          </a:p>
          <a:p>
            <a:pPr lvl="1"/>
            <a:r>
              <a:rPr lang="tr-TR" dirty="0" smtClean="0"/>
              <a:t>Sözleşme özgürlüğünün sınırlanması</a:t>
            </a:r>
          </a:p>
          <a:p>
            <a:pPr lvl="1"/>
            <a:r>
              <a:rPr lang="tr-TR" dirty="0" smtClean="0"/>
              <a:t>TKHK öncesi durum</a:t>
            </a:r>
          </a:p>
        </p:txBody>
      </p:sp>
    </p:spTree>
    <p:extLst>
      <p:ext uri="{BB962C8B-B14F-4D97-AF65-F5344CB8AC3E}">
        <p14:creationId xmlns:p14="http://schemas.microsoft.com/office/powerpoint/2010/main" val="335386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Sözleşmenin yapılması sırasındaki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Sözleşme yapma </a:t>
            </a:r>
            <a:r>
              <a:rPr lang="tr-TR" dirty="0" smtClean="0"/>
              <a:t>zorunluluğu (devam)</a:t>
            </a:r>
            <a:endParaRPr lang="tr-TR" dirty="0"/>
          </a:p>
          <a:p>
            <a:pPr lvl="1"/>
            <a:r>
              <a:rPr lang="tr-TR" dirty="0" smtClean="0"/>
              <a:t>TKHK </a:t>
            </a:r>
            <a:r>
              <a:rPr lang="tr-TR" dirty="0"/>
              <a:t>ile getirilen sınırlamalar</a:t>
            </a:r>
          </a:p>
          <a:p>
            <a:pPr lvl="2"/>
            <a:r>
              <a:rPr lang="tr-TR" dirty="0"/>
              <a:t>Satıştan kaçma yasağı</a:t>
            </a:r>
          </a:p>
          <a:p>
            <a:pPr lvl="2"/>
            <a:r>
              <a:rPr lang="tr-TR" dirty="0"/>
              <a:t>Sağlayıcının hizmet sunma zorunluluğu</a:t>
            </a:r>
          </a:p>
          <a:p>
            <a:pPr lvl="2"/>
            <a:r>
              <a:rPr lang="tr-TR" dirty="0"/>
              <a:t>Ağırlaştırıcı (bağlı) şart getirme yasağı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68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Sözleşme sonrası koruma </a:t>
            </a:r>
            <a:r>
              <a:rPr lang="tr-TR" dirty="0"/>
              <a:t>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Bütün tüketici sözleşmelerinde bulunan koruma önlemleri</a:t>
            </a:r>
          </a:p>
          <a:p>
            <a:pPr lvl="1"/>
            <a:r>
              <a:rPr lang="tr-TR" dirty="0" smtClean="0"/>
              <a:t>Ayıplı mal veya hizmetlere karşı</a:t>
            </a:r>
          </a:p>
          <a:p>
            <a:pPr lvl="2"/>
            <a:r>
              <a:rPr lang="tr-TR" dirty="0" smtClean="0"/>
              <a:t>Yenilik ve değişiklikler</a:t>
            </a:r>
          </a:p>
          <a:p>
            <a:pPr lvl="2"/>
            <a:r>
              <a:rPr lang="tr-TR" dirty="0" smtClean="0"/>
              <a:t>Düzenlemelerin niteliği ve uygulama alanı</a:t>
            </a:r>
          </a:p>
          <a:p>
            <a:pPr lvl="2"/>
            <a:r>
              <a:rPr lang="tr-TR" dirty="0" smtClean="0"/>
              <a:t>Dü</a:t>
            </a:r>
            <a:r>
              <a:rPr lang="tr-TR" dirty="0"/>
              <a:t>z</a:t>
            </a:r>
            <a:r>
              <a:rPr lang="tr-TR" dirty="0" smtClean="0"/>
              <a:t>enlemelerin diğer kanun hükümleri ile birlikte uygulanıp uygulanamayacağı sorunu</a:t>
            </a:r>
          </a:p>
        </p:txBody>
      </p:sp>
    </p:spTree>
    <p:extLst>
      <p:ext uri="{BB962C8B-B14F-4D97-AF65-F5344CB8AC3E}">
        <p14:creationId xmlns:p14="http://schemas.microsoft.com/office/powerpoint/2010/main" val="4155974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Sözleşme sonrası koruma önlemleri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Bütün tüketici sözleşmelerinde bulunan koruma </a:t>
            </a:r>
            <a:r>
              <a:rPr lang="tr-TR" dirty="0" smtClean="0"/>
              <a:t>önlemleri (devam)</a:t>
            </a:r>
            <a:endParaRPr lang="tr-TR" dirty="0"/>
          </a:p>
          <a:p>
            <a:pPr lvl="1"/>
            <a:r>
              <a:rPr lang="tr-TR" dirty="0"/>
              <a:t>Ayıplı mal veya hizmetlere </a:t>
            </a:r>
            <a:r>
              <a:rPr lang="tr-TR" dirty="0" smtClean="0"/>
              <a:t>karşı (devam)</a:t>
            </a:r>
            <a:endParaRPr lang="tr-TR" dirty="0"/>
          </a:p>
          <a:p>
            <a:pPr lvl="2"/>
            <a:r>
              <a:rPr lang="tr-TR" dirty="0" smtClean="0"/>
              <a:t>Ayıplı </a:t>
            </a:r>
            <a:r>
              <a:rPr lang="tr-TR" dirty="0"/>
              <a:t>mal veya hizmetlerden sorumlu olunmasının şartları</a:t>
            </a:r>
          </a:p>
          <a:p>
            <a:pPr lvl="3"/>
            <a:r>
              <a:rPr lang="tr-TR" dirty="0"/>
              <a:t>Ayıplı mal veya hizmet </a:t>
            </a:r>
            <a:r>
              <a:rPr lang="tr-TR" dirty="0" smtClean="0"/>
              <a:t>kavramı</a:t>
            </a:r>
            <a:endParaRPr lang="en-US" dirty="0"/>
          </a:p>
          <a:p>
            <a:pPr lvl="3"/>
            <a:r>
              <a:rPr lang="tr-TR" dirty="0" smtClean="0"/>
              <a:t>Ayıbın türleri</a:t>
            </a:r>
          </a:p>
          <a:p>
            <a:pPr lvl="4"/>
            <a:r>
              <a:rPr lang="tr-TR" dirty="0" smtClean="0"/>
              <a:t>Zikredilen ayıp-lüzumlu vasıflarda ayıp</a:t>
            </a:r>
          </a:p>
          <a:p>
            <a:pPr lvl="4"/>
            <a:r>
              <a:rPr lang="tr-TR" smtClean="0"/>
              <a:t>Maddi-hukuki-ekonomik ayıp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15671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461</TotalTime>
  <Words>250</Words>
  <Application>Microsoft Office PowerPoint</Application>
  <PresentationFormat>Geniş ekran</PresentationFormat>
  <Paragraphs>49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Tüketicinin korunması Hukuku</vt:lpstr>
      <vt:lpstr>Sözleşmenin yapılması sırasındaki koruma önlemleri</vt:lpstr>
      <vt:lpstr>Sözleşmenin yapılması sırasındaki koruma önlemleri</vt:lpstr>
      <vt:lpstr>Sözleşmenin yapılması sırasındaki koruma önlemleri</vt:lpstr>
      <vt:lpstr>Sözleşmenin yapılması sırasındaki koruma önlemleri</vt:lpstr>
      <vt:lpstr>Sözleşmenin yapılması sırasındaki koruma önlemleri</vt:lpstr>
      <vt:lpstr>Sözleşme sonrası koruma önlemleri</vt:lpstr>
      <vt:lpstr>Sözleşme sonrası koruma önlemleri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28</cp:revision>
  <dcterms:created xsi:type="dcterms:W3CDTF">2020-07-01T13:53:34Z</dcterms:created>
  <dcterms:modified xsi:type="dcterms:W3CDTF">2021-03-24T08:19:56Z</dcterms:modified>
</cp:coreProperties>
</file>