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5" r:id="rId5"/>
    <p:sldId id="301" r:id="rId6"/>
    <p:sldId id="302" r:id="rId7"/>
    <p:sldId id="303" r:id="rId8"/>
    <p:sldId id="304" r:id="rId9"/>
    <p:sldId id="306" r:id="rId10"/>
    <p:sldId id="305" r:id="rId11"/>
    <p:sldId id="307" r:id="rId12"/>
    <p:sldId id="308" r:id="rId13"/>
    <p:sldId id="310" r:id="rId14"/>
    <p:sldId id="30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>
        <p:scale>
          <a:sx n="66" d="100"/>
          <a:sy n="66" d="100"/>
        </p:scale>
        <p:origin x="125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Elektron kabukları ve yörüngeler, N-Tipi ve P-Tipi yarı </a:t>
            </a:r>
            <a:r>
              <a:rPr lang="tr-TR" dirty="0" smtClean="0"/>
              <a:t>iletkenler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N-Tipi ve P-</a:t>
            </a:r>
            <a:r>
              <a:rPr lang="tr-TR" b="1" dirty="0"/>
              <a:t>Tipi Yarı İ</a:t>
            </a:r>
            <a:r>
              <a:rPr lang="tr-TR" b="1" dirty="0"/>
              <a:t>letkenler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881752"/>
            <a:ext cx="989668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N-Tipi Yarıiletken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 silisyumun iletkenlik bandındaki deliklerinin artırılması atomlara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katkı maddesi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ekleyerek yapılır.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atomlar, 5-değerli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elektronları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 Arsenik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(As), Fosfor (P), Bizmut (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veya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Antimon’dur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Silisyuma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katkı maddesi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5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elektrona sahip Fosfor belli bir oranda eklendiğinde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diğer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Silisyum atomları ile nasıl bir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kovalent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bağ oluşturulduğu şekilde</a:t>
            </a:r>
          </a:p>
          <a:p>
            <a:pPr algn="just"/>
            <a:r>
              <a:rPr lang="sv-SE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gösterilmiştir. </a:t>
            </a:r>
            <a:r>
              <a:rPr lang="sv-SE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Fosfor atomunun 4 valans elektronu, silisyumun 4 </a:t>
            </a: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elektronu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kovalent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bağ oluşturur.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Fosfor’un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elektronu açıkta kalır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ayrılır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açıkta kalan elektron iletkenliği artırır.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Çünkü herhangi bir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atoma bağlı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değildir.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İletkenlik, elektron sayıları ile kontrol edilebilir.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ise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silisyuma eklenen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atomların sayısı ile olur. Katkı sonucu oluşturulan bu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iletkenlik elektronu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bandında bir boşluk oluşturmaz.</a:t>
            </a:r>
          </a:p>
        </p:txBody>
      </p:sp>
    </p:spTree>
    <p:extLst>
      <p:ext uri="{BB962C8B-B14F-4D97-AF65-F5344CB8AC3E}">
        <p14:creationId xmlns:p14="http://schemas.microsoft.com/office/powerpoint/2010/main" val="427297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N-Tipi ve P-</a:t>
            </a:r>
            <a:r>
              <a:rPr lang="tr-TR" b="1" dirty="0"/>
              <a:t>Tipi Yarı İ</a:t>
            </a:r>
            <a:r>
              <a:rPr lang="tr-TR" b="1" dirty="0"/>
              <a:t>letkenler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881752"/>
            <a:ext cx="98966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N-Tipi </a:t>
            </a:r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Yarıiletken</a:t>
            </a:r>
            <a:endParaRPr lang="tr-TR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281862"/>
            <a:ext cx="6819147" cy="387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6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N-Tipi ve P-</a:t>
            </a:r>
            <a:r>
              <a:rPr lang="tr-TR" b="1" dirty="0"/>
              <a:t>Tipi Yarı İ</a:t>
            </a:r>
            <a:r>
              <a:rPr lang="tr-TR" b="1" dirty="0"/>
              <a:t>letkenler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881752"/>
            <a:ext cx="989668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-Tipi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Yarıiletken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 silisyum atomu içerisine, 3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elektrona sahip (3-değerli) atomların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belli bir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oranda eklenmesi ile yeni bir kristal yapı oluşur. Bu yeni kristal yapıda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delik (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boşluk) sayısı artırılmış olur. 3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elektrona sahip atomlara örnek olarak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Alüminyum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(Al), Bor (B) ve Galyum (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elementlerini verebiliriz.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saf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silisyum içerisine belli bir oranda bor katılırsa; bor elementinin 3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elektronu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silisyumun 3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elektronu ile ortak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kovalent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bağ oluşturur.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Fakat silisyumun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elektronu ortak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bağı oluşturamaz.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durumda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elektron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noksanlığı meydana gelir (boşluk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Silisyuma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eklenen katkı miktarı ile boşlukların sayısı kontrol edilebilir.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yöntemle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 edilen yeni malzemeye P tipi yarıiletken malzeme denir.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Çünkü boşluklar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pozitif yüklüdür. Dolayısı ile P-tipi malzemede çoğunluk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akım taşıyıcıları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boşluklardır. Isı, ışık gibi etkenlerle P-tipi malzemede bir kaç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tane serbest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 oluşur ki bunlarda azınlık akım taşıyıcılarını oluşturur.</a:t>
            </a:r>
          </a:p>
        </p:txBody>
      </p:sp>
    </p:spTree>
    <p:extLst>
      <p:ext uri="{BB962C8B-B14F-4D97-AF65-F5344CB8AC3E}">
        <p14:creationId xmlns:p14="http://schemas.microsoft.com/office/powerpoint/2010/main" val="339224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N-Tipi ve P-</a:t>
            </a:r>
            <a:r>
              <a:rPr lang="tr-TR" b="1" dirty="0"/>
              <a:t>Tipi Yarı İ</a:t>
            </a:r>
            <a:r>
              <a:rPr lang="tr-TR" b="1" dirty="0"/>
              <a:t>letkenler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881752"/>
            <a:ext cx="98966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-Tipi Yarıiletken</a:t>
            </a:r>
            <a:endParaRPr lang="tr-TR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281862"/>
            <a:ext cx="6819147" cy="387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7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1. </a:t>
            </a: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Tarık </a:t>
            </a:r>
            <a:r>
              <a:rPr lang="tr-TR" dirty="0" err="1" smtClean="0"/>
              <a:t>Erfidan</a:t>
            </a:r>
            <a:r>
              <a:rPr lang="tr-TR" dirty="0" smtClean="0"/>
              <a:t>, Kocaeli Üniversitesi, Elektrik Mühendisliği, Elektronik Ders Notu, Kocaeli 2012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Elektron Kabukları ve Yörüngeler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192052"/>
            <a:ext cx="10058400" cy="375557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tr-TR" dirty="0"/>
              <a:t>Bir atomun, elektron içeren yörüngeleri çekirdekten belirli uzaklıktadır</a:t>
            </a:r>
            <a:r>
              <a:rPr lang="tr-TR" dirty="0" smtClean="0"/>
              <a:t>. Çekirdeğe </a:t>
            </a:r>
            <a:r>
              <a:rPr lang="tr-TR" dirty="0"/>
              <a:t>yakın olan yörüngedeki elektronlar, çekir</a:t>
            </a:r>
            <a:r>
              <a:rPr lang="tr-TR" dirty="0"/>
              <a:t>de</a:t>
            </a:r>
            <a:r>
              <a:rPr lang="tr-TR" dirty="0"/>
              <a:t>ğe uzak olan </a:t>
            </a:r>
            <a:r>
              <a:rPr lang="tr-TR" dirty="0" smtClean="0"/>
              <a:t>yörüngedeki elektronlardan </a:t>
            </a:r>
            <a:r>
              <a:rPr lang="tr-TR" dirty="0"/>
              <a:t>daha az enerjiye </a:t>
            </a:r>
            <a:r>
              <a:rPr lang="tr-TR" dirty="0"/>
              <a:t>sahiptir. Çekirdeğe farklı uzaklıklarda </a:t>
            </a:r>
            <a:r>
              <a:rPr lang="tr-TR" dirty="0" smtClean="0"/>
              <a:t>bulunan yörüngelerdeki </a:t>
            </a:r>
            <a:r>
              <a:rPr lang="tr-TR" dirty="0"/>
              <a:t>elektronlar belirli enerji seviyelerine uyar. Atomda, </a:t>
            </a:r>
            <a:r>
              <a:rPr lang="tr-TR" dirty="0" smtClean="0"/>
              <a:t>enerji bantları </a:t>
            </a:r>
            <a:r>
              <a:rPr lang="tr-TR" dirty="0"/>
              <a:t>ş</a:t>
            </a:r>
            <a:r>
              <a:rPr lang="tr-TR" dirty="0"/>
              <a:t>eklinde grupla</a:t>
            </a:r>
            <a:r>
              <a:rPr lang="tr-TR" dirty="0"/>
              <a:t>şmış yörüngeler “</a:t>
            </a:r>
            <a:r>
              <a:rPr lang="tr-TR" b="1" i="1" dirty="0"/>
              <a:t>kabuk </a:t>
            </a:r>
            <a:r>
              <a:rPr lang="tr-TR" dirty="0"/>
              <a:t>(</a:t>
            </a:r>
            <a:r>
              <a:rPr lang="tr-TR" b="1" i="1" dirty="0" err="1"/>
              <a:t>shell</a:t>
            </a:r>
            <a:r>
              <a:rPr lang="tr-TR" dirty="0"/>
              <a:t>)” </a:t>
            </a:r>
            <a:r>
              <a:rPr lang="tr-TR" dirty="0"/>
              <a:t>olarak bilinirler</a:t>
            </a:r>
            <a:r>
              <a:rPr lang="tr-TR" dirty="0" smtClean="0"/>
              <a:t>. Verilen </a:t>
            </a:r>
            <a:r>
              <a:rPr lang="tr-TR" dirty="0"/>
              <a:t>her bir atom, sabit kabuk sayısına sahiptir. Kabuklarda </a:t>
            </a:r>
            <a:r>
              <a:rPr lang="tr-TR" dirty="0" smtClean="0"/>
              <a:t>barınan elektronlar </a:t>
            </a:r>
            <a:r>
              <a:rPr lang="tr-TR" dirty="0"/>
              <a:t>ise belirli bir sistem dâhilinde dizilirler</a:t>
            </a:r>
            <a:r>
              <a:rPr lang="tr-TR" dirty="0" smtClean="0"/>
              <a:t>. Her </a:t>
            </a:r>
            <a:r>
              <a:rPr lang="tr-TR" dirty="0"/>
              <a:t>bir kabuk, izin verilen sayıda maksimum elektron barındırı</a:t>
            </a:r>
            <a:r>
              <a:rPr lang="tr-TR" dirty="0"/>
              <a:t>r. </a:t>
            </a:r>
            <a:r>
              <a:rPr lang="tr-TR" dirty="0" smtClean="0"/>
              <a:t>Bu elektronların </a:t>
            </a:r>
            <a:r>
              <a:rPr lang="tr-TR" dirty="0"/>
              <a:t>enerji seviyeleri değ</a:t>
            </a:r>
            <a:r>
              <a:rPr lang="tr-TR" dirty="0"/>
              <a:t>i</a:t>
            </a:r>
            <a:r>
              <a:rPr lang="tr-TR" dirty="0"/>
              <a:t>şmez. Kabuk içindeki elektronların </a:t>
            </a:r>
            <a:r>
              <a:rPr lang="tr-TR" dirty="0" smtClean="0"/>
              <a:t>enerji seviyeleri </a:t>
            </a:r>
            <a:r>
              <a:rPr lang="tr-TR" dirty="0"/>
              <a:t>bir birinden azda olsa küçük farklılıklar gösterir. Fakat </a:t>
            </a:r>
            <a:r>
              <a:rPr lang="tr-TR" dirty="0" smtClean="0"/>
              <a:t>kabuklar arasındaki </a:t>
            </a:r>
            <a:r>
              <a:rPr lang="tr-TR" dirty="0"/>
              <a:t>enerji seviyelerinin farkı çok daha büyüktür. </a:t>
            </a:r>
            <a:endParaRPr lang="tr-TR" sz="18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Elektron Kabukları ve Yörüngeler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314085"/>
            <a:ext cx="10058400" cy="1811866"/>
          </a:xfrm>
        </p:spPr>
        <p:txBody>
          <a:bodyPr/>
          <a:lstStyle/>
          <a:p>
            <a:pPr lvl="1"/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01371"/>
            <a:ext cx="6450362" cy="3986686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7736114" y="1901371"/>
            <a:ext cx="34195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Çekirdek etrafında belirli bir yörüngeyi oluşturan kabuklar, k-l-m-n olarak gösterilirler. Çekirdeğe en yakın olan kabuk k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 ve l kabukları aşağıdaki şekil ‘de gösterilmiştir.</a:t>
            </a:r>
          </a:p>
        </p:txBody>
      </p:sp>
    </p:spTree>
    <p:extLst>
      <p:ext uri="{BB962C8B-B14F-4D97-AF65-F5344CB8AC3E}">
        <p14:creationId xmlns:p14="http://schemas.microsoft.com/office/powerpoint/2010/main" val="164121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Yarıiletken, İletken ve Yalıtkan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258994" y="1964710"/>
            <a:ext cx="98966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Bütün materyaller; elektrik enerjisine gösterdikleri tepkiye bağlı olarak başlıca 3 gruba ayrılırlar. Bu guruplar; iletken, yalıtkan ve yarıiletken olarak tanımlanır.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elektronlarının sayısı bir maddenin iletkenliğini belirler. İletken : Dış yörüngelerinde 4' ten az elektron bulunan ve serbest elektron sayıları çok fazla olan maddelere denir (bakır, alüminyum, demir vb.).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4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İletkenlerin başlıca özellikleri: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97280" y="1844240"/>
            <a:ext cx="10058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Elektrik akımını iyi iletirler. Son yörüngelerinde 1,2 veya en fazla 3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 bulundururlar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Bakırın son yörüngesinde 1elektron vardır. Fakat saf olarak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 edilemediğinden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altın ve gümüşe (1 ‘er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elektronlu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kötü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iletken olmasına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rağmen bol ve ucuz olduğundan en çok kullanılır.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Atomların dış yörüngesindeki elektronlar atoma zayıf olarak bağlıdır. Isı,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ışık ve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elektriksel etki altında kolaylıkla atomdan ayrılırlar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Metaller, bazı sıvı ve gazlar iletken olarak kullanılır.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Metaller, sıvı ve gazlara göre daha iyi iletkendir.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Metaller de, iyi iletken ve kötü iletken olarak kendi aralarında gruplara ayrılır.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Atomlarında 2 ve 3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elektronu olan demir (2 dış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elektronlu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alüminyum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dış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elektronlu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iyi birer iletken olmamasına rağmen, ucuz ve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 olduğu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geçmiş yıllarda kablo olarak kullanılmıştır.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Uygulamada iletkenler, elektrik akımını bir yerden başka bir yere iletmekte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kullanılır.</a:t>
            </a:r>
          </a:p>
        </p:txBody>
      </p:sp>
    </p:spTree>
    <p:extLst>
      <p:ext uri="{BB962C8B-B14F-4D97-AF65-F5344CB8AC3E}">
        <p14:creationId xmlns:p14="http://schemas.microsoft.com/office/powerpoint/2010/main" val="263649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97280" y="1918038"/>
            <a:ext cx="98966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Yalıtkan :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Dış yörüngelerinde 6-8 elektron bulunan ve serbest elektron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sayıları yok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denecek kadar az olan maddelere denir (cam, kauçuk, hava vb.).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Elektrik akımını iletmeyen maddelerdir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Bunlara örnek olarak cam, mika, kağıt, kauçuk, lastik ve plastik maddeler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gösterilebilir.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Elektronları atomlarına sıkı olarak bağlıdır.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Uygulamada yalıtkanlar elektrik akımından korunmakta kullanılır.</a:t>
            </a:r>
          </a:p>
          <a:p>
            <a:pPr algn="just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Yarıiletken :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iyi bir iletken, ne de iyi bir yalıtkan olan ve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dış yörüngelerindeki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 sayısı 4 olan maddelere denir (karbon,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germanyum,silisyum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9233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Silisyum (Si) ve Germanyum (Ge)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475811" y="1882330"/>
            <a:ext cx="51936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Diyot,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transistör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tümdevre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v.b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elektronik devre elemanlarının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üretiminde çoğunlukla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 tip yarı iletken malzeme kullanır. Bunlar; SİLİSYUM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GERMANYUM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elementleridir. Bu elementlerin atomlarının her ikisi de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elektronuna sahiptir. Bunların birbirinden farkı; Silisyumun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çekirdeğinde 14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proton, Germanyumun çekirdeğinde 32 proton vardır. Aşağıdaki Şekil’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her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 malzemenin atomik yapısı görülmektedir.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Silisyum bu iki malzemenin en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 kullanılanıdır.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1" y="2187130"/>
            <a:ext cx="5683330" cy="277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0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Silisyum (Si) ve Germanyum (Ge)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918038"/>
            <a:ext cx="98966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 sayısı fazla olan malzemede elektronlar atoma daha az çekim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kuvveti ile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bağlıdır.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Yani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Ge’dan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daha küçük bir etki ile elektronlar koparılabilir.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 0.3V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0.7V ile iletime geçer. Si daha kararlı olduğu için yaygın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kullanılır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Ge yüksek sıcaklıklarda kullanılamaz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iki yarı iletken de doğadan elde edilmekte ve saflaştırılarak </a:t>
            </a:r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monokristal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haline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getirildikten sonra devre elemanların üretiminde kullanılmaktadır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Germanyum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başlıca iki kaynaktan sağlanır:</a:t>
            </a:r>
          </a:p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Bazı cins maden kömürünün baca tozlarından,</a:t>
            </a:r>
          </a:p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Çinko rafine endüstrisi yan ürünlerinden</a:t>
            </a:r>
          </a:p>
        </p:txBody>
      </p:sp>
    </p:spTree>
    <p:extLst>
      <p:ext uri="{BB962C8B-B14F-4D97-AF65-F5344CB8AC3E}">
        <p14:creationId xmlns:p14="http://schemas.microsoft.com/office/powerpoint/2010/main" val="385675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N-Tipi ve P-</a:t>
            </a:r>
            <a:r>
              <a:rPr lang="tr-TR" b="1" dirty="0"/>
              <a:t>Tipi Yarı İ</a:t>
            </a:r>
            <a:r>
              <a:rPr lang="tr-TR" b="1" dirty="0"/>
              <a:t>letkenler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881752"/>
            <a:ext cx="98966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Yarıiletken malzemeler, akımı iyi iletmezler. Aslında ne iyi bir iletken, nede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iyi bir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yalıtkandırlar. Çünkü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bandındaki boşlukların ve iletim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bandındaki serbest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elektronların sayısı sınırlıdır. Saf silisyum veya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germanyum’un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mutlaka serbest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 veya boşluk sayısı artırılarak iletkenliği ayarlanmalıdır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İletkenliği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ayarlanabilen silisyum veya germanyum, elektronik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devre elemanlarının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yapımında kullanılır. Germanyum veya silisyumun iletkenliği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 ancak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 malzemeye katkı maddesi eklenmesi ile sağlanır. Bu katkılar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 sayısı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bazında 1/10Milyar oranındadır. Katkı maddesi eklenerek oluşturulan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 temel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yarıiletken materyal vardır. Bunlara; N-tipi madde ve P-tipi madde denir.</a:t>
            </a:r>
          </a:p>
        </p:txBody>
      </p:sp>
    </p:spTree>
    <p:extLst>
      <p:ext uri="{BB962C8B-B14F-4D97-AF65-F5344CB8AC3E}">
        <p14:creationId xmlns:p14="http://schemas.microsoft.com/office/powerpoint/2010/main" val="377343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2524</TotalTime>
  <Words>1098</Words>
  <Application>Microsoft Office PowerPoint</Application>
  <PresentationFormat>Geniş ekran</PresentationFormat>
  <Paragraphs>52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Calibri</vt:lpstr>
      <vt:lpstr>Times New Roman</vt:lpstr>
      <vt:lpstr>temaacik</vt:lpstr>
      <vt:lpstr>  Elektron kabukları ve yörüngeler, N-Tipi ve P-Tipi yarı iletkenler</vt:lpstr>
      <vt:lpstr>Elektron Kabukları ve Yörüngeler</vt:lpstr>
      <vt:lpstr>Elektron Kabukları ve Yörüngeler</vt:lpstr>
      <vt:lpstr>Yarıiletken, İletken ve Yalıtkan</vt:lpstr>
      <vt:lpstr>İletkenlerin başlıca özellikleri:</vt:lpstr>
      <vt:lpstr>PowerPoint Sunusu</vt:lpstr>
      <vt:lpstr>Silisyum (Si) ve Germanyum (Ge)</vt:lpstr>
      <vt:lpstr>Silisyum (Si) ve Germanyum (Ge)</vt:lpstr>
      <vt:lpstr>N-Tipi ve P-Tipi Yarı İletkenler</vt:lpstr>
      <vt:lpstr>N-Tipi ve P-Tipi Yarı İletkenler</vt:lpstr>
      <vt:lpstr>N-Tipi ve P-Tipi Yarı İletkenler</vt:lpstr>
      <vt:lpstr>N-Tipi ve P-Tipi Yarı İletkenler</vt:lpstr>
      <vt:lpstr>N-Tipi ve P-Tipi Yarı İletkenler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126</cp:revision>
  <dcterms:created xsi:type="dcterms:W3CDTF">2017-11-13T19:25:20Z</dcterms:created>
  <dcterms:modified xsi:type="dcterms:W3CDTF">2020-01-21T06:56:55Z</dcterms:modified>
</cp:coreProperties>
</file>