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51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53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54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03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63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76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14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2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49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851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01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FD880-518C-4788-AB34-8ABF318985F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86ADD-38A2-4A8E-8E2C-67D0770C2A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38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LEHÇE’DE SÖZCÜK TÜRLERİ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Ad – </a:t>
            </a:r>
            <a:r>
              <a:rPr lang="tr-TR" dirty="0" err="1"/>
              <a:t>Rzeczownik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Sıfat – </a:t>
            </a:r>
            <a:r>
              <a:rPr lang="tr-TR" dirty="0" err="1"/>
              <a:t>Przymiotnik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3. Adıl – </a:t>
            </a:r>
            <a:r>
              <a:rPr lang="tr-TR" dirty="0" err="1"/>
              <a:t>Zaimek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4. Sayı – </a:t>
            </a:r>
            <a:r>
              <a:rPr lang="tr-TR" dirty="0" err="1"/>
              <a:t>Liczebnik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5. Eylem - </a:t>
            </a:r>
            <a:r>
              <a:rPr lang="tr-TR" dirty="0" err="1"/>
              <a:t>Czasownik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8294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6. Belirteç – </a:t>
            </a:r>
            <a:r>
              <a:rPr lang="pl-PL" dirty="0"/>
              <a:t>Przysłówek</a:t>
            </a:r>
          </a:p>
          <a:p>
            <a:pPr marL="0" indent="0">
              <a:buNone/>
            </a:pPr>
            <a:r>
              <a:rPr lang="tr-TR" dirty="0"/>
              <a:t>7. </a:t>
            </a:r>
            <a:r>
              <a:rPr lang="tr-TR" dirty="0" err="1"/>
              <a:t>Önleç</a:t>
            </a:r>
            <a:r>
              <a:rPr lang="tr-TR" dirty="0"/>
              <a:t> – </a:t>
            </a:r>
            <a:r>
              <a:rPr lang="tr-TR" dirty="0" err="1"/>
              <a:t>Przyimek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8. Bağlaç – </a:t>
            </a:r>
            <a:r>
              <a:rPr lang="pl-PL" dirty="0"/>
              <a:t>Spójnik</a:t>
            </a:r>
          </a:p>
          <a:p>
            <a:pPr marL="0" indent="0">
              <a:buNone/>
            </a:pPr>
            <a:r>
              <a:rPr lang="pl-PL" dirty="0"/>
              <a:t>9. </a:t>
            </a:r>
            <a:r>
              <a:rPr lang="tr-TR" dirty="0"/>
              <a:t>İlgeç – </a:t>
            </a:r>
            <a:r>
              <a:rPr lang="pl-PL" dirty="0"/>
              <a:t>Partykuła</a:t>
            </a:r>
          </a:p>
          <a:p>
            <a:pPr marL="0" indent="0">
              <a:buNone/>
            </a:pPr>
            <a:r>
              <a:rPr lang="pl-PL" dirty="0"/>
              <a:t>10. </a:t>
            </a:r>
            <a:r>
              <a:rPr lang="tr-TR" dirty="0"/>
              <a:t>Ünlem - </a:t>
            </a:r>
            <a:r>
              <a:rPr lang="tr-TR" dirty="0" err="1"/>
              <a:t>Wykrzyknik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02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Samochód jechał szybko. </a:t>
            </a:r>
          </a:p>
          <a:p>
            <a:pPr marL="0" indent="0">
              <a:buNone/>
            </a:pPr>
            <a:r>
              <a:rPr lang="tr-TR" dirty="0"/>
              <a:t>Tümce üç sözcük, üç sözcük türü ve üç bölümden oluşuyor.</a:t>
            </a:r>
            <a:endParaRPr lang="pl-PL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pl-PL" dirty="0"/>
              <a:t>Samochód – ad</a:t>
            </a:r>
          </a:p>
          <a:p>
            <a:pPr marL="0" indent="0">
              <a:buNone/>
            </a:pPr>
            <a:r>
              <a:rPr lang="pl-PL" dirty="0"/>
              <a:t>Jechał – eylem</a:t>
            </a:r>
          </a:p>
          <a:p>
            <a:pPr marL="0" indent="0">
              <a:buNone/>
            </a:pPr>
            <a:r>
              <a:rPr lang="pl-PL" dirty="0"/>
              <a:t>Szybko - belirte</a:t>
            </a:r>
            <a:r>
              <a:rPr lang="tr-TR" dirty="0"/>
              <a:t>ç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790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Przyjecha</a:t>
            </a:r>
            <a:r>
              <a:rPr lang="pl-PL" dirty="0"/>
              <a:t>łem do ciebie z daleka.</a:t>
            </a:r>
          </a:p>
          <a:p>
            <a:pPr marL="0" indent="0">
              <a:buNone/>
            </a:pPr>
            <a:r>
              <a:rPr lang="tr-TR" dirty="0"/>
              <a:t>Tümce beş sözcük dört sözcük türü ve üç bölümden oluşuyor.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pl-PL" dirty="0"/>
              <a:t>Przyjechałem – eylem</a:t>
            </a:r>
          </a:p>
          <a:p>
            <a:pPr marL="0" indent="0">
              <a:buNone/>
            </a:pPr>
            <a:r>
              <a:rPr lang="pl-PL" dirty="0"/>
              <a:t>Do ciebie – </a:t>
            </a:r>
            <a:r>
              <a:rPr lang="tr-TR" dirty="0" err="1"/>
              <a:t>önleç</a:t>
            </a:r>
            <a:r>
              <a:rPr lang="tr-TR" dirty="0"/>
              <a:t> ve adıl</a:t>
            </a:r>
          </a:p>
          <a:p>
            <a:pPr marL="0" indent="0">
              <a:buNone/>
            </a:pPr>
            <a:r>
              <a:rPr lang="tr-TR" dirty="0"/>
              <a:t>Z </a:t>
            </a:r>
            <a:r>
              <a:rPr lang="tr-TR" dirty="0" err="1"/>
              <a:t>daleka</a:t>
            </a:r>
            <a:r>
              <a:rPr lang="tr-TR" dirty="0"/>
              <a:t> – </a:t>
            </a:r>
            <a:r>
              <a:rPr lang="tr-TR" dirty="0" err="1"/>
              <a:t>önleç</a:t>
            </a:r>
            <a:r>
              <a:rPr lang="tr-TR" dirty="0"/>
              <a:t> ve belirteç</a:t>
            </a:r>
          </a:p>
        </p:txBody>
      </p:sp>
    </p:spTree>
    <p:extLst>
      <p:ext uri="{BB962C8B-B14F-4D97-AF65-F5344CB8AC3E}">
        <p14:creationId xmlns:p14="http://schemas.microsoft.com/office/powerpoint/2010/main" val="421901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Lehçe’de ad, sıfat, adıl, sayı eylemlerin ya da </a:t>
            </a:r>
            <a:r>
              <a:rPr lang="tr-TR" dirty="0" err="1"/>
              <a:t>önleçlerin</a:t>
            </a:r>
            <a:r>
              <a:rPr lang="tr-TR" dirty="0"/>
              <a:t> zorlamasıyla şu durumlarda çekime girerler.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Mianownik</a:t>
            </a:r>
            <a:endParaRPr lang="tr-TR" dirty="0"/>
          </a:p>
          <a:p>
            <a:r>
              <a:rPr lang="pl-PL" dirty="0"/>
              <a:t>Dopełniacz</a:t>
            </a:r>
          </a:p>
          <a:p>
            <a:r>
              <a:rPr lang="pl-PL" dirty="0"/>
              <a:t>Celownik</a:t>
            </a:r>
          </a:p>
          <a:p>
            <a:r>
              <a:rPr lang="pl-PL" dirty="0"/>
              <a:t>Narzędnik</a:t>
            </a:r>
          </a:p>
          <a:p>
            <a:r>
              <a:rPr lang="pl-PL"/>
              <a:t>Miejscownik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59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LEHÇE’DE SÖZCÜK TÜRLERİ</vt:lpstr>
      <vt:lpstr>PowerPoint Sunusu</vt:lpstr>
      <vt:lpstr>Örnek</vt:lpstr>
      <vt:lpstr>Örnek</vt:lpstr>
      <vt:lpstr>Lehçe’de ad, sıfat, adıl, sayı eylemlerin ya da önleçlerin zorlamasıyla şu durumlarda çekime girerler.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LEHÇE’DE SÖZCÜK TÜRLERİ</dc:title>
  <dc:creator>PC</dc:creator>
  <cp:lastModifiedBy>Aybike Kılık</cp:lastModifiedBy>
  <cp:revision>2</cp:revision>
  <dcterms:created xsi:type="dcterms:W3CDTF">2017-11-16T14:41:22Z</dcterms:created>
  <dcterms:modified xsi:type="dcterms:W3CDTF">2017-11-17T09:50:15Z</dcterms:modified>
</cp:coreProperties>
</file>