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Sağlık Hukuku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6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3472"/>
            <a:ext cx="8534400" cy="1507067"/>
          </a:xfrm>
        </p:spPr>
        <p:txBody>
          <a:bodyPr/>
          <a:lstStyle/>
          <a:p>
            <a:r>
              <a:rPr lang="tr-TR" dirty="0" smtClean="0"/>
              <a:t>I. </a:t>
            </a:r>
            <a:r>
              <a:rPr lang="tr-TR" smtClean="0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62101"/>
            <a:ext cx="8534400" cy="3615267"/>
          </a:xfr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200" dirty="0" smtClean="0"/>
              <a:t>GİRİŞ-GENEL TANITIM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5654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568474"/>
            <a:ext cx="8534400" cy="1507067"/>
          </a:xfrm>
        </p:spPr>
        <p:txBody>
          <a:bodyPr/>
          <a:lstStyle/>
          <a:p>
            <a:r>
              <a:rPr lang="tr-TR" dirty="0" smtClean="0"/>
              <a:t>DERS: </a:t>
            </a:r>
            <a:r>
              <a:rPr lang="tr-TR" dirty="0" smtClean="0"/>
              <a:t>SAĞLIK HUKUKU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95847"/>
            <a:ext cx="8534400" cy="3615267"/>
          </a:xfrm>
        </p:spPr>
        <p:txBody>
          <a:bodyPr/>
          <a:lstStyle/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Dersin Kodu: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SKY403</a:t>
            </a: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Sorumlu Öğretim Elemanı: Dr. Tuğçe ORAL</a:t>
            </a:r>
          </a:p>
          <a:p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Kredisi: 2</a:t>
            </a:r>
          </a:p>
        </p:txBody>
      </p:sp>
    </p:spTree>
    <p:extLst>
      <p:ext uri="{BB962C8B-B14F-4D97-AF65-F5344CB8AC3E}">
        <p14:creationId xmlns:p14="http://schemas.microsoft.com/office/powerpoint/2010/main" val="503713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tr-TR" dirty="0" smtClean="0"/>
              <a:t>DERSİN AMACI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36372"/>
            <a:ext cx="8534400" cy="3615267"/>
          </a:xfrm>
        </p:spPr>
        <p:txBody>
          <a:bodyPr/>
          <a:lstStyle/>
          <a:p>
            <a:r>
              <a:rPr lang="tr-TR" dirty="0" smtClean="0"/>
              <a:t>Ders ile ileride sağlık sektöründe çalışacak yönetici adaylarının </a:t>
            </a:r>
            <a:r>
              <a:rPr lang="tr-TR" dirty="0" smtClean="0"/>
              <a:t>karşılaşabilecekleri hukuki sorunlar ve bu sorunların çözümleri hakkında </a:t>
            </a:r>
            <a:r>
              <a:rPr lang="tr-TR" dirty="0" smtClean="0"/>
              <a:t>bilgilendirilmesi amaçlanmaktadır.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165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8534400" cy="1507067"/>
          </a:xfrm>
        </p:spPr>
        <p:txBody>
          <a:bodyPr/>
          <a:lstStyle/>
          <a:p>
            <a:r>
              <a:rPr lang="tr-TR" dirty="0" smtClean="0"/>
              <a:t>Dersin içeriği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688771"/>
            <a:ext cx="8534400" cy="3615267"/>
          </a:xfrm>
        </p:spPr>
        <p:txBody>
          <a:bodyPr>
            <a:normAutofit/>
          </a:bodyPr>
          <a:lstStyle/>
          <a:p>
            <a:r>
              <a:rPr lang="tr-TR" dirty="0" smtClean="0"/>
              <a:t>Giriş̧ </a:t>
            </a:r>
            <a:endParaRPr lang="tr-TR" dirty="0"/>
          </a:p>
          <a:p>
            <a:r>
              <a:rPr lang="tr-TR" dirty="0" smtClean="0"/>
              <a:t>Kişi Kavramı ve Ehliyet</a:t>
            </a:r>
          </a:p>
          <a:p>
            <a:r>
              <a:rPr lang="tr-TR" dirty="0" smtClean="0"/>
              <a:t>Sağlık Çalışanları ve Hasta arasındaki Hukuki İlişki</a:t>
            </a:r>
          </a:p>
          <a:p>
            <a:r>
              <a:rPr lang="tr-TR" dirty="0" smtClean="0"/>
              <a:t>Hasta Hakları</a:t>
            </a:r>
          </a:p>
          <a:p>
            <a:r>
              <a:rPr lang="tr-TR" dirty="0" smtClean="0"/>
              <a:t>Sağlık Çalışanlarının Yükümlülükleri</a:t>
            </a:r>
          </a:p>
          <a:p>
            <a:r>
              <a:rPr lang="tr-TR" dirty="0" smtClean="0"/>
              <a:t>Hukuki Sorumluluk</a:t>
            </a:r>
          </a:p>
          <a:p>
            <a:r>
              <a:rPr lang="tr-TR" dirty="0" smtClean="0"/>
              <a:t>Cezai Sorumluluk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56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83971"/>
            <a:ext cx="8534400" cy="3615267"/>
          </a:xfrm>
        </p:spPr>
        <p:txBody>
          <a:bodyPr/>
          <a:lstStyle/>
          <a:p>
            <a:r>
              <a:rPr lang="tr-TR" dirty="0" smtClean="0"/>
              <a:t>Derste tutulan notlar</a:t>
            </a:r>
          </a:p>
          <a:p>
            <a:r>
              <a:rPr lang="tr-TR" dirty="0" smtClean="0"/>
              <a:t>Herhangi bir </a:t>
            </a:r>
            <a:r>
              <a:rPr lang="tr-TR" dirty="0" smtClean="0"/>
              <a:t>sağlık hukuku kitabı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7693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8"/>
            <a:ext cx="8534400" cy="1507067"/>
          </a:xfrm>
        </p:spPr>
        <p:txBody>
          <a:bodyPr/>
          <a:lstStyle/>
          <a:p>
            <a:r>
              <a:rPr lang="tr-TR" dirty="0" smtClean="0"/>
              <a:t>Sağlık hukuku alanının oluşma sebepleri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4180" y="2500605"/>
            <a:ext cx="5813478" cy="317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03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44541"/>
            <a:ext cx="8534400" cy="1507067"/>
          </a:xfrm>
        </p:spPr>
        <p:txBody>
          <a:bodyPr/>
          <a:lstStyle/>
          <a:p>
            <a:r>
              <a:rPr lang="tr-TR" dirty="0"/>
              <a:t>Sağlık hukuku alanının oluşma sebepleri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53343"/>
            <a:ext cx="8534400" cy="3615267"/>
          </a:xfrm>
        </p:spPr>
        <p:txBody>
          <a:bodyPr/>
          <a:lstStyle/>
          <a:p>
            <a:r>
              <a:rPr lang="tr-TR" dirty="0" smtClean="0"/>
              <a:t>Giderek artan tıpta yanlış uygulama vakaları</a:t>
            </a:r>
          </a:p>
          <a:p>
            <a:r>
              <a:rPr lang="tr-TR" dirty="0" smtClean="0"/>
              <a:t>Tedavi sözleşmesinde taraflar arasındaki dengesizlik</a:t>
            </a:r>
          </a:p>
          <a:p>
            <a:r>
              <a:rPr lang="tr-TR" dirty="0" smtClean="0"/>
              <a:t>Sağlık Çalışanlarına saldırı vakalarındaki artış (?)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1008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9127" y="249508"/>
            <a:ext cx="8534400" cy="1507067"/>
          </a:xfrm>
        </p:spPr>
        <p:txBody>
          <a:bodyPr/>
          <a:lstStyle/>
          <a:p>
            <a:r>
              <a:rPr lang="tr-TR" dirty="0" smtClean="0"/>
              <a:t>OLASI ÇÖZÜMLER (?)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9127" y="2133251"/>
            <a:ext cx="8534400" cy="3615267"/>
          </a:xfrm>
        </p:spPr>
        <p:txBody>
          <a:bodyPr/>
          <a:lstStyle/>
          <a:p>
            <a:r>
              <a:rPr lang="tr-TR" smtClean="0"/>
              <a:t>Haklarını Bilen sağlık çalışanı!</a:t>
            </a:r>
            <a:endParaRPr lang="tr-TR" dirty="0"/>
          </a:p>
        </p:txBody>
      </p:sp>
      <p:sp>
        <p:nvSpPr>
          <p:cNvPr id="4" name="Başlık 1"/>
          <p:cNvSpPr txBox="1">
            <a:spLocks/>
          </p:cNvSpPr>
          <p:nvPr/>
        </p:nvSpPr>
        <p:spPr>
          <a:xfrm>
            <a:off x="715281" y="437846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tr-TR"/>
          </a:p>
        </p:txBody>
      </p:sp>
      <p:pic>
        <p:nvPicPr>
          <p:cNvPr id="5" name="İçerik Yer Tutucusu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2423" y="2532894"/>
            <a:ext cx="4693299" cy="281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90574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9</TotalTime>
  <Words>118</Words>
  <Application>Microsoft Macintosh PowerPoint</Application>
  <PresentationFormat>Geniş Ekran</PresentationFormat>
  <Paragraphs>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Sağlık bilimleri fakültesi</vt:lpstr>
      <vt:lpstr>I. bölüm</vt:lpstr>
      <vt:lpstr>DERS: SAĞLIK HUKUKU</vt:lpstr>
      <vt:lpstr>DERSİN AMACI</vt:lpstr>
      <vt:lpstr>Dersin içeriği</vt:lpstr>
      <vt:lpstr>kaynaklar</vt:lpstr>
      <vt:lpstr>Sağlık hukuku alanının oluşma sebepleri</vt:lpstr>
      <vt:lpstr>Sağlık hukuku alanının oluşma sebepleri</vt:lpstr>
      <vt:lpstr>OLASI ÇÖZÜMLER (?)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1</cp:revision>
  <dcterms:created xsi:type="dcterms:W3CDTF">2018-09-24T08:23:40Z</dcterms:created>
  <dcterms:modified xsi:type="dcterms:W3CDTF">2018-09-24T08:32:43Z</dcterms:modified>
</cp:coreProperties>
</file>