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6"/>
  </p:notesMasterIdLst>
  <p:sldIdLst>
    <p:sldId id="387" r:id="rId3"/>
    <p:sldId id="388" r:id="rId4"/>
    <p:sldId id="389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C250B4-0778-4AC1-AE6F-9B90E19C02E1}" type="datetimeFigureOut">
              <a:rPr lang="tr-TR" smtClean="0"/>
              <a:pPr/>
              <a:t>26.1.2017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B4B4F1-806B-4DF8-B4AE-A61CD16387B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B031BB-4B44-42C1-83FF-72921AEAE74D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B0AE3F-8481-4C1C-83A1-63D39A798E4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244A29-5AF9-48CC-9D85-328A7AE26B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A7D39-F163-4AB8-AA4A-2E70F58A7CC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666" y="274638"/>
            <a:ext cx="7704667" cy="6905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727605" y="1083204"/>
            <a:ext cx="7696728" cy="540226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400">
                <a:solidFill>
                  <a:srgbClr val="FFFFFF"/>
                </a:solidFill>
              </a:defRPr>
            </a:lvl4pPr>
            <a:lvl5pPr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B9428-D0CD-4F35-A859-627AF52169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AEBF7-3506-4AA3-8592-4A079B2FF69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619006-9FF2-4AD1-A6A6-BDF96CE6031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7173D5-57BE-43AE-ACEE-16843934D3F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22FB7-6DAA-45A1-81FD-90AD31AC27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66AD92-7F3A-4CD1-8984-DDF3850D20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3714E7-AD07-40AF-BA30-472AD64FB47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CD5362-5CDD-45C4-99AA-E09EC28A0D7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" charset="0"/>
              </a:defRPr>
            </a:lvl1pPr>
          </a:lstStyle>
          <a:p>
            <a:fld id="{A1EE5468-A83A-4DC4-8935-3D3216460C0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74738"/>
            <a:ext cx="8229600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E6DDAF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sz="2400" b="1">
              <a:solidFill>
                <a:prstClr val="black"/>
              </a:solidFill>
              <a:latin typeface="Verdana"/>
              <a:ea typeface="ＭＳ Ｐゴシック" charset="-128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E3D39C"/>
          </a:solidFill>
          <a:latin typeface="Verdana"/>
          <a:ea typeface="ＭＳ Ｐゴシック" charset="-128"/>
          <a:cs typeface="Verdan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Verdana"/>
          <a:ea typeface="ＭＳ Ｐゴシック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/>
        </p:nvSpPr>
        <p:spPr bwMode="auto">
          <a:xfrm>
            <a:off x="236490" y="4495800"/>
            <a:ext cx="8434316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tr-TR" sz="2800" dirty="0" err="1">
                <a:solidFill>
                  <a:srgbClr val="FFFFFF"/>
                </a:solidFill>
                <a:latin typeface="Arial" charset="0"/>
              </a:rPr>
              <a:t>Lecture</a:t>
            </a:r>
            <a:r>
              <a:rPr lang="tr-TR" sz="2800" dirty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tr-TR" sz="2800" dirty="0" smtClean="0">
                <a:solidFill>
                  <a:srgbClr val="FFFFFF"/>
                </a:solidFill>
                <a:latin typeface="Arial" charset="0"/>
              </a:rPr>
              <a:t>10</a:t>
            </a:r>
            <a:endParaRPr lang="en-US" sz="2800" dirty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tr-TR" sz="2800" dirty="0" err="1" smtClean="0">
                <a:solidFill>
                  <a:srgbClr val="FFFFFF"/>
                </a:solidFill>
                <a:latin typeface="Arial" charset="0"/>
              </a:rPr>
              <a:t>Control</a:t>
            </a:r>
            <a:r>
              <a:rPr lang="tr-TR" sz="2800" dirty="0" smtClean="0">
                <a:solidFill>
                  <a:srgbClr val="FFFFFF"/>
                </a:solidFill>
                <a:latin typeface="Arial" charset="0"/>
              </a:rPr>
              <a:t> of Gene </a:t>
            </a:r>
            <a:r>
              <a:rPr lang="tr-TR" sz="2800" dirty="0" err="1" smtClean="0">
                <a:solidFill>
                  <a:srgbClr val="FFFFFF"/>
                </a:solidFill>
                <a:latin typeface="Arial" charset="0"/>
              </a:rPr>
              <a:t>Expression</a:t>
            </a:r>
            <a:endParaRPr lang="en-US" sz="1600" b="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339" name="Rectangle 10"/>
          <p:cNvSpPr>
            <a:spLocks noGrp="1" noChangeArrowheads="1"/>
          </p:cNvSpPr>
          <p:nvPr/>
        </p:nvSpPr>
        <p:spPr bwMode="auto">
          <a:xfrm>
            <a:off x="2051720" y="1124744"/>
            <a:ext cx="5105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5000"/>
              </a:lnSpc>
            </a:pPr>
            <a:r>
              <a:rPr lang="en-US" sz="6000" i="1" dirty="0">
                <a:solidFill>
                  <a:srgbClr val="FFFFFF"/>
                </a:solidFill>
                <a:latin typeface="Arial" charset="0"/>
              </a:rPr>
              <a:t>Cell Biology</a:t>
            </a:r>
            <a:endParaRPr lang="tr-TR" sz="6000" i="1" dirty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05000"/>
              </a:lnSpc>
            </a:pPr>
            <a:r>
              <a:rPr lang="tr-TR" sz="4000" dirty="0">
                <a:solidFill>
                  <a:srgbClr val="FFFFFF"/>
                </a:solidFill>
                <a:latin typeface="Arial" charset="0"/>
              </a:rPr>
              <a:t>BME140</a:t>
            </a:r>
            <a:endParaRPr lang="en-US" sz="20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341" name="Line 13"/>
          <p:cNvSpPr>
            <a:spLocks noChangeShapeType="1"/>
          </p:cNvSpPr>
          <p:nvPr/>
        </p:nvSpPr>
        <p:spPr bwMode="auto">
          <a:xfrm>
            <a:off x="723900" y="10668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14342" name="Line 14"/>
          <p:cNvSpPr>
            <a:spLocks noChangeShapeType="1"/>
          </p:cNvSpPr>
          <p:nvPr/>
        </p:nvSpPr>
        <p:spPr bwMode="auto">
          <a:xfrm>
            <a:off x="723900" y="42672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  <a:latin typeface="Verdana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dirty="0" smtClean="0">
                <a:latin typeface="Verdana" charset="0"/>
              </a:rPr>
              <a:t>Control of Gene Expression</a:t>
            </a: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95536" y="1556792"/>
            <a:ext cx="820891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eaLnBrk="1" hangingPunct="1">
              <a:buFont typeface="Wingdings" pitchFamily="2" charset="2"/>
              <a:buChar char="Ø"/>
            </a:pPr>
            <a:r>
              <a:rPr lang="tr-TR" sz="2400" b="1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</a:t>
            </a:r>
            <a:r>
              <a:rPr lang="en-US" sz="2400" b="1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ey</a:t>
            </a:r>
            <a:r>
              <a:rPr lang="en-US" sz="2400" b="1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nuclear signaling proteins enter the nucleus</a:t>
            </a:r>
            <a:endParaRPr lang="tr-TR" sz="2400" b="1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 eaLnBrk="1" hangingPunct="1">
              <a:buFont typeface="Wingdings" pitchFamily="2" charset="2"/>
              <a:buChar char="Ø"/>
            </a:pPr>
            <a:endParaRPr lang="en-US" sz="2400" b="1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DNA binding proteins (the </a:t>
            </a:r>
            <a:r>
              <a:rPr lang="en-US" sz="2400" b="1" i="1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effectors</a:t>
            </a:r>
            <a:r>
              <a:rPr lang="en-US" sz="2400" b="1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of nuclear signaling pathways) function to control gene expression</a:t>
            </a:r>
            <a:endParaRPr lang="tr-TR" sz="2400" b="1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 eaLnBrk="1" hangingPunct="1">
              <a:buFont typeface="Wingdings" pitchFamily="2" charset="2"/>
              <a:buChar char="Ø"/>
            </a:pPr>
            <a:endParaRPr lang="tr-TR" sz="2400" b="1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 eaLnBrk="1" hangingPunct="1">
              <a:buFont typeface="Wingdings" pitchFamily="2" charset="2"/>
              <a:buChar char="Ø"/>
            </a:pPr>
            <a:endParaRPr lang="en-US" sz="2400" b="1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 eaLnBrk="1" hangingPunct="1">
              <a:buFont typeface="Wingdings" pitchFamily="2" charset="2"/>
              <a:buChar char="Ø"/>
            </a:pPr>
            <a:r>
              <a:rPr lang="tr-TR" sz="2400" b="1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en-US" sz="2400" b="1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hanges</a:t>
            </a:r>
            <a:r>
              <a:rPr lang="en-US" sz="2400" b="1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in gene expression result in changes in signaling pathways</a:t>
            </a:r>
            <a:endParaRPr lang="tr-TR" sz="2400" b="1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</a:pPr>
            <a:endParaRPr lang="tr-TR" sz="2400" b="1" dirty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Control of Gene Expression</a:t>
            </a: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Transcription Factors Promote the Expression of Genes</a:t>
            </a: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Enhancer Sequences Bind Activators at a Distance from the Promoter</a:t>
            </a: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Signal Transduction Pathways and Gene Expression Programs Form Feedback Loops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EDEBE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EECDB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6441</TotalTime>
  <Words>80</Words>
  <Application>Microsoft Office PowerPoint</Application>
  <PresentationFormat>Ekran Gösterisi (4:3)</PresentationFormat>
  <Paragraphs>17</Paragraphs>
  <Slides>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3</vt:i4>
      </vt:variant>
    </vt:vector>
  </HeadingPairs>
  <TitlesOfParts>
    <vt:vector size="5" baseType="lpstr">
      <vt:lpstr>2_Blank Presentation</vt:lpstr>
      <vt:lpstr>1_Office Theme</vt:lpstr>
      <vt:lpstr>Slayt 1</vt:lpstr>
      <vt:lpstr>Control of Gene Expression</vt:lpstr>
      <vt:lpstr>Control of Gene Expression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Fundamentals of Cell Biology</dc:title>
  <dc:creator>Melissa</dc:creator>
  <cp:lastModifiedBy>ASUSPC</cp:lastModifiedBy>
  <cp:revision>448</cp:revision>
  <dcterms:created xsi:type="dcterms:W3CDTF">2011-08-23T14:43:42Z</dcterms:created>
  <dcterms:modified xsi:type="dcterms:W3CDTF">2017-01-26T20:01:40Z</dcterms:modified>
</cp:coreProperties>
</file>