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25AD6-F1B0-440A-AE2E-5EEAF32FB41C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75BA7-CE5A-48D8-95D0-0F3625F5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44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6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4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715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02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4946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82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9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5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5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0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7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5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4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6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3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DB627-A2D8-48B0-85ED-A0B04C778644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0AF3B2-908D-48D3-92AF-AA6248858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3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422885" y="300625"/>
            <a:ext cx="9602101" cy="2863628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Davranışsal</a:t>
            </a:r>
            <a:r>
              <a:rPr lang="en-US" b="1" dirty="0"/>
              <a:t> </a:t>
            </a:r>
            <a:r>
              <a:rPr lang="en-US" b="1" dirty="0" err="1"/>
              <a:t>faktörlere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gelişebilecek</a:t>
            </a:r>
            <a:r>
              <a:rPr lang="en-US" b="1" dirty="0"/>
              <a:t> </a:t>
            </a:r>
            <a:r>
              <a:rPr lang="en-US" b="1" dirty="0" err="1"/>
              <a:t>riskler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bunlardan</a:t>
            </a:r>
            <a:r>
              <a:rPr lang="en-US" b="1" dirty="0"/>
              <a:t> </a:t>
            </a:r>
            <a:r>
              <a:rPr lang="en-US" b="1" dirty="0" err="1"/>
              <a:t>korunma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9423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24245" y="512462"/>
            <a:ext cx="8911687" cy="1280890"/>
          </a:xfrm>
        </p:spPr>
        <p:txBody>
          <a:bodyPr>
            <a:noAutofit/>
          </a:bodyPr>
          <a:lstStyle/>
          <a:p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Davranışsal faktörler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08611" y="2306979"/>
            <a:ext cx="6027321" cy="1647504"/>
          </a:xfrm>
        </p:spPr>
        <p:txBody>
          <a:bodyPr>
            <a:normAutofit fontScale="85000" lnSpcReduction="20000"/>
          </a:bodyPr>
          <a:lstStyle/>
          <a:p>
            <a:r>
              <a:rPr lang="tr-TR" sz="4400" dirty="0" smtClean="0"/>
              <a:t>Sağlık çalışanlarına şiddet</a:t>
            </a:r>
          </a:p>
          <a:p>
            <a:r>
              <a:rPr lang="tr-TR" sz="4400" dirty="0" err="1" smtClean="0"/>
              <a:t>Mobbing</a:t>
            </a:r>
            <a:endParaRPr lang="tr-TR" sz="4400" dirty="0" smtClean="0"/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7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8119" y="512462"/>
            <a:ext cx="8911687" cy="1280890"/>
          </a:xfrm>
        </p:spPr>
        <p:txBody>
          <a:bodyPr/>
          <a:lstStyle/>
          <a:p>
            <a:r>
              <a:rPr lang="tr-TR" dirty="0">
                <a:latin typeface="Apple Chancery" charset="0"/>
                <a:ea typeface="Apple Chancery" charset="0"/>
                <a:cs typeface="Apple Chancery" charset="0"/>
              </a:rPr>
              <a:t>Ş</a:t>
            </a:r>
            <a:r>
              <a:rPr lang="tr-TR" dirty="0" smtClean="0">
                <a:latin typeface="Apple Chancery" charset="0"/>
                <a:ea typeface="Apple Chancery" charset="0"/>
                <a:cs typeface="Apple Chancery" charset="0"/>
              </a:rPr>
              <a:t>iddet ve psikolojik tacizin önlenmesi</a:t>
            </a:r>
            <a:endParaRPr lang="tr-TR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36270" y="2754085"/>
            <a:ext cx="6672354" cy="1628503"/>
          </a:xfrm>
        </p:spPr>
        <p:txBody>
          <a:bodyPr/>
          <a:lstStyle/>
          <a:p>
            <a:r>
              <a:rPr lang="tr-TR" dirty="0" smtClean="0"/>
              <a:t>İşveren tüm personeline adil ve evrensel çalışma kurallarına uygun davranmalıdır.</a:t>
            </a:r>
          </a:p>
          <a:p>
            <a:r>
              <a:rPr lang="tr-TR" dirty="0" smtClean="0"/>
              <a:t>Güvenlik kameraları</a:t>
            </a:r>
          </a:p>
          <a:p>
            <a:r>
              <a:rPr lang="tr-TR" dirty="0" smtClean="0"/>
              <a:t>Beyaz kod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89212" y="375916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tr-TR" sz="4000" dirty="0" smtClean="0">
                <a:latin typeface="Apple Braille" charset="0"/>
                <a:ea typeface="Apple Braille" charset="0"/>
                <a:cs typeface="Apple Braille" charset="0"/>
              </a:rPr>
              <a:t>Mesleki olumsuzluklardan korunma yöntemleri ve çalışan güvenliğinin sağlanması</a:t>
            </a:r>
            <a:endParaRPr lang="tr-TR" sz="4000" dirty="0">
              <a:latin typeface="Apple Braille" charset="0"/>
              <a:ea typeface="Apple Braille" charset="0"/>
              <a:cs typeface="Apple Braille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7789" y="2747554"/>
            <a:ext cx="8915400" cy="3777622"/>
          </a:xfrm>
        </p:spPr>
        <p:txBody>
          <a:bodyPr/>
          <a:lstStyle/>
          <a:p>
            <a:r>
              <a:rPr lang="tr-TR" dirty="0" smtClean="0"/>
              <a:t>Alet yaralanmalarının önlenmesi</a:t>
            </a:r>
          </a:p>
          <a:p>
            <a:r>
              <a:rPr lang="tr-TR" dirty="0" smtClean="0"/>
              <a:t>Bulaşıcı hastalıkların önlenmesi</a:t>
            </a:r>
          </a:p>
          <a:p>
            <a:r>
              <a:rPr lang="tr-TR" dirty="0" smtClean="0"/>
              <a:t>Ağrı ve ortopedik rahatsızlıkların önlenmesi</a:t>
            </a:r>
          </a:p>
          <a:p>
            <a:r>
              <a:rPr lang="tr-TR" dirty="0" smtClean="0"/>
              <a:t>Radyasyondan korunma</a:t>
            </a:r>
          </a:p>
          <a:p>
            <a:r>
              <a:rPr lang="tr-TR" dirty="0" smtClean="0"/>
              <a:t>Şiddet ve psikolojik tacizin önlenmesi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0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72</Words>
  <Application>Microsoft Office PowerPoint</Application>
  <PresentationFormat>Geniş ekran</PresentationFormat>
  <Paragraphs>20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Apple Braille</vt:lpstr>
      <vt:lpstr>Apple Chancery</vt:lpstr>
      <vt:lpstr>Arial</vt:lpstr>
      <vt:lpstr>Calibri</vt:lpstr>
      <vt:lpstr>Century Gothic</vt:lpstr>
      <vt:lpstr>Wingdings 3</vt:lpstr>
      <vt:lpstr>Duman</vt:lpstr>
      <vt:lpstr>Davranışsal faktörlere bağlı olarak gelişebilecek riskler ve bunlardan korunma yöntemleri</vt:lpstr>
      <vt:lpstr>Davranışsal faktörler</vt:lpstr>
      <vt:lpstr>Şiddet ve psikolojik tacizin önlenmesi</vt:lpstr>
      <vt:lpstr>Mesleki olumsuzluklardan korunma yöntemleri ve çalışan güvenliğinin sağlanması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Davranışsal faktörlere bağlı olarak gelişebilecek riskler ve bunlardan korunma yöntemleri</dc:title>
  <dc:creator>mert ocak</dc:creator>
  <cp:lastModifiedBy>mert ocak</cp:lastModifiedBy>
  <cp:revision>2</cp:revision>
  <dcterms:created xsi:type="dcterms:W3CDTF">2020-01-17T08:36:23Z</dcterms:created>
  <dcterms:modified xsi:type="dcterms:W3CDTF">2020-01-17T08:47:03Z</dcterms:modified>
</cp:coreProperties>
</file>