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96" r:id="rId3"/>
    <p:sldId id="289" r:id="rId4"/>
    <p:sldId id="389" r:id="rId5"/>
    <p:sldId id="390" r:id="rId6"/>
    <p:sldId id="291" r:id="rId7"/>
    <p:sldId id="391" r:id="rId8"/>
    <p:sldId id="292" r:id="rId9"/>
    <p:sldId id="293" r:id="rId10"/>
    <p:sldId id="392" r:id="rId11"/>
    <p:sldId id="393" r:id="rId12"/>
    <p:sldId id="395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9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9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2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37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62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78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80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4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0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12968" cy="1470025"/>
          </a:xfrm>
        </p:spPr>
        <p:txBody>
          <a:bodyPr/>
          <a:lstStyle/>
          <a:p>
            <a:r>
              <a:rPr lang="tr-TR" sz="6600" dirty="0" smtClean="0"/>
              <a:t>Çocukta Sosyal beceriler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5222354" cy="146304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Ege Akgün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476672"/>
            <a:ext cx="8352928" cy="5832688"/>
          </a:xfrm>
        </p:spPr>
        <p:txBody>
          <a:bodyPr>
            <a:noAutofit/>
          </a:bodyPr>
          <a:lstStyle/>
          <a:p>
            <a:r>
              <a:rPr lang="tr-TR" sz="5400" dirty="0"/>
              <a:t>Öğretmenin rehberlik yapması</a:t>
            </a:r>
          </a:p>
          <a:p>
            <a:r>
              <a:rPr lang="tr-TR" sz="5400" dirty="0"/>
              <a:t>katılımcıların beceri basamaklarını izlemelerini sağlama, davranışsal adımları işaret etme..</a:t>
            </a:r>
          </a:p>
          <a:p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523024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476672"/>
            <a:ext cx="7446591" cy="5832688"/>
          </a:xfrm>
        </p:spPr>
        <p:txBody>
          <a:bodyPr>
            <a:normAutofit lnSpcReduction="10000"/>
          </a:bodyPr>
          <a:lstStyle/>
          <a:p>
            <a:r>
              <a:rPr lang="tr-TR" sz="5400" dirty="0"/>
              <a:t>«Sesli düşünme»</a:t>
            </a:r>
          </a:p>
          <a:p>
            <a:r>
              <a:rPr lang="tr-TR" sz="5400" dirty="0"/>
              <a:t>Olumlu çıktıları vurgulama.</a:t>
            </a:r>
          </a:p>
          <a:p>
            <a:r>
              <a:rPr lang="tr-TR" sz="5400" dirty="0"/>
              <a:t>Beceriyi doğru bir şekilde yapan çocuğu pekiştirme </a:t>
            </a:r>
          </a:p>
          <a:p>
            <a:r>
              <a:rPr lang="tr-TR" sz="5400" dirty="0"/>
              <a:t>Bir sonraki oyuncuyu seçme.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8379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99592" y="2780928"/>
            <a:ext cx="7290054" cy="1499616"/>
          </a:xfrm>
        </p:spPr>
        <p:txBody>
          <a:bodyPr/>
          <a:lstStyle/>
          <a:p>
            <a:r>
              <a:rPr lang="tr-TR" dirty="0" smtClean="0"/>
              <a:t>Uygulama örnekleri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3834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3568" y="2276872"/>
            <a:ext cx="7290054" cy="1499616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SOSYAL BECERİ ÖĞRETİM</a:t>
            </a:r>
            <a:br>
              <a:rPr lang="tr-TR" b="1" dirty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>PROGRAMINDAKİ </a:t>
            </a:r>
            <a:r>
              <a:rPr lang="tr-TR" b="1" dirty="0" smtClean="0">
                <a:solidFill>
                  <a:srgbClr val="FF0000"/>
                </a:solidFill>
              </a:rPr>
              <a:t>ADIMLAR-devam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3357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/>
          <a:lstStyle/>
          <a:p>
            <a:r>
              <a:rPr lang="tr-TR" b="1" dirty="0" smtClean="0"/>
              <a:t>3. </a:t>
            </a:r>
            <a:r>
              <a:rPr lang="tr-TR" b="1" dirty="0"/>
              <a:t>Adım: Beceriye model </a:t>
            </a:r>
            <a:r>
              <a:rPr lang="tr-TR" b="1" dirty="0" smtClean="0"/>
              <a:t>olma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4664"/>
            <a:ext cx="8424936" cy="5904696"/>
          </a:xfrm>
        </p:spPr>
        <p:txBody>
          <a:bodyPr>
            <a:normAutofit/>
          </a:bodyPr>
          <a:lstStyle/>
          <a:p>
            <a:r>
              <a:rPr lang="tr-TR" sz="4000" dirty="0"/>
              <a:t>Bir defada yalnızca bir beceriyi betimleme</a:t>
            </a:r>
          </a:p>
          <a:p>
            <a:r>
              <a:rPr lang="tr-TR" sz="4000" dirty="0"/>
              <a:t>En az iki örnek kullanma.</a:t>
            </a:r>
          </a:p>
          <a:p>
            <a:r>
              <a:rPr lang="tr-TR" sz="4000" dirty="0"/>
              <a:t>Davranışın kullanımını gösterme.</a:t>
            </a:r>
          </a:p>
          <a:p>
            <a:r>
              <a:rPr lang="tr-TR" sz="4000" dirty="0"/>
              <a:t>Davranışsal adımları doğru sırada gösterme</a:t>
            </a:r>
          </a:p>
          <a:p>
            <a:r>
              <a:rPr lang="tr-TR" sz="4000" dirty="0"/>
              <a:t>«Sesli düşünme» </a:t>
            </a:r>
            <a:r>
              <a:rPr lang="tr-TR" sz="4000" dirty="0" err="1"/>
              <a:t>yi</a:t>
            </a:r>
            <a:r>
              <a:rPr lang="tr-TR" sz="4000" dirty="0"/>
              <a:t> kullanma!</a:t>
            </a:r>
          </a:p>
          <a:p>
            <a:r>
              <a:rPr lang="tr-TR" sz="4000" dirty="0"/>
              <a:t>Kitap, kukla vb. kullanma</a:t>
            </a: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904614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99592" y="2780928"/>
            <a:ext cx="7290054" cy="1499616"/>
          </a:xfrm>
        </p:spPr>
        <p:txBody>
          <a:bodyPr/>
          <a:lstStyle/>
          <a:p>
            <a:r>
              <a:rPr lang="tr-TR" dirty="0" smtClean="0"/>
              <a:t>Uygulama örnekleri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6243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2708920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/>
              <a:t>4. Adım: Rol Oynama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692696"/>
            <a:ext cx="8064896" cy="5616664"/>
          </a:xfrm>
        </p:spPr>
        <p:txBody>
          <a:bodyPr>
            <a:normAutofit/>
          </a:bodyPr>
          <a:lstStyle/>
          <a:p>
            <a:pPr algn="just"/>
            <a:r>
              <a:rPr lang="tr-TR" sz="5400" dirty="0" smtClean="0"/>
              <a:t>Sınıf Tartışmasında </a:t>
            </a:r>
            <a:r>
              <a:rPr lang="tr-TR" sz="5400" dirty="0"/>
              <a:t>becerinin kullanılması gerekli ya da yararlı olacağı bir durumu anlatan çocuk baş oyuncu olabilir.</a:t>
            </a:r>
          </a:p>
          <a:p>
            <a:pPr algn="just"/>
            <a:r>
              <a:rPr lang="tr-TR" sz="5400" dirty="0"/>
              <a:t>Çocuğu cesaretlendirme ve pekiştirme.</a:t>
            </a:r>
          </a:p>
          <a:p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3017363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6632"/>
            <a:ext cx="8712968" cy="6741368"/>
          </a:xfrm>
        </p:spPr>
        <p:txBody>
          <a:bodyPr>
            <a:noAutofit/>
          </a:bodyPr>
          <a:lstStyle/>
          <a:p>
            <a:r>
              <a:rPr lang="tr-TR" sz="4800" b="1" dirty="0" err="1"/>
              <a:t>Dramatizasyon</a:t>
            </a:r>
            <a:r>
              <a:rPr lang="tr-TR" sz="4800" b="1" dirty="0"/>
              <a:t> için ortamı </a:t>
            </a:r>
            <a:r>
              <a:rPr lang="tr-TR" sz="4800" b="1" dirty="0" smtClean="0"/>
              <a:t>hazırlama</a:t>
            </a:r>
          </a:p>
          <a:p>
            <a:r>
              <a:rPr lang="tr-TR" sz="4800" dirty="0" smtClean="0"/>
              <a:t>Yardımcı oyuncuların seçimi</a:t>
            </a:r>
            <a:endParaRPr lang="tr-TR" sz="4800" dirty="0"/>
          </a:p>
          <a:p>
            <a:r>
              <a:rPr lang="tr-TR" sz="4800" dirty="0" smtClean="0"/>
              <a:t>Fiziksel </a:t>
            </a:r>
            <a:r>
              <a:rPr lang="tr-TR" sz="4800" dirty="0"/>
              <a:t>ortamı ve olayları </a:t>
            </a:r>
            <a:r>
              <a:rPr lang="tr-TR" sz="4800" dirty="0" smtClean="0"/>
              <a:t>açıklama</a:t>
            </a:r>
            <a:endParaRPr lang="tr-TR" sz="4800" dirty="0"/>
          </a:p>
          <a:p>
            <a:r>
              <a:rPr lang="tr-TR" sz="4800" dirty="0" smtClean="0"/>
              <a:t>sahne </a:t>
            </a:r>
            <a:r>
              <a:rPr lang="tr-TR" sz="4800" dirty="0"/>
              <a:t>donanımı </a:t>
            </a:r>
            <a:endParaRPr lang="tr-TR" sz="4800" dirty="0" smtClean="0"/>
          </a:p>
          <a:p>
            <a:r>
              <a:rPr lang="tr-TR" sz="4800" dirty="0" smtClean="0"/>
              <a:t>Beceri </a:t>
            </a:r>
            <a:r>
              <a:rPr lang="tr-TR" sz="4800" dirty="0"/>
              <a:t>basamaklarını gözden </a:t>
            </a:r>
            <a:r>
              <a:rPr lang="tr-TR" sz="4800" dirty="0" smtClean="0"/>
              <a:t>geçirme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/>
              <a:t>Canlandırma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1118</TotalTime>
  <Words>138</Words>
  <Application>Microsoft Office PowerPoint</Application>
  <PresentationFormat>Ekran Gösterisi (4:3)</PresentationFormat>
  <Paragraphs>27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Entegral</vt:lpstr>
      <vt:lpstr>Çocukta Sosyal beceriler </vt:lpstr>
      <vt:lpstr>SOSYAL BECERİ ÖĞRETİM PROGRAMINDAKİ ADIMLAR-devam</vt:lpstr>
      <vt:lpstr>3. Adım: Beceriye model olma</vt:lpstr>
      <vt:lpstr>PowerPoint Sunusu</vt:lpstr>
      <vt:lpstr>Uygulama örnekleri </vt:lpstr>
      <vt:lpstr>4. Adım: Rol Oynama</vt:lpstr>
      <vt:lpstr>PowerPoint Sunusu</vt:lpstr>
      <vt:lpstr>PowerPoint Sunusu</vt:lpstr>
      <vt:lpstr>Canlandırma</vt:lpstr>
      <vt:lpstr>PowerPoint Sunusu</vt:lpstr>
      <vt:lpstr>PowerPoint Sunusu</vt:lpstr>
      <vt:lpstr>Uygulama örnekleri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EGE</dc:creator>
  <cp:lastModifiedBy>EGE_AKGUN</cp:lastModifiedBy>
  <cp:revision>119</cp:revision>
  <dcterms:created xsi:type="dcterms:W3CDTF">2020-01-28T08:52:23Z</dcterms:created>
  <dcterms:modified xsi:type="dcterms:W3CDTF">2020-05-06T18:31:02Z</dcterms:modified>
</cp:coreProperties>
</file>