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59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263" y="3031006"/>
            <a:ext cx="7772400" cy="1470025"/>
          </a:xfrm>
        </p:spPr>
        <p:txBody>
          <a:bodyPr>
            <a:normAutofit/>
          </a:bodyPr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PROTEİN METABOLİZMASI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365104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5211" y="719031"/>
            <a:ext cx="499175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/>
              <a:t>801300715960 </a:t>
            </a:r>
          </a:p>
          <a:p>
            <a:r>
              <a:rPr lang="tr-TR" sz="4800" b="1" dirty="0" smtClean="0"/>
              <a:t>NÜKLEİK </a:t>
            </a:r>
            <a:r>
              <a:rPr lang="tr-TR" sz="4800" b="1" dirty="0" smtClean="0"/>
              <a:t>ASİT</a:t>
            </a:r>
          </a:p>
          <a:p>
            <a:r>
              <a:rPr lang="tr-TR" sz="4800" b="1" dirty="0" smtClean="0"/>
              <a:t>METABOLİZMASI-I</a:t>
            </a:r>
            <a:endParaRPr lang="tr-TR" sz="4800" b="1" dirty="0" smtClean="0"/>
          </a:p>
          <a:p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620688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90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Protein Hedeflenmesi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Hücrede sentezlenen proteinler </a:t>
            </a:r>
            <a:r>
              <a:rPr lang="tr-TR" dirty="0" smtClean="0"/>
              <a:t>işlevlerine göre ilgili </a:t>
            </a:r>
            <a:r>
              <a:rPr lang="tr-TR" dirty="0"/>
              <a:t>bölgelere / hücre içi veya hücre dışı </a:t>
            </a:r>
            <a:r>
              <a:rPr lang="tr-TR" dirty="0" smtClean="0"/>
              <a:t>taşınırlar.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1324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Hedefleme yolaklarında en önemli olan aminoasitlerin kısa dizileridir. Bunlar;</a:t>
            </a:r>
            <a:r>
              <a:rPr lang="tr-TR" dirty="0"/>
              <a:t> </a:t>
            </a:r>
            <a:r>
              <a:rPr lang="tr-TR" dirty="0" smtClean="0"/>
              <a:t>sinyal diziler olarak adlandırılır. Sinyal dizileri proteinle birlikte ribozomun </a:t>
            </a:r>
            <a:r>
              <a:rPr lang="tr-TR" dirty="0" err="1" smtClean="0"/>
              <a:t>endoplazmik</a:t>
            </a:r>
            <a:r>
              <a:rPr lang="tr-TR" dirty="0" smtClean="0"/>
              <a:t> </a:t>
            </a:r>
            <a:r>
              <a:rPr lang="tr-TR" dirty="0" err="1" smtClean="0"/>
              <a:t>redikuluma</a:t>
            </a:r>
            <a:r>
              <a:rPr lang="tr-TR" dirty="0" smtClean="0"/>
              <a:t> yönlendirilmesinde yardımcı olur.</a:t>
            </a:r>
            <a:r>
              <a:rPr lang="tr-TR" dirty="0"/>
              <a:t> Proteinlerin bir ucunda bulunan 15-60 amino asit uzunluğundaki sinyal </a:t>
            </a:r>
            <a:r>
              <a:rPr lang="tr-TR" dirty="0" err="1"/>
              <a:t>peptidlerdir</a:t>
            </a:r>
            <a:r>
              <a:rPr lang="tr-TR" dirty="0"/>
              <a:t>. </a:t>
            </a:r>
            <a:r>
              <a:rPr lang="tr-TR" dirty="0" smtClean="0"/>
              <a:t> Görevi </a:t>
            </a:r>
            <a:r>
              <a:rPr lang="tr-TR" dirty="0"/>
              <a:t>sona erdiğinde sinyal </a:t>
            </a:r>
            <a:r>
              <a:rPr lang="tr-TR" dirty="0" err="1"/>
              <a:t>peptidazlar</a:t>
            </a:r>
            <a:r>
              <a:rPr lang="tr-TR" dirty="0"/>
              <a:t> ile uzaklaştırılır. 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dirty="0" err="1" smtClean="0"/>
              <a:t>Glikolizasyon</a:t>
            </a:r>
            <a:r>
              <a:rPr lang="tr-TR" dirty="0" smtClean="0"/>
              <a:t> hedeflemede anahtar rol oynar.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05691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87</Words>
  <Application>Microsoft Office PowerPoint</Application>
  <PresentationFormat>Ekran Gösterisi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6" baseType="lpstr">
      <vt:lpstr>Arial</vt:lpstr>
      <vt:lpstr>Calibri</vt:lpstr>
      <vt:lpstr>Ofis Teması</vt:lpstr>
      <vt:lpstr>PROTEİN METABOLİZMASI</vt:lpstr>
      <vt:lpstr>Protein Hedeflenmesi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 Hedeflenmesi</dc:title>
  <dc:creator>Ece Karakaya</dc:creator>
  <cp:lastModifiedBy>Microsoft</cp:lastModifiedBy>
  <cp:revision>6</cp:revision>
  <dcterms:created xsi:type="dcterms:W3CDTF">2018-10-10T13:21:45Z</dcterms:created>
  <dcterms:modified xsi:type="dcterms:W3CDTF">2018-10-11T11:04:34Z</dcterms:modified>
</cp:coreProperties>
</file>