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336" r:id="rId3"/>
    <p:sldId id="337" r:id="rId4"/>
    <p:sldId id="338" r:id="rId5"/>
    <p:sldId id="339" r:id="rId6"/>
    <p:sldId id="340" r:id="rId7"/>
    <p:sldId id="341"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49AE1-2929-4E95-98CE-6D6B7760906B}" type="datetimeFigureOut">
              <a:rPr lang="tr-TR" smtClean="0"/>
              <a:t>9.09.2025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73FB6-5275-4103-BB0F-21433F015A00}" type="slidenum">
              <a:rPr lang="tr-TR" smtClean="0"/>
              <a:t>‹#›</a:t>
            </a:fld>
            <a:endParaRPr lang="tr-TR"/>
          </a:p>
        </p:txBody>
      </p:sp>
    </p:spTree>
    <p:extLst>
      <p:ext uri="{BB962C8B-B14F-4D97-AF65-F5344CB8AC3E}">
        <p14:creationId xmlns:p14="http://schemas.microsoft.com/office/powerpoint/2010/main" val="2944613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9CFCC1-EB93-DA33-F753-B97243F491C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88BAA4F-92AA-C628-5EFF-3C63019BC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95E1C90-DF5E-024E-3BE7-50B6E14AF502}"/>
              </a:ext>
            </a:extLst>
          </p:cNvPr>
          <p:cNvSpPr>
            <a:spLocks noGrp="1"/>
          </p:cNvSpPr>
          <p:nvPr>
            <p:ph type="dt" sz="half" idx="10"/>
          </p:nvPr>
        </p:nvSpPr>
        <p:spPr/>
        <p:txBody>
          <a:bodyPr/>
          <a:lstStyle/>
          <a:p>
            <a:fld id="{11F097E1-4A95-4241-885E-DA67B3385DC1}" type="datetimeFigureOut">
              <a:rPr lang="tr-TR" smtClean="0"/>
              <a:t>9.09.2025</a:t>
            </a:fld>
            <a:endParaRPr lang="tr-TR"/>
          </a:p>
        </p:txBody>
      </p:sp>
      <p:sp>
        <p:nvSpPr>
          <p:cNvPr id="5" name="Alt Bilgi Yer Tutucusu 4">
            <a:extLst>
              <a:ext uri="{FF2B5EF4-FFF2-40B4-BE49-F238E27FC236}">
                <a16:creationId xmlns:a16="http://schemas.microsoft.com/office/drawing/2014/main" id="{B96E3A9A-6F32-2A0E-B6E4-9830498B0D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93A3DD-8659-3880-B945-BF84AA44DD39}"/>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237249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F45E4F-E81B-0BB4-83E2-A13919268CD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06918D2-DFFD-6338-F50B-897A34F0919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89009EE-8B0E-9A65-772F-D0C3E776B5BB}"/>
              </a:ext>
            </a:extLst>
          </p:cNvPr>
          <p:cNvSpPr>
            <a:spLocks noGrp="1"/>
          </p:cNvSpPr>
          <p:nvPr>
            <p:ph type="dt" sz="half" idx="10"/>
          </p:nvPr>
        </p:nvSpPr>
        <p:spPr/>
        <p:txBody>
          <a:bodyPr/>
          <a:lstStyle/>
          <a:p>
            <a:fld id="{11F097E1-4A95-4241-885E-DA67B3385DC1}" type="datetimeFigureOut">
              <a:rPr lang="tr-TR" smtClean="0"/>
              <a:t>9.09.2025</a:t>
            </a:fld>
            <a:endParaRPr lang="tr-TR"/>
          </a:p>
        </p:txBody>
      </p:sp>
      <p:sp>
        <p:nvSpPr>
          <p:cNvPr id="5" name="Alt Bilgi Yer Tutucusu 4">
            <a:extLst>
              <a:ext uri="{FF2B5EF4-FFF2-40B4-BE49-F238E27FC236}">
                <a16:creationId xmlns:a16="http://schemas.microsoft.com/office/drawing/2014/main" id="{05E751FE-F1E6-2203-D9FE-8D2A64EF71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E65FCC7-7C11-47C8-87BA-9AE89FFF4A82}"/>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159217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1FF65A9-C35A-7A06-FF82-3A959DB3BFD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92FF539-5BEC-888C-D693-550B97F7442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5BA0CBF-FC50-909A-A899-E5CFF48FB298}"/>
              </a:ext>
            </a:extLst>
          </p:cNvPr>
          <p:cNvSpPr>
            <a:spLocks noGrp="1"/>
          </p:cNvSpPr>
          <p:nvPr>
            <p:ph type="dt" sz="half" idx="10"/>
          </p:nvPr>
        </p:nvSpPr>
        <p:spPr/>
        <p:txBody>
          <a:bodyPr/>
          <a:lstStyle/>
          <a:p>
            <a:fld id="{11F097E1-4A95-4241-885E-DA67B3385DC1}" type="datetimeFigureOut">
              <a:rPr lang="tr-TR" smtClean="0"/>
              <a:t>9.09.2025</a:t>
            </a:fld>
            <a:endParaRPr lang="tr-TR"/>
          </a:p>
        </p:txBody>
      </p:sp>
      <p:sp>
        <p:nvSpPr>
          <p:cNvPr id="5" name="Alt Bilgi Yer Tutucusu 4">
            <a:extLst>
              <a:ext uri="{FF2B5EF4-FFF2-40B4-BE49-F238E27FC236}">
                <a16:creationId xmlns:a16="http://schemas.microsoft.com/office/drawing/2014/main" id="{F1223E0C-FA5B-A1FC-01AD-CDC88610B28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E88E447-72AE-642A-0C33-14D510340025}"/>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291763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Rectangle 4">
            <a:extLst>
              <a:ext uri="{FF2B5EF4-FFF2-40B4-BE49-F238E27FC236}">
                <a16:creationId xmlns:a16="http://schemas.microsoft.com/office/drawing/2014/main" id="{AE174AD1-4C81-2B7D-8970-9D6F0E1A7344}"/>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3F8117D-738A-A718-F881-989681A6054F}"/>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57524D04-E164-B7D5-4900-791342FC66CC}"/>
              </a:ext>
            </a:extLst>
          </p:cNvPr>
          <p:cNvSpPr>
            <a:spLocks noGrp="1" noChangeArrowheads="1"/>
          </p:cNvSpPr>
          <p:nvPr>
            <p:ph type="sldNum" sz="quarter" idx="12"/>
          </p:nvPr>
        </p:nvSpPr>
        <p:spPr>
          <a:ln/>
        </p:spPr>
        <p:txBody>
          <a:bodyPr/>
          <a:lstStyle>
            <a:lvl1pPr>
              <a:defRPr/>
            </a:lvl1pPr>
          </a:lstStyle>
          <a:p>
            <a:fld id="{A1B26E9A-33DE-43AE-8CFF-87A84EE6A6AF}" type="slidenum">
              <a:rPr lang="es-ES" altLang="tr-TR"/>
              <a:pPr/>
              <a:t>‹#›</a:t>
            </a:fld>
            <a:endParaRPr lang="es-ES" altLang="tr-TR"/>
          </a:p>
        </p:txBody>
      </p:sp>
    </p:spTree>
    <p:extLst>
      <p:ext uri="{BB962C8B-B14F-4D97-AF65-F5344CB8AC3E}">
        <p14:creationId xmlns:p14="http://schemas.microsoft.com/office/powerpoint/2010/main" val="3552582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5133AC86-9662-BF0D-665F-D7851F375C4D}"/>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8CF683-AE9D-FDB7-DDC3-948C61F377B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3B4DD8C-2B93-9F24-87A9-096C298E39CA}"/>
              </a:ext>
            </a:extLst>
          </p:cNvPr>
          <p:cNvSpPr>
            <a:spLocks noGrp="1" noChangeArrowheads="1"/>
          </p:cNvSpPr>
          <p:nvPr>
            <p:ph type="sldNum" sz="quarter" idx="12"/>
          </p:nvPr>
        </p:nvSpPr>
        <p:spPr>
          <a:ln/>
        </p:spPr>
        <p:txBody>
          <a:bodyPr/>
          <a:lstStyle>
            <a:lvl1pPr>
              <a:defRPr/>
            </a:lvl1pPr>
          </a:lstStyle>
          <a:p>
            <a:fld id="{9DE2143B-0A31-42AA-97DA-E7B9FD3AE267}" type="slidenum">
              <a:rPr lang="es-ES" altLang="tr-TR"/>
              <a:pPr/>
              <a:t>‹#›</a:t>
            </a:fld>
            <a:endParaRPr lang="es-ES" altLang="tr-TR"/>
          </a:p>
        </p:txBody>
      </p:sp>
    </p:spTree>
    <p:extLst>
      <p:ext uri="{BB962C8B-B14F-4D97-AF65-F5344CB8AC3E}">
        <p14:creationId xmlns:p14="http://schemas.microsoft.com/office/powerpoint/2010/main" val="2847802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D0816A24-B98C-775D-26EC-A548F26DBA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E007ABA5-BCC9-B6F7-7AC1-3F984515FB02}"/>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8AD5AF0A-EF1D-2176-ADF3-35701702510E}"/>
              </a:ext>
            </a:extLst>
          </p:cNvPr>
          <p:cNvSpPr>
            <a:spLocks noGrp="1" noChangeArrowheads="1"/>
          </p:cNvSpPr>
          <p:nvPr>
            <p:ph type="sldNum" sz="quarter" idx="12"/>
          </p:nvPr>
        </p:nvSpPr>
        <p:spPr>
          <a:ln/>
        </p:spPr>
        <p:txBody>
          <a:bodyPr/>
          <a:lstStyle>
            <a:lvl1pPr>
              <a:defRPr/>
            </a:lvl1pPr>
          </a:lstStyle>
          <a:p>
            <a:fld id="{C4599D70-12BA-4268-8CC7-17BBA5A72586}" type="slidenum">
              <a:rPr lang="es-ES" altLang="tr-TR"/>
              <a:pPr/>
              <a:t>‹#›</a:t>
            </a:fld>
            <a:endParaRPr lang="es-ES" altLang="tr-TR"/>
          </a:p>
        </p:txBody>
      </p:sp>
    </p:spTree>
    <p:extLst>
      <p:ext uri="{BB962C8B-B14F-4D97-AF65-F5344CB8AC3E}">
        <p14:creationId xmlns:p14="http://schemas.microsoft.com/office/powerpoint/2010/main" val="1466708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A149464A-6226-A818-9CCF-4B05CB1B6F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B25F443-DA95-AACC-4C58-C5C2FDAECC3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4E7A7DC3-C4D8-66E5-643C-E5D6D82A30BA}"/>
              </a:ext>
            </a:extLst>
          </p:cNvPr>
          <p:cNvSpPr>
            <a:spLocks noGrp="1" noChangeArrowheads="1"/>
          </p:cNvSpPr>
          <p:nvPr>
            <p:ph type="sldNum" sz="quarter" idx="12"/>
          </p:nvPr>
        </p:nvSpPr>
        <p:spPr>
          <a:ln/>
        </p:spPr>
        <p:txBody>
          <a:bodyPr/>
          <a:lstStyle>
            <a:lvl1pPr>
              <a:defRPr/>
            </a:lvl1pPr>
          </a:lstStyle>
          <a:p>
            <a:fld id="{E94D8353-14F0-4469-AADD-03B7E797CAC3}" type="slidenum">
              <a:rPr lang="es-ES" altLang="tr-TR"/>
              <a:pPr/>
              <a:t>‹#›</a:t>
            </a:fld>
            <a:endParaRPr lang="es-ES" altLang="tr-TR"/>
          </a:p>
        </p:txBody>
      </p:sp>
    </p:spTree>
    <p:extLst>
      <p:ext uri="{BB962C8B-B14F-4D97-AF65-F5344CB8AC3E}">
        <p14:creationId xmlns:p14="http://schemas.microsoft.com/office/powerpoint/2010/main" val="87275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9942272D-E515-27AD-08C5-144202AD0066}"/>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8" name="Rectangle 5">
            <a:extLst>
              <a:ext uri="{FF2B5EF4-FFF2-40B4-BE49-F238E27FC236}">
                <a16:creationId xmlns:a16="http://schemas.microsoft.com/office/drawing/2014/main" id="{A00F7604-BDD0-934F-0CDD-ACE05354C9AA}"/>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9" name="Rectangle 6">
            <a:extLst>
              <a:ext uri="{FF2B5EF4-FFF2-40B4-BE49-F238E27FC236}">
                <a16:creationId xmlns:a16="http://schemas.microsoft.com/office/drawing/2014/main" id="{AB8ABA2B-9869-3BF0-C5AC-9AA5B9F64280}"/>
              </a:ext>
            </a:extLst>
          </p:cNvPr>
          <p:cNvSpPr>
            <a:spLocks noGrp="1" noChangeArrowheads="1"/>
          </p:cNvSpPr>
          <p:nvPr>
            <p:ph type="sldNum" sz="quarter" idx="12"/>
          </p:nvPr>
        </p:nvSpPr>
        <p:spPr>
          <a:ln/>
        </p:spPr>
        <p:txBody>
          <a:bodyPr/>
          <a:lstStyle>
            <a:lvl1pPr>
              <a:defRPr/>
            </a:lvl1pPr>
          </a:lstStyle>
          <a:p>
            <a:fld id="{13F17A3A-4966-424D-A226-D5F2A9E1598F}" type="slidenum">
              <a:rPr lang="es-ES" altLang="tr-TR"/>
              <a:pPr/>
              <a:t>‹#›</a:t>
            </a:fld>
            <a:endParaRPr lang="es-ES" altLang="tr-TR"/>
          </a:p>
        </p:txBody>
      </p:sp>
    </p:spTree>
    <p:extLst>
      <p:ext uri="{BB962C8B-B14F-4D97-AF65-F5344CB8AC3E}">
        <p14:creationId xmlns:p14="http://schemas.microsoft.com/office/powerpoint/2010/main" val="678202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88176A11-9292-5F38-CB1E-AEA4F833AD07}"/>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4" name="Rectangle 5">
            <a:extLst>
              <a:ext uri="{FF2B5EF4-FFF2-40B4-BE49-F238E27FC236}">
                <a16:creationId xmlns:a16="http://schemas.microsoft.com/office/drawing/2014/main" id="{781A48D3-FCA1-ECE6-6403-785E31B3F790}"/>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5" name="Rectangle 6">
            <a:extLst>
              <a:ext uri="{FF2B5EF4-FFF2-40B4-BE49-F238E27FC236}">
                <a16:creationId xmlns:a16="http://schemas.microsoft.com/office/drawing/2014/main" id="{80BFC3B4-FAC8-9F9A-4164-58E695DB1AE1}"/>
              </a:ext>
            </a:extLst>
          </p:cNvPr>
          <p:cNvSpPr>
            <a:spLocks noGrp="1" noChangeArrowheads="1"/>
          </p:cNvSpPr>
          <p:nvPr>
            <p:ph type="sldNum" sz="quarter" idx="12"/>
          </p:nvPr>
        </p:nvSpPr>
        <p:spPr>
          <a:ln/>
        </p:spPr>
        <p:txBody>
          <a:bodyPr/>
          <a:lstStyle>
            <a:lvl1pPr>
              <a:defRPr/>
            </a:lvl1pPr>
          </a:lstStyle>
          <a:p>
            <a:fld id="{2215389B-35EB-49B6-B25D-36C8FDF17A8D}" type="slidenum">
              <a:rPr lang="es-ES" altLang="tr-TR"/>
              <a:pPr/>
              <a:t>‹#›</a:t>
            </a:fld>
            <a:endParaRPr lang="es-ES" altLang="tr-TR"/>
          </a:p>
        </p:txBody>
      </p:sp>
    </p:spTree>
    <p:extLst>
      <p:ext uri="{BB962C8B-B14F-4D97-AF65-F5344CB8AC3E}">
        <p14:creationId xmlns:p14="http://schemas.microsoft.com/office/powerpoint/2010/main" val="4285980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275D18-503C-8A4C-4EC3-2CFC8D396BAF}"/>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3" name="Rectangle 5">
            <a:extLst>
              <a:ext uri="{FF2B5EF4-FFF2-40B4-BE49-F238E27FC236}">
                <a16:creationId xmlns:a16="http://schemas.microsoft.com/office/drawing/2014/main" id="{35ABF3C2-DD72-FAB8-9C42-38ED6C4B5107}"/>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4" name="Rectangle 6">
            <a:extLst>
              <a:ext uri="{FF2B5EF4-FFF2-40B4-BE49-F238E27FC236}">
                <a16:creationId xmlns:a16="http://schemas.microsoft.com/office/drawing/2014/main" id="{37041D2D-EA77-34D2-CACC-F23507B8D4BF}"/>
              </a:ext>
            </a:extLst>
          </p:cNvPr>
          <p:cNvSpPr>
            <a:spLocks noGrp="1" noChangeArrowheads="1"/>
          </p:cNvSpPr>
          <p:nvPr>
            <p:ph type="sldNum" sz="quarter" idx="12"/>
          </p:nvPr>
        </p:nvSpPr>
        <p:spPr>
          <a:ln/>
        </p:spPr>
        <p:txBody>
          <a:bodyPr/>
          <a:lstStyle>
            <a:lvl1pPr>
              <a:defRPr/>
            </a:lvl1pPr>
          </a:lstStyle>
          <a:p>
            <a:fld id="{A73A3FDE-C3BB-4D0E-8F5C-6F47C91CEB42}" type="slidenum">
              <a:rPr lang="es-ES" altLang="tr-TR"/>
              <a:pPr/>
              <a:t>‹#›</a:t>
            </a:fld>
            <a:endParaRPr lang="es-ES" altLang="tr-TR"/>
          </a:p>
        </p:txBody>
      </p:sp>
    </p:spTree>
    <p:extLst>
      <p:ext uri="{BB962C8B-B14F-4D97-AF65-F5344CB8AC3E}">
        <p14:creationId xmlns:p14="http://schemas.microsoft.com/office/powerpoint/2010/main" val="113888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D078DA21-817F-8D1B-B694-5E6710C65119}"/>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337D6B6-D78A-D3EB-292D-F30595B549C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B94C49A6-32F9-91C1-E85C-F52897B283AA}"/>
              </a:ext>
            </a:extLst>
          </p:cNvPr>
          <p:cNvSpPr>
            <a:spLocks noGrp="1" noChangeArrowheads="1"/>
          </p:cNvSpPr>
          <p:nvPr>
            <p:ph type="sldNum" sz="quarter" idx="12"/>
          </p:nvPr>
        </p:nvSpPr>
        <p:spPr>
          <a:ln/>
        </p:spPr>
        <p:txBody>
          <a:bodyPr/>
          <a:lstStyle>
            <a:lvl1pPr>
              <a:defRPr/>
            </a:lvl1pPr>
          </a:lstStyle>
          <a:p>
            <a:fld id="{D2A80544-9E29-44A4-9949-D7EE217081D1}" type="slidenum">
              <a:rPr lang="es-ES" altLang="tr-TR"/>
              <a:pPr/>
              <a:t>‹#›</a:t>
            </a:fld>
            <a:endParaRPr lang="es-ES" altLang="tr-TR"/>
          </a:p>
        </p:txBody>
      </p:sp>
    </p:spTree>
    <p:extLst>
      <p:ext uri="{BB962C8B-B14F-4D97-AF65-F5344CB8AC3E}">
        <p14:creationId xmlns:p14="http://schemas.microsoft.com/office/powerpoint/2010/main" val="416067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44401-AC64-BABE-A654-C7ECFB042AE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D3D0717-D4E6-A80C-01C3-56144921416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A2E35C-B5EA-2175-6AD7-4B65166B373A}"/>
              </a:ext>
            </a:extLst>
          </p:cNvPr>
          <p:cNvSpPr>
            <a:spLocks noGrp="1"/>
          </p:cNvSpPr>
          <p:nvPr>
            <p:ph type="dt" sz="half" idx="10"/>
          </p:nvPr>
        </p:nvSpPr>
        <p:spPr/>
        <p:txBody>
          <a:bodyPr/>
          <a:lstStyle/>
          <a:p>
            <a:fld id="{11F097E1-4A95-4241-885E-DA67B3385DC1}" type="datetimeFigureOut">
              <a:rPr lang="tr-TR" smtClean="0"/>
              <a:t>9.09.2025</a:t>
            </a:fld>
            <a:endParaRPr lang="tr-TR"/>
          </a:p>
        </p:txBody>
      </p:sp>
      <p:sp>
        <p:nvSpPr>
          <p:cNvPr id="5" name="Alt Bilgi Yer Tutucusu 4">
            <a:extLst>
              <a:ext uri="{FF2B5EF4-FFF2-40B4-BE49-F238E27FC236}">
                <a16:creationId xmlns:a16="http://schemas.microsoft.com/office/drawing/2014/main" id="{FC925A1D-FD9E-2B45-D3D9-112E85B5B8B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A150854-514D-4712-181C-3ACD8BB4ADA7}"/>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4281593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6DEF189D-FD41-B2CB-C275-8C25971F9F6C}"/>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786A1EB2-38B9-D0A1-172D-F6EB3B579DD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51444025-EA0C-4245-8107-38D0597662EA}"/>
              </a:ext>
            </a:extLst>
          </p:cNvPr>
          <p:cNvSpPr>
            <a:spLocks noGrp="1" noChangeArrowheads="1"/>
          </p:cNvSpPr>
          <p:nvPr>
            <p:ph type="sldNum" sz="quarter" idx="12"/>
          </p:nvPr>
        </p:nvSpPr>
        <p:spPr>
          <a:ln/>
        </p:spPr>
        <p:txBody>
          <a:bodyPr/>
          <a:lstStyle>
            <a:lvl1pPr>
              <a:defRPr/>
            </a:lvl1pPr>
          </a:lstStyle>
          <a:p>
            <a:fld id="{918ADCF8-EAED-4FE3-8D2E-675FE5033011}" type="slidenum">
              <a:rPr lang="es-ES" altLang="tr-TR"/>
              <a:pPr/>
              <a:t>‹#›</a:t>
            </a:fld>
            <a:endParaRPr lang="es-ES" altLang="tr-TR"/>
          </a:p>
        </p:txBody>
      </p:sp>
    </p:spTree>
    <p:extLst>
      <p:ext uri="{BB962C8B-B14F-4D97-AF65-F5344CB8AC3E}">
        <p14:creationId xmlns:p14="http://schemas.microsoft.com/office/powerpoint/2010/main" val="4034624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EA93281E-9865-87AF-B278-31551267D322}"/>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EDA9392-84D5-CED8-1D1B-77D02250A253}"/>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A399529B-C97E-EE45-DE51-914B351CD844}"/>
              </a:ext>
            </a:extLst>
          </p:cNvPr>
          <p:cNvSpPr>
            <a:spLocks noGrp="1" noChangeArrowheads="1"/>
          </p:cNvSpPr>
          <p:nvPr>
            <p:ph type="sldNum" sz="quarter" idx="12"/>
          </p:nvPr>
        </p:nvSpPr>
        <p:spPr>
          <a:ln/>
        </p:spPr>
        <p:txBody>
          <a:bodyPr/>
          <a:lstStyle>
            <a:lvl1pPr>
              <a:defRPr/>
            </a:lvl1pPr>
          </a:lstStyle>
          <a:p>
            <a:fld id="{AEBEF8C0-2A2E-43B9-9A67-869D45CA7752}" type="slidenum">
              <a:rPr lang="es-ES" altLang="tr-TR"/>
              <a:pPr/>
              <a:t>‹#›</a:t>
            </a:fld>
            <a:endParaRPr lang="es-ES" altLang="tr-TR"/>
          </a:p>
        </p:txBody>
      </p:sp>
    </p:spTree>
    <p:extLst>
      <p:ext uri="{BB962C8B-B14F-4D97-AF65-F5344CB8AC3E}">
        <p14:creationId xmlns:p14="http://schemas.microsoft.com/office/powerpoint/2010/main" val="716023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0CC66F37-FB9B-3FFC-7FBE-9F3B53620FC0}"/>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053615-806B-E4E5-5062-BE21DCA66DBC}"/>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72DAB01-9767-806C-C234-D29A86F520E4}"/>
              </a:ext>
            </a:extLst>
          </p:cNvPr>
          <p:cNvSpPr>
            <a:spLocks noGrp="1" noChangeArrowheads="1"/>
          </p:cNvSpPr>
          <p:nvPr>
            <p:ph type="sldNum" sz="quarter" idx="12"/>
          </p:nvPr>
        </p:nvSpPr>
        <p:spPr>
          <a:ln/>
        </p:spPr>
        <p:txBody>
          <a:bodyPr/>
          <a:lstStyle>
            <a:lvl1pPr>
              <a:defRPr/>
            </a:lvl1pPr>
          </a:lstStyle>
          <a:p>
            <a:fld id="{5E4B044B-3B04-43D0-B4DB-0A66ECDADD44}" type="slidenum">
              <a:rPr lang="es-ES" altLang="tr-TR"/>
              <a:pPr/>
              <a:t>‹#›</a:t>
            </a:fld>
            <a:endParaRPr lang="es-ES" altLang="tr-TR"/>
          </a:p>
        </p:txBody>
      </p:sp>
    </p:spTree>
    <p:extLst>
      <p:ext uri="{BB962C8B-B14F-4D97-AF65-F5344CB8AC3E}">
        <p14:creationId xmlns:p14="http://schemas.microsoft.com/office/powerpoint/2010/main" val="3025254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988"/>
        <p:cNvGrpSpPr/>
        <p:nvPr/>
      </p:nvGrpSpPr>
      <p:grpSpPr>
        <a:xfrm>
          <a:off x="0" y="0"/>
          <a:ext cx="0" cy="0"/>
          <a:chOff x="0" y="0"/>
          <a:chExt cx="0" cy="0"/>
        </a:xfrm>
      </p:grpSpPr>
      <p:sp>
        <p:nvSpPr>
          <p:cNvPr id="16989" name="Google Shape;16989;p23"/>
          <p:cNvSpPr txBox="1">
            <a:spLocks noGrp="1"/>
          </p:cNvSpPr>
          <p:nvPr>
            <p:ph type="title"/>
          </p:nvPr>
        </p:nvSpPr>
        <p:spPr>
          <a:xfrm>
            <a:off x="6791200" y="1817533"/>
            <a:ext cx="4450000" cy="14028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90" name="Google Shape;16990;p23"/>
          <p:cNvSpPr txBox="1">
            <a:spLocks noGrp="1"/>
          </p:cNvSpPr>
          <p:nvPr>
            <p:ph type="subTitle" idx="1"/>
          </p:nvPr>
        </p:nvSpPr>
        <p:spPr>
          <a:xfrm>
            <a:off x="6791200" y="3374385"/>
            <a:ext cx="4450000" cy="1621600"/>
          </a:xfrm>
          <a:prstGeom prst="rect">
            <a:avLst/>
          </a:prstGeom>
        </p:spPr>
        <p:txBody>
          <a:bodyPr spcFirstLastPara="1" lIns="91425" tIns="91425" rIns="91425" bIns="91425">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Tree>
    <p:extLst>
      <p:ext uri="{BB962C8B-B14F-4D97-AF65-F5344CB8AC3E}">
        <p14:creationId xmlns:p14="http://schemas.microsoft.com/office/powerpoint/2010/main" val="203905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E0E2B2-FE64-764D-585C-3058FBF3F2F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CB36E98-9529-7CDE-312A-40A0AD11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97B66B6-8F13-49EB-D8AF-D23D368B5887}"/>
              </a:ext>
            </a:extLst>
          </p:cNvPr>
          <p:cNvSpPr>
            <a:spLocks noGrp="1"/>
          </p:cNvSpPr>
          <p:nvPr>
            <p:ph type="dt" sz="half" idx="10"/>
          </p:nvPr>
        </p:nvSpPr>
        <p:spPr/>
        <p:txBody>
          <a:bodyPr/>
          <a:lstStyle/>
          <a:p>
            <a:fld id="{11F097E1-4A95-4241-885E-DA67B3385DC1}" type="datetimeFigureOut">
              <a:rPr lang="tr-TR" smtClean="0"/>
              <a:t>9.09.2025</a:t>
            </a:fld>
            <a:endParaRPr lang="tr-TR"/>
          </a:p>
        </p:txBody>
      </p:sp>
      <p:sp>
        <p:nvSpPr>
          <p:cNvPr id="5" name="Alt Bilgi Yer Tutucusu 4">
            <a:extLst>
              <a:ext uri="{FF2B5EF4-FFF2-40B4-BE49-F238E27FC236}">
                <a16:creationId xmlns:a16="http://schemas.microsoft.com/office/drawing/2014/main" id="{D02F514F-531F-A245-B522-260C71462D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2EE3D83-6616-D0A0-846D-32E61DE9F1BB}"/>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208241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ED0DCF-8F66-F184-AC59-4294458394C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2759D3E-5E92-FA43-D6BF-88A4B379AC1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23CF959-7046-A85C-D566-0E0A7F5FBA3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F70ED5E-E2F3-140A-3516-30D8D99CA768}"/>
              </a:ext>
            </a:extLst>
          </p:cNvPr>
          <p:cNvSpPr>
            <a:spLocks noGrp="1"/>
          </p:cNvSpPr>
          <p:nvPr>
            <p:ph type="dt" sz="half" idx="10"/>
          </p:nvPr>
        </p:nvSpPr>
        <p:spPr/>
        <p:txBody>
          <a:bodyPr/>
          <a:lstStyle/>
          <a:p>
            <a:fld id="{11F097E1-4A95-4241-885E-DA67B3385DC1}" type="datetimeFigureOut">
              <a:rPr lang="tr-TR" smtClean="0"/>
              <a:t>9.09.2025</a:t>
            </a:fld>
            <a:endParaRPr lang="tr-TR"/>
          </a:p>
        </p:txBody>
      </p:sp>
      <p:sp>
        <p:nvSpPr>
          <p:cNvPr id="6" name="Alt Bilgi Yer Tutucusu 5">
            <a:extLst>
              <a:ext uri="{FF2B5EF4-FFF2-40B4-BE49-F238E27FC236}">
                <a16:creationId xmlns:a16="http://schemas.microsoft.com/office/drawing/2014/main" id="{3BA16AFF-3EE3-D1D6-81C8-0356379419A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1BB0CDC-9A33-F587-6F27-B6E98EBF7C71}"/>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342509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822F2E-2977-93C0-5110-580CF863DCE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347FA74-57E3-651D-568C-FAC891986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A0FDACD-A7CD-0ED5-6588-4393073B852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355EF17-FDA9-3942-E2E3-FACB91DA5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954765A-7CDC-DF0E-335A-805270F0856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1766650-D2A0-5B06-84D7-830AF509AD1F}"/>
              </a:ext>
            </a:extLst>
          </p:cNvPr>
          <p:cNvSpPr>
            <a:spLocks noGrp="1"/>
          </p:cNvSpPr>
          <p:nvPr>
            <p:ph type="dt" sz="half" idx="10"/>
          </p:nvPr>
        </p:nvSpPr>
        <p:spPr/>
        <p:txBody>
          <a:bodyPr/>
          <a:lstStyle/>
          <a:p>
            <a:fld id="{11F097E1-4A95-4241-885E-DA67B3385DC1}" type="datetimeFigureOut">
              <a:rPr lang="tr-TR" smtClean="0"/>
              <a:t>9.09.2025</a:t>
            </a:fld>
            <a:endParaRPr lang="tr-TR"/>
          </a:p>
        </p:txBody>
      </p:sp>
      <p:sp>
        <p:nvSpPr>
          <p:cNvPr id="8" name="Alt Bilgi Yer Tutucusu 7">
            <a:extLst>
              <a:ext uri="{FF2B5EF4-FFF2-40B4-BE49-F238E27FC236}">
                <a16:creationId xmlns:a16="http://schemas.microsoft.com/office/drawing/2014/main" id="{12B68CB1-8D2D-82BA-CD5F-43E2DD38CAC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FB92EE0-CFC8-17ED-55C4-803035EE0563}"/>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264907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37ED4E-317C-E95D-4CDE-ADD290A173F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E4B4EEE-0D85-AE5C-8FF4-06ECA9BC0A1F}"/>
              </a:ext>
            </a:extLst>
          </p:cNvPr>
          <p:cNvSpPr>
            <a:spLocks noGrp="1"/>
          </p:cNvSpPr>
          <p:nvPr>
            <p:ph type="dt" sz="half" idx="10"/>
          </p:nvPr>
        </p:nvSpPr>
        <p:spPr/>
        <p:txBody>
          <a:bodyPr/>
          <a:lstStyle/>
          <a:p>
            <a:fld id="{11F097E1-4A95-4241-885E-DA67B3385DC1}" type="datetimeFigureOut">
              <a:rPr lang="tr-TR" smtClean="0"/>
              <a:t>9.09.2025</a:t>
            </a:fld>
            <a:endParaRPr lang="tr-TR"/>
          </a:p>
        </p:txBody>
      </p:sp>
      <p:sp>
        <p:nvSpPr>
          <p:cNvPr id="4" name="Alt Bilgi Yer Tutucusu 3">
            <a:extLst>
              <a:ext uri="{FF2B5EF4-FFF2-40B4-BE49-F238E27FC236}">
                <a16:creationId xmlns:a16="http://schemas.microsoft.com/office/drawing/2014/main" id="{3A71D0FB-143B-D625-F53C-3B2FEA8FFC8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643FF9A-3FEB-C4EA-A1D7-0F118B804FE1}"/>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185073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55F1177-9B64-5411-AA51-E808F69E76B8}"/>
              </a:ext>
            </a:extLst>
          </p:cNvPr>
          <p:cNvSpPr>
            <a:spLocks noGrp="1"/>
          </p:cNvSpPr>
          <p:nvPr>
            <p:ph type="dt" sz="half" idx="10"/>
          </p:nvPr>
        </p:nvSpPr>
        <p:spPr/>
        <p:txBody>
          <a:bodyPr/>
          <a:lstStyle/>
          <a:p>
            <a:fld id="{11F097E1-4A95-4241-885E-DA67B3385DC1}" type="datetimeFigureOut">
              <a:rPr lang="tr-TR" smtClean="0"/>
              <a:t>9.09.2025</a:t>
            </a:fld>
            <a:endParaRPr lang="tr-TR"/>
          </a:p>
        </p:txBody>
      </p:sp>
      <p:sp>
        <p:nvSpPr>
          <p:cNvPr id="3" name="Alt Bilgi Yer Tutucusu 2">
            <a:extLst>
              <a:ext uri="{FF2B5EF4-FFF2-40B4-BE49-F238E27FC236}">
                <a16:creationId xmlns:a16="http://schemas.microsoft.com/office/drawing/2014/main" id="{912E4059-FCFC-6512-A19B-AACB413B479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1550ADD-5A82-2CB4-EC3A-DE15E31A0F12}"/>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395581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A0F2A3-6696-88DA-9752-2D3BA471A1B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E01D4DB-073D-B7E7-FAC6-E957F1E9C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6081F96-5DFA-659F-CE11-88159F4A6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E037884-7E96-31C3-966F-59BAE977A6FA}"/>
              </a:ext>
            </a:extLst>
          </p:cNvPr>
          <p:cNvSpPr>
            <a:spLocks noGrp="1"/>
          </p:cNvSpPr>
          <p:nvPr>
            <p:ph type="dt" sz="half" idx="10"/>
          </p:nvPr>
        </p:nvSpPr>
        <p:spPr/>
        <p:txBody>
          <a:bodyPr/>
          <a:lstStyle/>
          <a:p>
            <a:fld id="{11F097E1-4A95-4241-885E-DA67B3385DC1}" type="datetimeFigureOut">
              <a:rPr lang="tr-TR" smtClean="0"/>
              <a:t>9.09.2025</a:t>
            </a:fld>
            <a:endParaRPr lang="tr-TR"/>
          </a:p>
        </p:txBody>
      </p:sp>
      <p:sp>
        <p:nvSpPr>
          <p:cNvPr id="6" name="Alt Bilgi Yer Tutucusu 5">
            <a:extLst>
              <a:ext uri="{FF2B5EF4-FFF2-40B4-BE49-F238E27FC236}">
                <a16:creationId xmlns:a16="http://schemas.microsoft.com/office/drawing/2014/main" id="{CD787D61-644E-2210-B40E-8D896D618CE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4972075-DCDF-5D51-7C68-BB619BE6DEA1}"/>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2449342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3E98BC-0661-C22C-AB7E-2F0F29268CA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38BCE54-E90F-03DC-A378-94B0910C9A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45EBCC7-3AAB-FCB2-6B11-539B0791F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FF68601-6ABB-E81E-AAEF-700BD108257B}"/>
              </a:ext>
            </a:extLst>
          </p:cNvPr>
          <p:cNvSpPr>
            <a:spLocks noGrp="1"/>
          </p:cNvSpPr>
          <p:nvPr>
            <p:ph type="dt" sz="half" idx="10"/>
          </p:nvPr>
        </p:nvSpPr>
        <p:spPr/>
        <p:txBody>
          <a:bodyPr/>
          <a:lstStyle/>
          <a:p>
            <a:fld id="{11F097E1-4A95-4241-885E-DA67B3385DC1}" type="datetimeFigureOut">
              <a:rPr lang="tr-TR" smtClean="0"/>
              <a:t>9.09.2025</a:t>
            </a:fld>
            <a:endParaRPr lang="tr-TR"/>
          </a:p>
        </p:txBody>
      </p:sp>
      <p:sp>
        <p:nvSpPr>
          <p:cNvPr id="6" name="Alt Bilgi Yer Tutucusu 5">
            <a:extLst>
              <a:ext uri="{FF2B5EF4-FFF2-40B4-BE49-F238E27FC236}">
                <a16:creationId xmlns:a16="http://schemas.microsoft.com/office/drawing/2014/main" id="{B054552D-1369-A73B-8222-A1A7919F113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9CD5658-66A6-AF11-85AA-27248E501EE2}"/>
              </a:ext>
            </a:extLst>
          </p:cNvPr>
          <p:cNvSpPr>
            <a:spLocks noGrp="1"/>
          </p:cNvSpPr>
          <p:nvPr>
            <p:ph type="sldNum" sz="quarter" idx="12"/>
          </p:nvPr>
        </p:nvSpPr>
        <p:spPr/>
        <p:txBody>
          <a:bodyPr/>
          <a:lstStyle/>
          <a:p>
            <a:fld id="{AC99D71F-BDE6-4C90-9404-1EE23B383F4C}" type="slidenum">
              <a:rPr lang="tr-TR" smtClean="0"/>
              <a:t>‹#›</a:t>
            </a:fld>
            <a:endParaRPr lang="tr-TR"/>
          </a:p>
        </p:txBody>
      </p:sp>
    </p:spTree>
    <p:extLst>
      <p:ext uri="{BB962C8B-B14F-4D97-AF65-F5344CB8AC3E}">
        <p14:creationId xmlns:p14="http://schemas.microsoft.com/office/powerpoint/2010/main" val="8811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DB1D190-33A5-8DF8-510D-4193BE8589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0508972-2356-7772-6856-A0B38D04D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3523449-B28F-A080-3EBE-B594811EC4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097E1-4A95-4241-885E-DA67B3385DC1}" type="datetimeFigureOut">
              <a:rPr lang="tr-TR" smtClean="0"/>
              <a:t>9.09.2025</a:t>
            </a:fld>
            <a:endParaRPr lang="tr-TR"/>
          </a:p>
        </p:txBody>
      </p:sp>
      <p:sp>
        <p:nvSpPr>
          <p:cNvPr id="5" name="Alt Bilgi Yer Tutucusu 4">
            <a:extLst>
              <a:ext uri="{FF2B5EF4-FFF2-40B4-BE49-F238E27FC236}">
                <a16:creationId xmlns:a16="http://schemas.microsoft.com/office/drawing/2014/main" id="{29F95996-A5A2-65CB-E78E-3FC1CEA395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C4D2C40-B0A4-B458-8BDC-B7BBEFE7D4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9D71F-BDE6-4C90-9404-1EE23B383F4C}" type="slidenum">
              <a:rPr lang="tr-TR" smtClean="0"/>
              <a:t>‹#›</a:t>
            </a:fld>
            <a:endParaRPr lang="tr-TR"/>
          </a:p>
        </p:txBody>
      </p:sp>
    </p:spTree>
    <p:extLst>
      <p:ext uri="{BB962C8B-B14F-4D97-AF65-F5344CB8AC3E}">
        <p14:creationId xmlns:p14="http://schemas.microsoft.com/office/powerpoint/2010/main" val="364608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E415EC-E19F-F843-5412-A9EE41818F7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a:extLst>
              <a:ext uri="{FF2B5EF4-FFF2-40B4-BE49-F238E27FC236}">
                <a16:creationId xmlns:a16="http://schemas.microsoft.com/office/drawing/2014/main" id="{2B75F636-9D92-8265-D65D-8FB38CCAFD6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a:extLst>
              <a:ext uri="{FF2B5EF4-FFF2-40B4-BE49-F238E27FC236}">
                <a16:creationId xmlns:a16="http://schemas.microsoft.com/office/drawing/2014/main" id="{DABA3BA5-E9F5-8DA3-5EFB-EB23ED35057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tr-TR"/>
          </a:p>
        </p:txBody>
      </p:sp>
      <p:sp>
        <p:nvSpPr>
          <p:cNvPr id="1029" name="Rectangle 5">
            <a:extLst>
              <a:ext uri="{FF2B5EF4-FFF2-40B4-BE49-F238E27FC236}">
                <a16:creationId xmlns:a16="http://schemas.microsoft.com/office/drawing/2014/main" id="{054EF013-3143-E88C-2C08-7B6EE881409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tr-TR"/>
          </a:p>
        </p:txBody>
      </p:sp>
      <p:sp>
        <p:nvSpPr>
          <p:cNvPr id="1030" name="Rectangle 6">
            <a:extLst>
              <a:ext uri="{FF2B5EF4-FFF2-40B4-BE49-F238E27FC236}">
                <a16:creationId xmlns:a16="http://schemas.microsoft.com/office/drawing/2014/main" id="{DBB06E11-80E8-C6A0-6F15-7CE2C4B4C5A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FCE095D-91F0-4638-80F2-6FAEE18E9EB7}" type="slidenum">
              <a:rPr lang="es-ES" altLang="tr-TR"/>
              <a:pPr/>
              <a:t>‹#›</a:t>
            </a:fld>
            <a:endParaRPr lang="es-ES" altLang="tr-TR"/>
          </a:p>
        </p:txBody>
      </p:sp>
    </p:spTree>
    <p:extLst>
      <p:ext uri="{BB962C8B-B14F-4D97-AF65-F5344CB8AC3E}">
        <p14:creationId xmlns:p14="http://schemas.microsoft.com/office/powerpoint/2010/main" val="1247462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İçerik Yer Tutucusu 2">
            <a:extLst>
              <a:ext uri="{FF2B5EF4-FFF2-40B4-BE49-F238E27FC236}">
                <a16:creationId xmlns:a16="http://schemas.microsoft.com/office/drawing/2014/main" id="{4F8254CB-6E8B-9841-1099-AEF935A18AC6}"/>
              </a:ext>
            </a:extLst>
          </p:cNvPr>
          <p:cNvSpPr txBox="1">
            <a:spLocks/>
          </p:cNvSpPr>
          <p:nvPr/>
        </p:nvSpPr>
        <p:spPr bwMode="auto">
          <a:xfrm>
            <a:off x="2244725" y="1152525"/>
            <a:ext cx="7702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endParaRPr lang="en-US" altLang="tr-TR" sz="1200">
              <a:solidFill>
                <a:srgbClr val="000000"/>
              </a:solidFill>
              <a:latin typeface="Livvic" pitchFamily="2" charset="-94"/>
              <a:cs typeface="Livvic" pitchFamily="2" charset="-94"/>
              <a:sym typeface="Livvic" pitchFamily="2" charset="-94"/>
            </a:endParaRPr>
          </a:p>
        </p:txBody>
      </p:sp>
      <p:sp>
        <p:nvSpPr>
          <p:cNvPr id="40963" name="Dikdörtgen 4">
            <a:extLst>
              <a:ext uri="{FF2B5EF4-FFF2-40B4-BE49-F238E27FC236}">
                <a16:creationId xmlns:a16="http://schemas.microsoft.com/office/drawing/2014/main" id="{E77B32BB-1A3A-E03B-8C3F-3814875BA763}"/>
              </a:ext>
            </a:extLst>
          </p:cNvPr>
          <p:cNvSpPr>
            <a:spLocks noChangeArrowheads="1"/>
          </p:cNvSpPr>
          <p:nvPr/>
        </p:nvSpPr>
        <p:spPr bwMode="auto">
          <a:xfrm>
            <a:off x="5021264" y="476251"/>
            <a:ext cx="2079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tr-TR" altLang="tr-TR" sz="2800" dirty="0">
                <a:solidFill>
                  <a:srgbClr val="000000"/>
                </a:solidFill>
              </a:rPr>
              <a:t>INSTINCTS</a:t>
            </a:r>
          </a:p>
        </p:txBody>
      </p:sp>
      <p:sp>
        <p:nvSpPr>
          <p:cNvPr id="40964" name="İçerik Yer Tutucusu 2">
            <a:extLst>
              <a:ext uri="{FF2B5EF4-FFF2-40B4-BE49-F238E27FC236}">
                <a16:creationId xmlns:a16="http://schemas.microsoft.com/office/drawing/2014/main" id="{A2ABD614-82F6-A412-D30F-C10E1CB21683}"/>
              </a:ext>
            </a:extLst>
          </p:cNvPr>
          <p:cNvSpPr txBox="1">
            <a:spLocks/>
          </p:cNvSpPr>
          <p:nvPr/>
        </p:nvSpPr>
        <p:spPr bwMode="auto">
          <a:xfrm>
            <a:off x="2397125" y="1304925"/>
            <a:ext cx="7702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Clr>
                <a:srgbClr val="000000"/>
              </a:buClr>
              <a:buSzPts val="1200"/>
              <a:buFont typeface="Karla" pitchFamily="2" charset="-94"/>
              <a:buChar char="●"/>
            </a:pPr>
            <a:endParaRPr lang="en-US" altLang="tr-TR" sz="2000" dirty="0">
              <a:solidFill>
                <a:srgbClr val="000000"/>
              </a:solidFill>
              <a:latin typeface="Livvic" pitchFamily="2" charset="-94"/>
              <a:cs typeface="Livvic" pitchFamily="2" charset="-94"/>
              <a:sym typeface="Livvic" pitchFamily="2" charset="-94"/>
            </a:endParaRPr>
          </a:p>
          <a:p>
            <a:pPr algn="just" eaLnBrk="0" fontAlgn="base" hangingPunct="0">
              <a:spcBef>
                <a:spcPct val="0"/>
              </a:spcBef>
              <a:spcAft>
                <a:spcPct val="0"/>
              </a:spcAft>
              <a:buClr>
                <a:srgbClr val="000000"/>
              </a:buClr>
              <a:buSzPts val="1200"/>
              <a:buFont typeface="Karla" pitchFamily="2" charset="-94"/>
              <a:buChar char="●"/>
            </a:pPr>
            <a:r>
              <a:rPr lang="en-US" altLang="tr-TR" sz="2000" dirty="0">
                <a:solidFill>
                  <a:srgbClr val="000000"/>
                </a:solidFill>
                <a:latin typeface="Livvic" pitchFamily="2" charset="-94"/>
                <a:cs typeface="Livvic" pitchFamily="2" charset="-94"/>
                <a:sym typeface="Livvic" pitchFamily="2" charset="-94"/>
              </a:rPr>
              <a:t>Another innate </a:t>
            </a:r>
            <a:r>
              <a:rPr lang="en-US" altLang="tr-TR" sz="2000" dirty="0" err="1">
                <a:solidFill>
                  <a:srgbClr val="000000"/>
                </a:solidFill>
                <a:latin typeface="Livvic" pitchFamily="2" charset="-94"/>
                <a:cs typeface="Livvic" pitchFamily="2" charset="-94"/>
                <a:sym typeface="Livvic" pitchFamily="2" charset="-94"/>
              </a:rPr>
              <a:t>behaviour</a:t>
            </a:r>
            <a:r>
              <a:rPr lang="en-US" altLang="tr-TR" sz="2000" dirty="0">
                <a:solidFill>
                  <a:srgbClr val="000000"/>
                </a:solidFill>
                <a:latin typeface="Livvic" pitchFamily="2" charset="-94"/>
                <a:cs typeface="Livvic" pitchFamily="2" charset="-94"/>
                <a:sym typeface="Livvic" pitchFamily="2" charset="-94"/>
              </a:rPr>
              <a:t> is instincts. Instincts have the role of facilitating the life of the individual. These are </a:t>
            </a:r>
            <a:r>
              <a:rPr lang="en-US" altLang="tr-TR" sz="2000" dirty="0" err="1">
                <a:solidFill>
                  <a:srgbClr val="000000"/>
                </a:solidFill>
                <a:latin typeface="Livvic" pitchFamily="2" charset="-94"/>
                <a:cs typeface="Livvic" pitchFamily="2" charset="-94"/>
                <a:sym typeface="Livvic" pitchFamily="2" charset="-94"/>
              </a:rPr>
              <a:t>behaviours</a:t>
            </a:r>
            <a:r>
              <a:rPr lang="en-US" altLang="tr-TR" sz="2000" dirty="0">
                <a:solidFill>
                  <a:srgbClr val="000000"/>
                </a:solidFill>
                <a:latin typeface="Livvic" pitchFamily="2" charset="-94"/>
                <a:cs typeface="Livvic" pitchFamily="2" charset="-94"/>
                <a:sym typeface="Livvic" pitchFamily="2" charset="-94"/>
              </a:rPr>
              <a:t> such as reproduction, nesting, caring for offspring. Instincts are inherited, not formed by learning, but are </a:t>
            </a:r>
            <a:r>
              <a:rPr lang="en-US" altLang="tr-TR" sz="2000" dirty="0" err="1">
                <a:solidFill>
                  <a:srgbClr val="000000"/>
                </a:solidFill>
                <a:latin typeface="Livvic" pitchFamily="2" charset="-94"/>
                <a:cs typeface="Livvic" pitchFamily="2" charset="-94"/>
                <a:sym typeface="Livvic" pitchFamily="2" charset="-94"/>
              </a:rPr>
              <a:t>realised</a:t>
            </a:r>
            <a:r>
              <a:rPr lang="en-US" altLang="tr-TR" sz="2000" dirty="0">
                <a:solidFill>
                  <a:srgbClr val="000000"/>
                </a:solidFill>
                <a:latin typeface="Livvic" pitchFamily="2" charset="-94"/>
                <a:cs typeface="Livvic" pitchFamily="2" charset="-94"/>
                <a:sym typeface="Livvic" pitchFamily="2" charset="-94"/>
              </a:rPr>
              <a:t> consciously. </a:t>
            </a:r>
          </a:p>
          <a:p>
            <a:pPr algn="just" eaLnBrk="0" fontAlgn="base" hangingPunct="0">
              <a:spcBef>
                <a:spcPct val="0"/>
              </a:spcBef>
              <a:spcAft>
                <a:spcPct val="0"/>
              </a:spcAft>
              <a:buClr>
                <a:srgbClr val="000000"/>
              </a:buClr>
              <a:buSzPts val="1200"/>
              <a:buFont typeface="Karla" pitchFamily="2" charset="-94"/>
              <a:buChar char="●"/>
            </a:pPr>
            <a:r>
              <a:rPr lang="en-US" altLang="tr-TR" sz="2000" dirty="0">
                <a:solidFill>
                  <a:srgbClr val="000000"/>
                </a:solidFill>
                <a:latin typeface="Livvic" pitchFamily="2" charset="-94"/>
                <a:cs typeface="Livvic" pitchFamily="2" charset="-94"/>
                <a:sym typeface="Livvic" pitchFamily="2" charset="-94"/>
              </a:rPr>
              <a:t>Instinctive </a:t>
            </a:r>
            <a:r>
              <a:rPr lang="en-US" altLang="tr-TR" sz="2000" dirty="0" err="1">
                <a:solidFill>
                  <a:srgbClr val="000000"/>
                </a:solidFill>
                <a:latin typeface="Livvic" pitchFamily="2" charset="-94"/>
                <a:cs typeface="Livvic" pitchFamily="2" charset="-94"/>
                <a:sym typeface="Livvic" pitchFamily="2" charset="-94"/>
              </a:rPr>
              <a:t>behaviours</a:t>
            </a:r>
            <a:r>
              <a:rPr lang="en-US" altLang="tr-TR" sz="2000" dirty="0">
                <a:solidFill>
                  <a:srgbClr val="000000"/>
                </a:solidFill>
                <a:latin typeface="Livvic" pitchFamily="2" charset="-94"/>
                <a:cs typeface="Livvic" pitchFamily="2" charset="-94"/>
                <a:sym typeface="Livvic" pitchFamily="2" charset="-94"/>
              </a:rPr>
              <a:t> are observed in many creatures in the animal kingdom. Each species has instinctive </a:t>
            </a:r>
            <a:r>
              <a:rPr lang="en-US" altLang="tr-TR" sz="2000" dirty="0" err="1">
                <a:solidFill>
                  <a:srgbClr val="000000"/>
                </a:solidFill>
                <a:latin typeface="Livvic" pitchFamily="2" charset="-94"/>
                <a:cs typeface="Livvic" pitchFamily="2" charset="-94"/>
                <a:sym typeface="Livvic" pitchFamily="2" charset="-94"/>
              </a:rPr>
              <a:t>behaviour</a:t>
            </a:r>
            <a:r>
              <a:rPr lang="en-US" altLang="tr-TR" sz="2000" dirty="0">
                <a:solidFill>
                  <a:srgbClr val="000000"/>
                </a:solidFill>
                <a:latin typeface="Livvic" pitchFamily="2" charset="-94"/>
                <a:cs typeface="Livvic" pitchFamily="2" charset="-94"/>
                <a:sym typeface="Livvic" pitchFamily="2" charset="-94"/>
              </a:rPr>
              <a:t> typical of the species. </a:t>
            </a:r>
          </a:p>
          <a:p>
            <a:pPr algn="just" eaLnBrk="0" fontAlgn="base" hangingPunct="0">
              <a:spcBef>
                <a:spcPct val="0"/>
              </a:spcBef>
              <a:spcAft>
                <a:spcPct val="0"/>
              </a:spcAft>
              <a:buClr>
                <a:srgbClr val="000000"/>
              </a:buClr>
              <a:buSzPts val="1200"/>
              <a:buFont typeface="Karla" pitchFamily="2" charset="-94"/>
              <a:buChar char="●"/>
            </a:pPr>
            <a:endParaRPr lang="en-US" altLang="tr-TR" sz="2000" dirty="0">
              <a:solidFill>
                <a:srgbClr val="000000"/>
              </a:solidFill>
              <a:latin typeface="Livvic" pitchFamily="2" charset="-94"/>
              <a:cs typeface="Livvic" pitchFamily="2" charset="-94"/>
              <a:sym typeface="Livvic" pitchFamily="2" charset="-94"/>
            </a:endParaRPr>
          </a:p>
        </p:txBody>
      </p:sp>
      <p:pic>
        <p:nvPicPr>
          <p:cNvPr id="7" name="Resim 6">
            <a:extLst>
              <a:ext uri="{FF2B5EF4-FFF2-40B4-BE49-F238E27FC236}">
                <a16:creationId xmlns:a16="http://schemas.microsoft.com/office/drawing/2014/main" id="{833F36C4-756E-903F-3FB2-8BFAAD87910F}"/>
              </a:ext>
            </a:extLst>
          </p:cNvPr>
          <p:cNvPicPr>
            <a:picLocks noChangeAspect="1"/>
          </p:cNvPicPr>
          <p:nvPr/>
        </p:nvPicPr>
        <p:blipFill>
          <a:blip r:embed="rId2"/>
          <a:stretch>
            <a:fillRect/>
          </a:stretch>
        </p:blipFill>
        <p:spPr>
          <a:xfrm>
            <a:off x="3986796" y="4365104"/>
            <a:ext cx="6083949" cy="1792222"/>
          </a:xfrm>
          <a:prstGeom prst="rect">
            <a:avLst/>
          </a:prstGeom>
          <a:effectLst>
            <a:softEdge rad="127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oogle Shape;36170;p57">
            <a:extLst>
              <a:ext uri="{FF2B5EF4-FFF2-40B4-BE49-F238E27FC236}">
                <a16:creationId xmlns:a16="http://schemas.microsoft.com/office/drawing/2014/main" id="{BE9F23AB-3CF1-A86B-F8A0-21B5602623EE}"/>
              </a:ext>
            </a:extLst>
          </p:cNvPr>
          <p:cNvGrpSpPr>
            <a:grpSpLocks/>
          </p:cNvGrpSpPr>
          <p:nvPr/>
        </p:nvGrpSpPr>
        <p:grpSpPr bwMode="auto">
          <a:xfrm>
            <a:off x="2236788" y="571501"/>
            <a:ext cx="3992562" cy="3992563"/>
            <a:chOff x="4310061" y="571588"/>
            <a:chExt cx="3992088" cy="3992378"/>
          </a:xfrm>
        </p:grpSpPr>
        <p:grpSp>
          <p:nvGrpSpPr>
            <p:cNvPr id="41989" name="Google Shape;36171;p57">
              <a:extLst>
                <a:ext uri="{FF2B5EF4-FFF2-40B4-BE49-F238E27FC236}">
                  <a16:creationId xmlns:a16="http://schemas.microsoft.com/office/drawing/2014/main" id="{96D68F29-04A6-484E-00B8-0FDDBC554333}"/>
                </a:ext>
              </a:extLst>
            </p:cNvPr>
            <p:cNvGrpSpPr>
              <a:grpSpLocks/>
            </p:cNvGrpSpPr>
            <p:nvPr/>
          </p:nvGrpSpPr>
          <p:grpSpPr bwMode="auto">
            <a:xfrm>
              <a:off x="4572000" y="571588"/>
              <a:ext cx="86650" cy="3992378"/>
              <a:chOff x="1893475" y="947000"/>
              <a:chExt cx="86650" cy="1812575"/>
            </a:xfrm>
          </p:grpSpPr>
          <p:sp>
            <p:nvSpPr>
              <p:cNvPr id="20" name="Google Shape;36172;p57">
                <a:extLst>
                  <a:ext uri="{FF2B5EF4-FFF2-40B4-BE49-F238E27FC236}">
                    <a16:creationId xmlns:a16="http://schemas.microsoft.com/office/drawing/2014/main" id="{6032A751-7BA3-486F-FE15-08795A3739D5}"/>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21" name="Google Shape;36173;p57">
                <a:extLst>
                  <a:ext uri="{FF2B5EF4-FFF2-40B4-BE49-F238E27FC236}">
                    <a16:creationId xmlns:a16="http://schemas.microsoft.com/office/drawing/2014/main" id="{2F5CE0D5-8640-260F-B0E7-ECAEC738F27D}"/>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41990" name="Google Shape;36174;p57">
              <a:extLst>
                <a:ext uri="{FF2B5EF4-FFF2-40B4-BE49-F238E27FC236}">
                  <a16:creationId xmlns:a16="http://schemas.microsoft.com/office/drawing/2014/main" id="{F5B17F08-E09C-E957-8AAC-4BF91197DEAC}"/>
                </a:ext>
              </a:extLst>
            </p:cNvPr>
            <p:cNvGrpSpPr>
              <a:grpSpLocks/>
            </p:cNvGrpSpPr>
            <p:nvPr/>
          </p:nvGrpSpPr>
          <p:grpSpPr bwMode="auto">
            <a:xfrm>
              <a:off x="7954400" y="571973"/>
              <a:ext cx="84850" cy="3989074"/>
              <a:chOff x="95250" y="947175"/>
              <a:chExt cx="84850" cy="1811075"/>
            </a:xfrm>
          </p:grpSpPr>
          <p:sp>
            <p:nvSpPr>
              <p:cNvPr id="18" name="Google Shape;36175;p57">
                <a:extLst>
                  <a:ext uri="{FF2B5EF4-FFF2-40B4-BE49-F238E27FC236}">
                    <a16:creationId xmlns:a16="http://schemas.microsoft.com/office/drawing/2014/main" id="{99FF0D4E-3CFF-5D08-95CE-914786F8FF2D}"/>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9" name="Google Shape;36176;p57">
                <a:extLst>
                  <a:ext uri="{FF2B5EF4-FFF2-40B4-BE49-F238E27FC236}">
                    <a16:creationId xmlns:a16="http://schemas.microsoft.com/office/drawing/2014/main" id="{29409DF9-A824-5240-63B4-42C91DA56DCC}"/>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41991" name="Google Shape;36177;p57">
              <a:extLst>
                <a:ext uri="{FF2B5EF4-FFF2-40B4-BE49-F238E27FC236}">
                  <a16:creationId xmlns:a16="http://schemas.microsoft.com/office/drawing/2014/main" id="{2FE8BDBF-F695-DE89-9F42-02E2FBC41634}"/>
                </a:ext>
              </a:extLst>
            </p:cNvPr>
            <p:cNvGrpSpPr>
              <a:grpSpLocks/>
            </p:cNvGrpSpPr>
            <p:nvPr/>
          </p:nvGrpSpPr>
          <p:grpSpPr bwMode="auto">
            <a:xfrm>
              <a:off x="4310061" y="838025"/>
              <a:ext cx="3992088" cy="3459224"/>
              <a:chOff x="1358154" y="1112975"/>
              <a:chExt cx="6433663" cy="3459224"/>
            </a:xfrm>
          </p:grpSpPr>
          <p:grpSp>
            <p:nvGrpSpPr>
              <p:cNvPr id="41992" name="Google Shape;36178;p57">
                <a:extLst>
                  <a:ext uri="{FF2B5EF4-FFF2-40B4-BE49-F238E27FC236}">
                    <a16:creationId xmlns:a16="http://schemas.microsoft.com/office/drawing/2014/main" id="{8E2B2E27-A3DB-0EA1-2782-8D801E5B8422}"/>
                  </a:ext>
                </a:extLst>
              </p:cNvPr>
              <p:cNvGrpSpPr>
                <a:grpSpLocks/>
              </p:cNvGrpSpPr>
              <p:nvPr/>
            </p:nvGrpSpPr>
            <p:grpSpPr bwMode="auto">
              <a:xfrm rot="5400000">
                <a:off x="4531223" y="-2060094"/>
                <a:ext cx="87525" cy="6433663"/>
                <a:chOff x="-349750" y="947875"/>
                <a:chExt cx="87525" cy="1811075"/>
              </a:xfrm>
            </p:grpSpPr>
            <p:sp>
              <p:nvSpPr>
                <p:cNvPr id="13" name="Google Shape;36179;p57">
                  <a:extLst>
                    <a:ext uri="{FF2B5EF4-FFF2-40B4-BE49-F238E27FC236}">
                      <a16:creationId xmlns:a16="http://schemas.microsoft.com/office/drawing/2014/main" id="{21D0438F-A762-33E3-0E76-47300B0398C7}"/>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4" name="Google Shape;36180;p57">
                  <a:extLst>
                    <a:ext uri="{FF2B5EF4-FFF2-40B4-BE49-F238E27FC236}">
                      <a16:creationId xmlns:a16="http://schemas.microsoft.com/office/drawing/2014/main" id="{5B878ED5-65BE-3DF6-9D2C-6FFF84D612A0}"/>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5" name="Google Shape;36181;p57">
                  <a:extLst>
                    <a:ext uri="{FF2B5EF4-FFF2-40B4-BE49-F238E27FC236}">
                      <a16:creationId xmlns:a16="http://schemas.microsoft.com/office/drawing/2014/main" id="{DF2A26F7-1F27-E0F3-0536-4E067AD7E85F}"/>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6" name="Google Shape;36182;p57">
                  <a:extLst>
                    <a:ext uri="{FF2B5EF4-FFF2-40B4-BE49-F238E27FC236}">
                      <a16:creationId xmlns:a16="http://schemas.microsoft.com/office/drawing/2014/main" id="{716ABC9D-51CF-A66E-8AAC-A6388AB46DC8}"/>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7" name="Google Shape;36183;p57">
                  <a:extLst>
                    <a:ext uri="{FF2B5EF4-FFF2-40B4-BE49-F238E27FC236}">
                      <a16:creationId xmlns:a16="http://schemas.microsoft.com/office/drawing/2014/main" id="{5120CC29-5C5D-F55F-703F-1E6475033A46}"/>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41993" name="Google Shape;36184;p57">
                <a:extLst>
                  <a:ext uri="{FF2B5EF4-FFF2-40B4-BE49-F238E27FC236}">
                    <a16:creationId xmlns:a16="http://schemas.microsoft.com/office/drawing/2014/main" id="{E48FCD69-2E9F-6FC8-7497-7E7927A359CF}"/>
                  </a:ext>
                </a:extLst>
              </p:cNvPr>
              <p:cNvGrpSpPr>
                <a:grpSpLocks/>
              </p:cNvGrpSpPr>
              <p:nvPr/>
            </p:nvGrpSpPr>
            <p:grpSpPr bwMode="auto">
              <a:xfrm rot="5400000">
                <a:off x="4527641" y="1315284"/>
                <a:ext cx="87525" cy="6426303"/>
                <a:chOff x="-276176" y="947000"/>
                <a:chExt cx="86650" cy="1812575"/>
              </a:xfrm>
            </p:grpSpPr>
            <p:sp>
              <p:nvSpPr>
                <p:cNvPr id="11" name="Google Shape;36185;p57">
                  <a:extLst>
                    <a:ext uri="{FF2B5EF4-FFF2-40B4-BE49-F238E27FC236}">
                      <a16:creationId xmlns:a16="http://schemas.microsoft.com/office/drawing/2014/main" id="{C2104F55-3A8C-2275-0B82-19DBA9394993}"/>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2" name="Google Shape;36186;p57">
                  <a:extLst>
                    <a:ext uri="{FF2B5EF4-FFF2-40B4-BE49-F238E27FC236}">
                      <a16:creationId xmlns:a16="http://schemas.microsoft.com/office/drawing/2014/main" id="{1CFF021E-6434-083E-C316-EE8825D3C59F}"/>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sp>
        <p:nvSpPr>
          <p:cNvPr id="41987" name="Content Placeholder 2">
            <a:extLst>
              <a:ext uri="{FF2B5EF4-FFF2-40B4-BE49-F238E27FC236}">
                <a16:creationId xmlns:a16="http://schemas.microsoft.com/office/drawing/2014/main" id="{3A5E2F4C-9D14-D92E-CE76-E05B3D008D7F}"/>
              </a:ext>
            </a:extLst>
          </p:cNvPr>
          <p:cNvSpPr txBox="1">
            <a:spLocks/>
          </p:cNvSpPr>
          <p:nvPr/>
        </p:nvSpPr>
        <p:spPr bwMode="auto">
          <a:xfrm>
            <a:off x="6153150" y="858839"/>
            <a:ext cx="4843096"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175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Clr>
                <a:srgbClr val="000000"/>
              </a:buClr>
              <a:buSzPts val="1400"/>
              <a:buNone/>
            </a:pPr>
            <a:r>
              <a:rPr lang="en-US" altLang="tr-TR" sz="2000" dirty="0">
                <a:solidFill>
                  <a:srgbClr val="000000"/>
                </a:solidFill>
                <a:latin typeface="Livvic" pitchFamily="2" charset="-94"/>
                <a:cs typeface="Livvic" pitchFamily="2" charset="-94"/>
                <a:sym typeface="Livvic" pitchFamily="2" charset="-94"/>
              </a:rPr>
              <a:t>When we think of instinctive </a:t>
            </a:r>
            <a:r>
              <a:rPr lang="en-US" altLang="tr-TR" sz="2000" dirty="0" err="1">
                <a:solidFill>
                  <a:srgbClr val="000000"/>
                </a:solidFill>
                <a:latin typeface="Livvic" pitchFamily="2" charset="-94"/>
                <a:cs typeface="Livvic" pitchFamily="2" charset="-94"/>
                <a:sym typeface="Livvic" pitchFamily="2" charset="-94"/>
              </a:rPr>
              <a:t>behaviours</a:t>
            </a:r>
            <a:r>
              <a:rPr lang="en-US" altLang="tr-TR" sz="2000" dirty="0">
                <a:solidFill>
                  <a:srgbClr val="000000"/>
                </a:solidFill>
                <a:latin typeface="Livvic" pitchFamily="2" charset="-94"/>
                <a:cs typeface="Livvic" pitchFamily="2" charset="-94"/>
                <a:sym typeface="Livvic" pitchFamily="2" charset="-94"/>
              </a:rPr>
              <a:t>, we should not only think of automatic </a:t>
            </a:r>
            <a:r>
              <a:rPr lang="en-US" altLang="tr-TR" sz="2000" dirty="0" err="1">
                <a:solidFill>
                  <a:srgbClr val="000000"/>
                </a:solidFill>
                <a:latin typeface="Livvic" pitchFamily="2" charset="-94"/>
                <a:cs typeface="Livvic" pitchFamily="2" charset="-94"/>
                <a:sym typeface="Livvic" pitchFamily="2" charset="-94"/>
              </a:rPr>
              <a:t>behaviours</a:t>
            </a:r>
            <a:r>
              <a:rPr lang="en-US" altLang="tr-TR" sz="2000" dirty="0">
                <a:solidFill>
                  <a:srgbClr val="000000"/>
                </a:solidFill>
                <a:latin typeface="Livvic" pitchFamily="2" charset="-94"/>
                <a:cs typeface="Livvic" pitchFamily="2" charset="-94"/>
                <a:sym typeface="Livvic" pitchFamily="2" charset="-94"/>
              </a:rPr>
              <a:t>. Because instinctive </a:t>
            </a:r>
            <a:r>
              <a:rPr lang="en-US" altLang="tr-TR" sz="2000" dirty="0" err="1">
                <a:solidFill>
                  <a:srgbClr val="000000"/>
                </a:solidFill>
                <a:latin typeface="Livvic" pitchFamily="2" charset="-94"/>
                <a:cs typeface="Livvic" pitchFamily="2" charset="-94"/>
                <a:sym typeface="Livvic" pitchFamily="2" charset="-94"/>
              </a:rPr>
              <a:t>behaviours</a:t>
            </a:r>
            <a:r>
              <a:rPr lang="en-US" altLang="tr-TR" sz="2000" dirty="0">
                <a:solidFill>
                  <a:srgbClr val="000000"/>
                </a:solidFill>
                <a:latin typeface="Livvic" pitchFamily="2" charset="-94"/>
                <a:cs typeface="Livvic" pitchFamily="2" charset="-94"/>
                <a:sym typeface="Livvic" pitchFamily="2" charset="-94"/>
              </a:rPr>
              <a:t> can sometimes be triggered by perceptual/thinking intelligence. In other words, a creature can make a decision using its perceptual intelligence, and the result of this decision can be instinctive </a:t>
            </a:r>
            <a:r>
              <a:rPr lang="en-US" altLang="tr-TR" sz="2000" dirty="0" err="1">
                <a:solidFill>
                  <a:srgbClr val="000000"/>
                </a:solidFill>
                <a:latin typeface="Livvic" pitchFamily="2" charset="-94"/>
                <a:cs typeface="Livvic" pitchFamily="2" charset="-94"/>
                <a:sym typeface="Livvic" pitchFamily="2" charset="-94"/>
              </a:rPr>
              <a:t>behaviour</a:t>
            </a:r>
            <a:r>
              <a:rPr lang="en-US" altLang="tr-TR" sz="2000" dirty="0">
                <a:solidFill>
                  <a:srgbClr val="000000"/>
                </a:solidFill>
                <a:latin typeface="Livvic" pitchFamily="2" charset="-94"/>
                <a:cs typeface="Livvic" pitchFamily="2" charset="-94"/>
                <a:sym typeface="Livvic" pitchFamily="2" charset="-94"/>
              </a:rPr>
              <a:t>. </a:t>
            </a:r>
          </a:p>
          <a:p>
            <a:pPr algn="just" eaLnBrk="0" fontAlgn="base" hangingPunct="0">
              <a:spcBef>
                <a:spcPct val="0"/>
              </a:spcBef>
              <a:spcAft>
                <a:spcPct val="0"/>
              </a:spcAft>
              <a:buClr>
                <a:srgbClr val="000000"/>
              </a:buClr>
              <a:buSzPts val="1400"/>
              <a:buNone/>
            </a:pPr>
            <a:endParaRPr lang="en-US" altLang="tr-TR" sz="2000" dirty="0">
              <a:solidFill>
                <a:srgbClr val="000000"/>
              </a:solidFill>
              <a:latin typeface="Livvic" pitchFamily="2" charset="-94"/>
              <a:cs typeface="Livvic" pitchFamily="2" charset="-94"/>
              <a:sym typeface="Livvic" pitchFamily="2" charset="-94"/>
            </a:endParaRPr>
          </a:p>
          <a:p>
            <a:pPr algn="just" eaLnBrk="0" fontAlgn="base" hangingPunct="0">
              <a:spcBef>
                <a:spcPct val="0"/>
              </a:spcBef>
              <a:spcAft>
                <a:spcPct val="0"/>
              </a:spcAft>
              <a:buClr>
                <a:srgbClr val="000000"/>
              </a:buClr>
              <a:buSzPts val="1400"/>
              <a:buNone/>
            </a:pPr>
            <a:r>
              <a:rPr lang="en-US" altLang="tr-TR" sz="2000" dirty="0">
                <a:solidFill>
                  <a:srgbClr val="000000"/>
                </a:solidFill>
                <a:latin typeface="Livvic" pitchFamily="2" charset="-94"/>
                <a:cs typeface="Livvic" pitchFamily="2" charset="-94"/>
                <a:sym typeface="Livvic" pitchFamily="2" charset="-94"/>
              </a:rPr>
              <a:t>Quite logically, it has been discovered that a large part of instinctive </a:t>
            </a:r>
            <a:r>
              <a:rPr lang="en-US" altLang="tr-TR" sz="2000" dirty="0" err="1">
                <a:solidFill>
                  <a:srgbClr val="000000"/>
                </a:solidFill>
                <a:latin typeface="Livvic" pitchFamily="2" charset="-94"/>
                <a:cs typeface="Livvic" pitchFamily="2" charset="-94"/>
                <a:sym typeface="Livvic" pitchFamily="2" charset="-94"/>
              </a:rPr>
              <a:t>behaviour</a:t>
            </a:r>
            <a:r>
              <a:rPr lang="en-US" altLang="tr-TR" sz="2000" dirty="0">
                <a:solidFill>
                  <a:srgbClr val="000000"/>
                </a:solidFill>
                <a:latin typeface="Livvic" pitchFamily="2" charset="-94"/>
                <a:cs typeface="Livvic" pitchFamily="2" charset="-94"/>
                <a:sym typeface="Livvic" pitchFamily="2" charset="-94"/>
              </a:rPr>
              <a:t> is triggered by intellectual intelligence. </a:t>
            </a:r>
            <a:br>
              <a:rPr lang="en-US" altLang="tr-TR" sz="2000" dirty="0">
                <a:solidFill>
                  <a:srgbClr val="000000"/>
                </a:solidFill>
                <a:latin typeface="Livvic" pitchFamily="2" charset="-94"/>
                <a:cs typeface="Livvic" pitchFamily="2" charset="-94"/>
                <a:sym typeface="Livvic" pitchFamily="2" charset="-94"/>
              </a:rPr>
            </a:br>
            <a:endParaRPr lang="en-US" altLang="tr-TR" sz="2000" dirty="0">
              <a:solidFill>
                <a:srgbClr val="000000"/>
              </a:solidFill>
              <a:latin typeface="Livvic" pitchFamily="2" charset="-94"/>
              <a:cs typeface="Livvic" pitchFamily="2" charset="-94"/>
              <a:sym typeface="Livvic" pitchFamily="2" charset="-94"/>
            </a:endParaRPr>
          </a:p>
        </p:txBody>
      </p:sp>
      <p:pic>
        <p:nvPicPr>
          <p:cNvPr id="23" name="Resim 22">
            <a:extLst>
              <a:ext uri="{FF2B5EF4-FFF2-40B4-BE49-F238E27FC236}">
                <a16:creationId xmlns:a16="http://schemas.microsoft.com/office/drawing/2014/main" id="{37572D53-CC78-E3D1-C8F7-96186895C2CC}"/>
              </a:ext>
            </a:extLst>
          </p:cNvPr>
          <p:cNvPicPr>
            <a:picLocks noChangeAspect="1"/>
          </p:cNvPicPr>
          <p:nvPr/>
        </p:nvPicPr>
        <p:blipFill>
          <a:blip r:embed="rId2"/>
          <a:stretch>
            <a:fillRect/>
          </a:stretch>
        </p:blipFill>
        <p:spPr>
          <a:xfrm>
            <a:off x="2592548" y="1082793"/>
            <a:ext cx="3276950" cy="2969965"/>
          </a:xfrm>
          <a:prstGeom prst="rect">
            <a:avLst/>
          </a:prstGeom>
          <a:effectLst>
            <a:softEdge rad="1270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İçerik Yer Tutucusu 2">
            <a:extLst>
              <a:ext uri="{FF2B5EF4-FFF2-40B4-BE49-F238E27FC236}">
                <a16:creationId xmlns:a16="http://schemas.microsoft.com/office/drawing/2014/main" id="{48E19CAE-39BF-D52F-B837-037E68C88590}"/>
              </a:ext>
            </a:extLst>
          </p:cNvPr>
          <p:cNvSpPr txBox="1">
            <a:spLocks/>
          </p:cNvSpPr>
          <p:nvPr/>
        </p:nvSpPr>
        <p:spPr bwMode="auto">
          <a:xfrm>
            <a:off x="2468563" y="1377950"/>
            <a:ext cx="7702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endParaRPr lang="en-US" altLang="tr-TR" sz="1200">
              <a:solidFill>
                <a:srgbClr val="000000"/>
              </a:solidFill>
              <a:latin typeface="Livvic" pitchFamily="2" charset="-94"/>
              <a:cs typeface="Livvic" pitchFamily="2" charset="-94"/>
              <a:sym typeface="Livvic" pitchFamily="2" charset="-94"/>
            </a:endParaRPr>
          </a:p>
        </p:txBody>
      </p:sp>
      <p:sp>
        <p:nvSpPr>
          <p:cNvPr id="43011" name="Content Placeholder 2">
            <a:extLst>
              <a:ext uri="{FF2B5EF4-FFF2-40B4-BE49-F238E27FC236}">
                <a16:creationId xmlns:a16="http://schemas.microsoft.com/office/drawing/2014/main" id="{B9C9849D-DD9F-F946-AF29-A733003F1D69}"/>
              </a:ext>
            </a:extLst>
          </p:cNvPr>
          <p:cNvSpPr txBox="1">
            <a:spLocks/>
          </p:cNvSpPr>
          <p:nvPr/>
        </p:nvSpPr>
        <p:spPr bwMode="auto">
          <a:xfrm>
            <a:off x="2443164" y="549275"/>
            <a:ext cx="77041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lnSpc>
                <a:spcPct val="90000"/>
              </a:lnSpc>
              <a:spcBef>
                <a:spcPct val="0"/>
              </a:spcBef>
              <a:spcAft>
                <a:spcPct val="0"/>
              </a:spcAft>
              <a:buClr>
                <a:srgbClr val="000000"/>
              </a:buClr>
              <a:buSzPts val="1200"/>
              <a:buFont typeface="Karla" pitchFamily="2" charset="-94"/>
              <a:buChar char="●"/>
            </a:pPr>
            <a:r>
              <a:rPr lang="en-US" altLang="tr-TR" sz="2000" dirty="0">
                <a:solidFill>
                  <a:srgbClr val="000000"/>
                </a:solidFill>
                <a:latin typeface="Livvic" pitchFamily="2" charset="-94"/>
                <a:cs typeface="Livvic" pitchFamily="2" charset="-94"/>
                <a:sym typeface="Livvic" pitchFamily="2" charset="-94"/>
              </a:rPr>
              <a:t>A famous example is the instinct of hatching Caretta </a:t>
            </a:r>
            <a:r>
              <a:rPr lang="en-US" altLang="tr-TR" sz="2000" dirty="0" err="1">
                <a:solidFill>
                  <a:srgbClr val="000000"/>
                </a:solidFill>
                <a:latin typeface="Livvic" pitchFamily="2" charset="-94"/>
                <a:cs typeface="Livvic" pitchFamily="2" charset="-94"/>
                <a:sym typeface="Livvic" pitchFamily="2" charset="-94"/>
              </a:rPr>
              <a:t>caretta</a:t>
            </a:r>
            <a:r>
              <a:rPr lang="en-US" altLang="tr-TR" sz="2000" dirty="0">
                <a:solidFill>
                  <a:srgbClr val="000000"/>
                </a:solidFill>
                <a:latin typeface="Livvic" pitchFamily="2" charset="-94"/>
                <a:cs typeface="Livvic" pitchFamily="2" charset="-94"/>
                <a:sym typeface="Livvic" pitchFamily="2" charset="-94"/>
              </a:rPr>
              <a:t> turtles to go to the sea. This instinct was acquired in the evolutionary process through the Baldwin Effect. </a:t>
            </a:r>
          </a:p>
          <a:p>
            <a:pPr algn="just" eaLnBrk="0" fontAlgn="base" hangingPunct="0">
              <a:lnSpc>
                <a:spcPct val="90000"/>
              </a:lnSpc>
              <a:spcBef>
                <a:spcPct val="0"/>
              </a:spcBef>
              <a:spcAft>
                <a:spcPct val="0"/>
              </a:spcAft>
              <a:buClr>
                <a:srgbClr val="000000"/>
              </a:buClr>
              <a:buSzPts val="1200"/>
              <a:buFont typeface="Karla" pitchFamily="2" charset="-94"/>
              <a:buChar char="●"/>
            </a:pPr>
            <a:endParaRPr lang="en-US" altLang="tr-TR" sz="2000" dirty="0">
              <a:solidFill>
                <a:srgbClr val="000000"/>
              </a:solidFill>
              <a:latin typeface="Livvic" pitchFamily="2" charset="-94"/>
              <a:cs typeface="Livvic" pitchFamily="2" charset="-94"/>
              <a:sym typeface="Livvic" pitchFamily="2" charset="-94"/>
            </a:endParaRPr>
          </a:p>
          <a:p>
            <a:pPr algn="just" eaLnBrk="0" fontAlgn="base" hangingPunct="0">
              <a:lnSpc>
                <a:spcPct val="90000"/>
              </a:lnSpc>
              <a:spcBef>
                <a:spcPct val="0"/>
              </a:spcBef>
              <a:spcAft>
                <a:spcPct val="0"/>
              </a:spcAft>
              <a:buClr>
                <a:srgbClr val="000000"/>
              </a:buClr>
              <a:buSzPts val="1200"/>
              <a:buFont typeface="Karla" pitchFamily="2" charset="-94"/>
              <a:buChar char="●"/>
            </a:pPr>
            <a:r>
              <a:rPr lang="en-US" altLang="tr-TR" sz="2000" dirty="0">
                <a:solidFill>
                  <a:srgbClr val="000000"/>
                </a:solidFill>
                <a:latin typeface="Livvic" pitchFamily="2" charset="-94"/>
                <a:cs typeface="Livvic" pitchFamily="2" charset="-94"/>
                <a:sym typeface="Livvic" pitchFamily="2" charset="-94"/>
              </a:rPr>
              <a:t>However, the trigger of this instinct, as in every instinctive situation, is the reaction produced as a result of the biochemical processing of the information received from the sensory organs. In other words, the hatchling hatches from the egg, smells the sea, sees the moonlight created by the moonlight, and this information affects the cells in the brain, as a result of this effect, different regions of DNA are read, and thus instinctive </a:t>
            </a:r>
            <a:r>
              <a:rPr lang="en-US" altLang="tr-TR" sz="2000" dirty="0" err="1">
                <a:solidFill>
                  <a:srgbClr val="000000"/>
                </a:solidFill>
                <a:latin typeface="Livvic" pitchFamily="2" charset="-94"/>
                <a:cs typeface="Livvic" pitchFamily="2" charset="-94"/>
                <a:sym typeface="Livvic" pitchFamily="2" charset="-94"/>
              </a:rPr>
              <a:t>behaviour</a:t>
            </a:r>
            <a:r>
              <a:rPr lang="en-US" altLang="tr-TR" sz="2000" dirty="0">
                <a:solidFill>
                  <a:srgbClr val="000000"/>
                </a:solidFill>
                <a:latin typeface="Livvic" pitchFamily="2" charset="-94"/>
                <a:cs typeface="Livvic" pitchFamily="2" charset="-94"/>
                <a:sym typeface="Livvic" pitchFamily="2" charset="-94"/>
              </a:rPr>
              <a:t> towards the sea is observed.</a:t>
            </a:r>
          </a:p>
        </p:txBody>
      </p:sp>
      <p:pic>
        <p:nvPicPr>
          <p:cNvPr id="6" name="Content Placeholder 4">
            <a:extLst>
              <a:ext uri="{FF2B5EF4-FFF2-40B4-BE49-F238E27FC236}">
                <a16:creationId xmlns:a16="http://schemas.microsoft.com/office/drawing/2014/main" id="{AE41CF79-ECF0-DFC4-481C-7E85020AF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833" y="3789040"/>
            <a:ext cx="4192469" cy="2864854"/>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oogle Shape;36170;p57">
            <a:extLst>
              <a:ext uri="{FF2B5EF4-FFF2-40B4-BE49-F238E27FC236}">
                <a16:creationId xmlns:a16="http://schemas.microsoft.com/office/drawing/2014/main" id="{4DDAA74A-1DBD-A875-61E6-066632D14099}"/>
              </a:ext>
            </a:extLst>
          </p:cNvPr>
          <p:cNvGrpSpPr>
            <a:grpSpLocks/>
          </p:cNvGrpSpPr>
          <p:nvPr/>
        </p:nvGrpSpPr>
        <p:grpSpPr bwMode="auto">
          <a:xfrm>
            <a:off x="2236788" y="571501"/>
            <a:ext cx="3992562" cy="3992563"/>
            <a:chOff x="4310061" y="571588"/>
            <a:chExt cx="3992088" cy="3992378"/>
          </a:xfrm>
        </p:grpSpPr>
        <p:grpSp>
          <p:nvGrpSpPr>
            <p:cNvPr id="44037" name="Google Shape;36171;p57">
              <a:extLst>
                <a:ext uri="{FF2B5EF4-FFF2-40B4-BE49-F238E27FC236}">
                  <a16:creationId xmlns:a16="http://schemas.microsoft.com/office/drawing/2014/main" id="{F79BB34D-0D49-0FB1-A2CA-F17BB4B1D347}"/>
                </a:ext>
              </a:extLst>
            </p:cNvPr>
            <p:cNvGrpSpPr>
              <a:grpSpLocks/>
            </p:cNvGrpSpPr>
            <p:nvPr/>
          </p:nvGrpSpPr>
          <p:grpSpPr bwMode="auto">
            <a:xfrm>
              <a:off x="4572000" y="571588"/>
              <a:ext cx="86650" cy="3992378"/>
              <a:chOff x="1893475" y="947000"/>
              <a:chExt cx="86650" cy="1812575"/>
            </a:xfrm>
          </p:grpSpPr>
          <p:sp>
            <p:nvSpPr>
              <p:cNvPr id="20" name="Google Shape;36172;p57">
                <a:extLst>
                  <a:ext uri="{FF2B5EF4-FFF2-40B4-BE49-F238E27FC236}">
                    <a16:creationId xmlns:a16="http://schemas.microsoft.com/office/drawing/2014/main" id="{A352E42A-41BD-6174-A187-7D243D28716E}"/>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21" name="Google Shape;36173;p57">
                <a:extLst>
                  <a:ext uri="{FF2B5EF4-FFF2-40B4-BE49-F238E27FC236}">
                    <a16:creationId xmlns:a16="http://schemas.microsoft.com/office/drawing/2014/main" id="{42C80A71-2EE1-2724-BB8A-A0BCFBF45DF1}"/>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44038" name="Google Shape;36174;p57">
              <a:extLst>
                <a:ext uri="{FF2B5EF4-FFF2-40B4-BE49-F238E27FC236}">
                  <a16:creationId xmlns:a16="http://schemas.microsoft.com/office/drawing/2014/main" id="{09196223-D56C-0DCF-1885-B9288DEE2E34}"/>
                </a:ext>
              </a:extLst>
            </p:cNvPr>
            <p:cNvGrpSpPr>
              <a:grpSpLocks/>
            </p:cNvGrpSpPr>
            <p:nvPr/>
          </p:nvGrpSpPr>
          <p:grpSpPr bwMode="auto">
            <a:xfrm>
              <a:off x="7954400" y="571973"/>
              <a:ext cx="84850" cy="3989074"/>
              <a:chOff x="95250" y="947175"/>
              <a:chExt cx="84850" cy="1811075"/>
            </a:xfrm>
          </p:grpSpPr>
          <p:sp>
            <p:nvSpPr>
              <p:cNvPr id="18" name="Google Shape;36175;p57">
                <a:extLst>
                  <a:ext uri="{FF2B5EF4-FFF2-40B4-BE49-F238E27FC236}">
                    <a16:creationId xmlns:a16="http://schemas.microsoft.com/office/drawing/2014/main" id="{05C43E17-0FCA-216C-E29C-935AD4FBB429}"/>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9" name="Google Shape;36176;p57">
                <a:extLst>
                  <a:ext uri="{FF2B5EF4-FFF2-40B4-BE49-F238E27FC236}">
                    <a16:creationId xmlns:a16="http://schemas.microsoft.com/office/drawing/2014/main" id="{005702A3-FF13-776F-E467-AB64B831BB8F}"/>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44039" name="Google Shape;36177;p57">
              <a:extLst>
                <a:ext uri="{FF2B5EF4-FFF2-40B4-BE49-F238E27FC236}">
                  <a16:creationId xmlns:a16="http://schemas.microsoft.com/office/drawing/2014/main" id="{ECF8DC62-C9ED-E7BB-58D3-533C92B2CE88}"/>
                </a:ext>
              </a:extLst>
            </p:cNvPr>
            <p:cNvGrpSpPr>
              <a:grpSpLocks/>
            </p:cNvGrpSpPr>
            <p:nvPr/>
          </p:nvGrpSpPr>
          <p:grpSpPr bwMode="auto">
            <a:xfrm>
              <a:off x="4310061" y="838025"/>
              <a:ext cx="3992088" cy="3459224"/>
              <a:chOff x="1358154" y="1112975"/>
              <a:chExt cx="6433663" cy="3459224"/>
            </a:xfrm>
          </p:grpSpPr>
          <p:grpSp>
            <p:nvGrpSpPr>
              <p:cNvPr id="44040" name="Google Shape;36178;p57">
                <a:extLst>
                  <a:ext uri="{FF2B5EF4-FFF2-40B4-BE49-F238E27FC236}">
                    <a16:creationId xmlns:a16="http://schemas.microsoft.com/office/drawing/2014/main" id="{41947657-DD57-C88C-F54B-C545FA10D8E5}"/>
                  </a:ext>
                </a:extLst>
              </p:cNvPr>
              <p:cNvGrpSpPr>
                <a:grpSpLocks/>
              </p:cNvGrpSpPr>
              <p:nvPr/>
            </p:nvGrpSpPr>
            <p:grpSpPr bwMode="auto">
              <a:xfrm rot="5400000">
                <a:off x="4531223" y="-2060094"/>
                <a:ext cx="87525" cy="6433663"/>
                <a:chOff x="-349750" y="947875"/>
                <a:chExt cx="87525" cy="1811075"/>
              </a:xfrm>
            </p:grpSpPr>
            <p:sp>
              <p:nvSpPr>
                <p:cNvPr id="13" name="Google Shape;36179;p57">
                  <a:extLst>
                    <a:ext uri="{FF2B5EF4-FFF2-40B4-BE49-F238E27FC236}">
                      <a16:creationId xmlns:a16="http://schemas.microsoft.com/office/drawing/2014/main" id="{6D0963A4-B30C-EA56-D48E-65E19B6E13F2}"/>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4" name="Google Shape;36180;p57">
                  <a:extLst>
                    <a:ext uri="{FF2B5EF4-FFF2-40B4-BE49-F238E27FC236}">
                      <a16:creationId xmlns:a16="http://schemas.microsoft.com/office/drawing/2014/main" id="{6B19B040-A5BD-32EE-F823-32E2586B6A02}"/>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5" name="Google Shape;36181;p57">
                  <a:extLst>
                    <a:ext uri="{FF2B5EF4-FFF2-40B4-BE49-F238E27FC236}">
                      <a16:creationId xmlns:a16="http://schemas.microsoft.com/office/drawing/2014/main" id="{CCCDE013-D276-E522-A6A1-FD65F93FADD0}"/>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6" name="Google Shape;36182;p57">
                  <a:extLst>
                    <a:ext uri="{FF2B5EF4-FFF2-40B4-BE49-F238E27FC236}">
                      <a16:creationId xmlns:a16="http://schemas.microsoft.com/office/drawing/2014/main" id="{89998332-CB0B-1BAA-6A07-C8B56C57234C}"/>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7" name="Google Shape;36183;p57">
                  <a:extLst>
                    <a:ext uri="{FF2B5EF4-FFF2-40B4-BE49-F238E27FC236}">
                      <a16:creationId xmlns:a16="http://schemas.microsoft.com/office/drawing/2014/main" id="{00087457-5B82-DC0F-1CDA-1E161FCCFD6D}"/>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44041" name="Google Shape;36184;p57">
                <a:extLst>
                  <a:ext uri="{FF2B5EF4-FFF2-40B4-BE49-F238E27FC236}">
                    <a16:creationId xmlns:a16="http://schemas.microsoft.com/office/drawing/2014/main" id="{72F6D87E-0678-2A0B-737D-020CEE271A27}"/>
                  </a:ext>
                </a:extLst>
              </p:cNvPr>
              <p:cNvGrpSpPr>
                <a:grpSpLocks/>
              </p:cNvGrpSpPr>
              <p:nvPr/>
            </p:nvGrpSpPr>
            <p:grpSpPr bwMode="auto">
              <a:xfrm rot="5400000">
                <a:off x="4527641" y="1315284"/>
                <a:ext cx="87525" cy="6426303"/>
                <a:chOff x="-276176" y="947000"/>
                <a:chExt cx="86650" cy="1812575"/>
              </a:xfrm>
            </p:grpSpPr>
            <p:sp>
              <p:nvSpPr>
                <p:cNvPr id="11" name="Google Shape;36185;p57">
                  <a:extLst>
                    <a:ext uri="{FF2B5EF4-FFF2-40B4-BE49-F238E27FC236}">
                      <a16:creationId xmlns:a16="http://schemas.microsoft.com/office/drawing/2014/main" id="{7BF29B4A-2899-F96E-AB59-31A566EC048C}"/>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2" name="Google Shape;36186;p57">
                  <a:extLst>
                    <a:ext uri="{FF2B5EF4-FFF2-40B4-BE49-F238E27FC236}">
                      <a16:creationId xmlns:a16="http://schemas.microsoft.com/office/drawing/2014/main" id="{3B77DA93-1CAB-93DB-A871-F780EDA87018}"/>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sp>
        <p:nvSpPr>
          <p:cNvPr id="44035" name="Content Placeholder 2">
            <a:extLst>
              <a:ext uri="{FF2B5EF4-FFF2-40B4-BE49-F238E27FC236}">
                <a16:creationId xmlns:a16="http://schemas.microsoft.com/office/drawing/2014/main" id="{703C0758-0D09-B490-235E-84CF08F14BF2}"/>
              </a:ext>
            </a:extLst>
          </p:cNvPr>
          <p:cNvSpPr txBox="1">
            <a:spLocks/>
          </p:cNvSpPr>
          <p:nvPr/>
        </p:nvSpPr>
        <p:spPr bwMode="auto">
          <a:xfrm>
            <a:off x="6540500" y="1004889"/>
            <a:ext cx="3892550"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175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lnSpc>
                <a:spcPct val="90000"/>
              </a:lnSpc>
              <a:spcBef>
                <a:spcPct val="0"/>
              </a:spcBef>
              <a:spcAft>
                <a:spcPct val="0"/>
              </a:spcAft>
              <a:buClr>
                <a:srgbClr val="000000"/>
              </a:buClr>
              <a:buSzPts val="1400"/>
              <a:buNone/>
            </a:pPr>
            <a:r>
              <a:rPr lang="en-US" altLang="tr-TR" sz="2000" dirty="0">
                <a:solidFill>
                  <a:srgbClr val="000000"/>
                </a:solidFill>
                <a:latin typeface="Livvic" pitchFamily="2" charset="-94"/>
                <a:cs typeface="Livvic" pitchFamily="2" charset="-94"/>
                <a:sym typeface="Livvic" pitchFamily="2" charset="-94"/>
              </a:rPr>
              <a:t>Sometimes instincts are triggered by environmental factors, not based on intellectual intelligence. </a:t>
            </a:r>
          </a:p>
          <a:p>
            <a:pPr algn="just" eaLnBrk="0" fontAlgn="base" hangingPunct="0">
              <a:lnSpc>
                <a:spcPct val="90000"/>
              </a:lnSpc>
              <a:spcBef>
                <a:spcPct val="0"/>
              </a:spcBef>
              <a:spcAft>
                <a:spcPct val="0"/>
              </a:spcAft>
              <a:buClr>
                <a:srgbClr val="000000"/>
              </a:buClr>
              <a:buSzPts val="1400"/>
              <a:buNone/>
            </a:pPr>
            <a:endParaRPr lang="en-US" altLang="tr-TR" sz="2000" dirty="0">
              <a:solidFill>
                <a:srgbClr val="000000"/>
              </a:solidFill>
              <a:latin typeface="Livvic" pitchFamily="2" charset="-94"/>
              <a:cs typeface="Livvic" pitchFamily="2" charset="-94"/>
              <a:sym typeface="Livvic" pitchFamily="2" charset="-94"/>
            </a:endParaRPr>
          </a:p>
          <a:p>
            <a:pPr algn="just" eaLnBrk="0" fontAlgn="base" hangingPunct="0">
              <a:lnSpc>
                <a:spcPct val="90000"/>
              </a:lnSpc>
              <a:spcBef>
                <a:spcPct val="0"/>
              </a:spcBef>
              <a:spcAft>
                <a:spcPct val="0"/>
              </a:spcAft>
              <a:buClr>
                <a:srgbClr val="000000"/>
              </a:buClr>
              <a:buSzPts val="1400"/>
              <a:buNone/>
            </a:pPr>
            <a:r>
              <a:rPr lang="en-US" altLang="tr-TR" sz="2000" dirty="0">
                <a:solidFill>
                  <a:srgbClr val="000000"/>
                </a:solidFill>
                <a:latin typeface="Livvic" pitchFamily="2" charset="-94"/>
                <a:cs typeface="Livvic" pitchFamily="2" charset="-94"/>
                <a:sym typeface="Livvic" pitchFamily="2" charset="-94"/>
              </a:rPr>
              <a:t>For example, the adult females of some gull species have a red spot on their beaks. The young peck at this spot (which is an instinctive </a:t>
            </a:r>
            <a:r>
              <a:rPr lang="en-US" altLang="tr-TR" sz="2000" dirty="0" err="1">
                <a:solidFill>
                  <a:srgbClr val="000000"/>
                </a:solidFill>
                <a:latin typeface="Livvic" pitchFamily="2" charset="-94"/>
                <a:cs typeface="Livvic" pitchFamily="2" charset="-94"/>
                <a:sym typeface="Livvic" pitchFamily="2" charset="-94"/>
              </a:rPr>
              <a:t>behaviour</a:t>
            </a:r>
            <a:r>
              <a:rPr lang="en-US" altLang="tr-TR" sz="2000" dirty="0">
                <a:solidFill>
                  <a:srgbClr val="000000"/>
                </a:solidFill>
                <a:latin typeface="Livvic" pitchFamily="2" charset="-94"/>
                <a:cs typeface="Livvic" pitchFamily="2" charset="-94"/>
                <a:sym typeface="Livvic" pitchFamily="2" charset="-94"/>
              </a:rPr>
              <a:t> and is determined by genes) and this pecking stimulates the mother's brain to expel (vomit) the food stored in her stomach and feed it to her young. </a:t>
            </a:r>
          </a:p>
          <a:p>
            <a:pPr algn="just" eaLnBrk="0" fontAlgn="base" hangingPunct="0">
              <a:lnSpc>
                <a:spcPct val="90000"/>
              </a:lnSpc>
              <a:spcBef>
                <a:spcPct val="0"/>
              </a:spcBef>
              <a:spcAft>
                <a:spcPct val="0"/>
              </a:spcAft>
              <a:buClr>
                <a:srgbClr val="000000"/>
              </a:buClr>
              <a:buSzPts val="1400"/>
              <a:buNone/>
            </a:pPr>
            <a:endParaRPr lang="en-US" altLang="tr-TR" sz="2000" dirty="0">
              <a:solidFill>
                <a:srgbClr val="000000"/>
              </a:solidFill>
              <a:latin typeface="Livvic" pitchFamily="2" charset="-94"/>
              <a:cs typeface="Livvic" pitchFamily="2" charset="-94"/>
              <a:sym typeface="Livvic" pitchFamily="2" charset="-94"/>
            </a:endParaRPr>
          </a:p>
          <a:p>
            <a:pPr eaLnBrk="0" fontAlgn="base" hangingPunct="0">
              <a:lnSpc>
                <a:spcPct val="90000"/>
              </a:lnSpc>
              <a:spcBef>
                <a:spcPct val="0"/>
              </a:spcBef>
              <a:spcAft>
                <a:spcPct val="0"/>
              </a:spcAft>
              <a:buClr>
                <a:srgbClr val="000000"/>
              </a:buClr>
              <a:buSzPts val="1400"/>
              <a:buNone/>
            </a:pPr>
            <a:endParaRPr lang="en-GB" altLang="tr-TR" sz="1600" dirty="0">
              <a:solidFill>
                <a:srgbClr val="000000"/>
              </a:solidFill>
              <a:latin typeface="Livvic" pitchFamily="2" charset="-94"/>
              <a:cs typeface="Livvic" pitchFamily="2" charset="-94"/>
              <a:sym typeface="Livvic" pitchFamily="2" charset="-94"/>
            </a:endParaRPr>
          </a:p>
        </p:txBody>
      </p:sp>
      <p:pic>
        <p:nvPicPr>
          <p:cNvPr id="23" name="Resim 22">
            <a:extLst>
              <a:ext uri="{FF2B5EF4-FFF2-40B4-BE49-F238E27FC236}">
                <a16:creationId xmlns:a16="http://schemas.microsoft.com/office/drawing/2014/main" id="{612EDF8D-6675-9A0C-0E6E-60D3C506D9A9}"/>
              </a:ext>
            </a:extLst>
          </p:cNvPr>
          <p:cNvPicPr>
            <a:picLocks noChangeAspect="1"/>
          </p:cNvPicPr>
          <p:nvPr/>
        </p:nvPicPr>
        <p:blipFill>
          <a:blip r:embed="rId2"/>
          <a:stretch>
            <a:fillRect/>
          </a:stretch>
        </p:blipFill>
        <p:spPr>
          <a:xfrm>
            <a:off x="2589404" y="931179"/>
            <a:ext cx="3280094" cy="3199937"/>
          </a:xfrm>
          <a:prstGeom prst="rect">
            <a:avLst/>
          </a:prstGeom>
          <a:effectLst>
            <a:softEdge rad="1270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İçerik Yer Tutucusu 2">
            <a:extLst>
              <a:ext uri="{FF2B5EF4-FFF2-40B4-BE49-F238E27FC236}">
                <a16:creationId xmlns:a16="http://schemas.microsoft.com/office/drawing/2014/main" id="{7944DB73-BDB1-63E7-41D3-F792002947BC}"/>
              </a:ext>
            </a:extLst>
          </p:cNvPr>
          <p:cNvSpPr txBox="1">
            <a:spLocks/>
          </p:cNvSpPr>
          <p:nvPr/>
        </p:nvSpPr>
        <p:spPr bwMode="auto">
          <a:xfrm>
            <a:off x="2244725" y="1152525"/>
            <a:ext cx="7702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endParaRPr lang="en-US" altLang="tr-TR" sz="1200">
              <a:solidFill>
                <a:srgbClr val="000000"/>
              </a:solidFill>
              <a:latin typeface="Livvic" pitchFamily="2" charset="-94"/>
              <a:cs typeface="Livvic" pitchFamily="2" charset="-94"/>
              <a:sym typeface="Livvic" pitchFamily="2" charset="-94"/>
            </a:endParaRPr>
          </a:p>
        </p:txBody>
      </p:sp>
      <p:sp>
        <p:nvSpPr>
          <p:cNvPr id="45059" name="Content Placeholder 2">
            <a:extLst>
              <a:ext uri="{FF2B5EF4-FFF2-40B4-BE49-F238E27FC236}">
                <a16:creationId xmlns:a16="http://schemas.microsoft.com/office/drawing/2014/main" id="{A9D40BBE-B568-C9DC-3EB8-092A9153F244}"/>
              </a:ext>
            </a:extLst>
          </p:cNvPr>
          <p:cNvSpPr txBox="1">
            <a:spLocks/>
          </p:cNvSpPr>
          <p:nvPr/>
        </p:nvSpPr>
        <p:spPr bwMode="auto">
          <a:xfrm>
            <a:off x="6528049" y="471365"/>
            <a:ext cx="4852376" cy="555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r>
              <a:rPr lang="en-US" altLang="tr-TR" sz="1900" dirty="0">
                <a:solidFill>
                  <a:srgbClr val="000000"/>
                </a:solidFill>
                <a:latin typeface="Livvic" pitchFamily="2" charset="-94"/>
                <a:cs typeface="Livvic" pitchFamily="2" charset="-94"/>
                <a:sym typeface="Livvic" pitchFamily="2" charset="-94"/>
              </a:rPr>
              <a:t>The chicks do not do this pecking by thinking, but biochemical reactions in their brains cause them to behave in this way as soon as they see the red dot (neural information from seeing the red dot triggers the brain and genes are read to create a </a:t>
            </a:r>
            <a:r>
              <a:rPr lang="en-US" altLang="tr-TR" sz="1900" dirty="0" err="1">
                <a:solidFill>
                  <a:srgbClr val="000000"/>
                </a:solidFill>
                <a:latin typeface="Livvic" pitchFamily="2" charset="-94"/>
                <a:cs typeface="Livvic" pitchFamily="2" charset="-94"/>
                <a:sym typeface="Livvic" pitchFamily="2" charset="-94"/>
              </a:rPr>
              <a:t>behaviour</a:t>
            </a:r>
            <a:r>
              <a:rPr lang="en-US" altLang="tr-TR" sz="1900" dirty="0">
                <a:solidFill>
                  <a:srgbClr val="000000"/>
                </a:solidFill>
                <a:latin typeface="Livvic" pitchFamily="2" charset="-94"/>
                <a:cs typeface="Livvic" pitchFamily="2" charset="-94"/>
                <a:sym typeface="Livvic" pitchFamily="2" charset="-94"/>
              </a:rPr>
              <a:t> accordingly). In experiments, it has been found that they also peck at similar red dots on any object, despite the absence of a mother's beak.</a:t>
            </a:r>
          </a:p>
          <a:p>
            <a:pPr eaLnBrk="0" fontAlgn="base" hangingPunct="0">
              <a:spcBef>
                <a:spcPct val="0"/>
              </a:spcBef>
              <a:spcAft>
                <a:spcPct val="0"/>
              </a:spcAft>
              <a:buClr>
                <a:srgbClr val="000000"/>
              </a:buClr>
              <a:buSzPts val="1200"/>
              <a:buFont typeface="Karla" pitchFamily="2" charset="-94"/>
              <a:buChar char="●"/>
            </a:pPr>
            <a:endParaRPr lang="en-US" altLang="tr-TR" sz="1900" dirty="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r>
              <a:rPr lang="en-US" altLang="tr-TR" sz="1900" dirty="0">
                <a:solidFill>
                  <a:srgbClr val="000000"/>
                </a:solidFill>
                <a:latin typeface="Livvic" pitchFamily="2" charset="-94"/>
                <a:cs typeface="Livvic" pitchFamily="2" charset="-94"/>
                <a:sym typeface="Livvic" pitchFamily="2" charset="-94"/>
              </a:rPr>
              <a:t>Therefore, there is a physiological reason behind every instinct, and this reason can be revealed by experimental methods. </a:t>
            </a:r>
          </a:p>
        </p:txBody>
      </p:sp>
      <p:pic>
        <p:nvPicPr>
          <p:cNvPr id="6" name="Resim 5">
            <a:extLst>
              <a:ext uri="{FF2B5EF4-FFF2-40B4-BE49-F238E27FC236}">
                <a16:creationId xmlns:a16="http://schemas.microsoft.com/office/drawing/2014/main" id="{92A5228F-BFCE-5606-36C4-C2DF43E8C896}"/>
              </a:ext>
            </a:extLst>
          </p:cNvPr>
          <p:cNvPicPr>
            <a:picLocks noChangeAspect="1"/>
          </p:cNvPicPr>
          <p:nvPr/>
        </p:nvPicPr>
        <p:blipFill>
          <a:blip r:embed="rId2"/>
          <a:stretch>
            <a:fillRect/>
          </a:stretch>
        </p:blipFill>
        <p:spPr>
          <a:xfrm>
            <a:off x="2292738" y="134224"/>
            <a:ext cx="3371215" cy="4214018"/>
          </a:xfrm>
          <a:prstGeom prst="rect">
            <a:avLst/>
          </a:prstGeom>
          <a:effectLst>
            <a:softEdge rad="1270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a16="http://schemas.microsoft.com/office/drawing/2014/main" id="{047716D0-00C7-475D-3FE7-B0D2E35797CA}"/>
              </a:ext>
            </a:extLst>
          </p:cNvPr>
          <p:cNvSpPr txBox="1">
            <a:spLocks/>
          </p:cNvSpPr>
          <p:nvPr/>
        </p:nvSpPr>
        <p:spPr bwMode="auto">
          <a:xfrm>
            <a:off x="3071813" y="1196976"/>
            <a:ext cx="7237412" cy="459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r>
              <a:rPr lang="en-US" altLang="tr-TR" sz="2000" dirty="0">
                <a:solidFill>
                  <a:srgbClr val="000000"/>
                </a:solidFill>
                <a:latin typeface="Livvic" pitchFamily="2" charset="-94"/>
                <a:cs typeface="Livvic" pitchFamily="2" charset="-94"/>
                <a:sym typeface="Livvic" pitchFamily="2" charset="-94"/>
              </a:rPr>
              <a:t>As a result of these mechanisms, instincts become fixed in the population, and while a large proportion of offspring show certain fixed </a:t>
            </a:r>
            <a:r>
              <a:rPr lang="en-US" altLang="tr-TR" sz="2000" dirty="0" err="1">
                <a:solidFill>
                  <a:srgbClr val="000000"/>
                </a:solidFill>
                <a:latin typeface="Livvic" pitchFamily="2" charset="-94"/>
                <a:cs typeface="Livvic" pitchFamily="2" charset="-94"/>
                <a:sym typeface="Livvic" pitchFamily="2" charset="-94"/>
              </a:rPr>
              <a:t>behaviours</a:t>
            </a:r>
            <a:r>
              <a:rPr lang="en-US" altLang="tr-TR" sz="2000" dirty="0">
                <a:solidFill>
                  <a:srgbClr val="000000"/>
                </a:solidFill>
                <a:latin typeface="Livvic" pitchFamily="2" charset="-94"/>
                <a:cs typeface="Livvic" pitchFamily="2" charset="-94"/>
                <a:sym typeface="Livvic" pitchFamily="2" charset="-94"/>
              </a:rPr>
              <a:t> from birth, a large proportion of adults can show different fixed </a:t>
            </a:r>
            <a:r>
              <a:rPr lang="en-US" altLang="tr-TR" sz="2000" dirty="0" err="1">
                <a:solidFill>
                  <a:srgbClr val="000000"/>
                </a:solidFill>
                <a:latin typeface="Livvic" pitchFamily="2" charset="-94"/>
                <a:cs typeface="Livvic" pitchFamily="2" charset="-94"/>
                <a:sym typeface="Livvic" pitchFamily="2" charset="-94"/>
              </a:rPr>
              <a:t>behaviours</a:t>
            </a:r>
            <a:r>
              <a:rPr lang="en-US" altLang="tr-TR" sz="2000" dirty="0">
                <a:solidFill>
                  <a:srgbClr val="000000"/>
                </a:solidFill>
                <a:latin typeface="Livvic" pitchFamily="2" charset="-94"/>
                <a:cs typeface="Livvic" pitchFamily="2" charset="-94"/>
                <a:sym typeface="Livvic" pitchFamily="2" charset="-94"/>
              </a:rPr>
              <a:t> in different situations throughout their lives. </a:t>
            </a:r>
          </a:p>
          <a:p>
            <a:pPr eaLnBrk="0" fontAlgn="base" hangingPunct="0">
              <a:spcBef>
                <a:spcPct val="0"/>
              </a:spcBef>
              <a:spcAft>
                <a:spcPct val="0"/>
              </a:spcAft>
              <a:buClr>
                <a:srgbClr val="000000"/>
              </a:buClr>
              <a:buSzPts val="1200"/>
              <a:buFont typeface="Karla" pitchFamily="2" charset="-94"/>
              <a:buChar char="●"/>
            </a:pPr>
            <a:endParaRPr lang="en-US" altLang="tr-TR" sz="2000" dirty="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endParaRPr lang="en-US" altLang="tr-TR" sz="2000" dirty="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r>
              <a:rPr lang="en-US" altLang="tr-TR" sz="2000" dirty="0">
                <a:solidFill>
                  <a:srgbClr val="000000"/>
                </a:solidFill>
                <a:latin typeface="Livvic" pitchFamily="2" charset="-94"/>
                <a:cs typeface="Livvic" pitchFamily="2" charset="-94"/>
                <a:sym typeface="Livvic" pitchFamily="2" charset="-94"/>
              </a:rPr>
              <a:t>As long as environmental conditions are kept constant, since those who cannot exhibit this </a:t>
            </a:r>
            <a:r>
              <a:rPr lang="en-US" altLang="tr-TR" sz="2000" dirty="0" err="1">
                <a:solidFill>
                  <a:srgbClr val="000000"/>
                </a:solidFill>
                <a:latin typeface="Livvic" pitchFamily="2" charset="-94"/>
                <a:cs typeface="Livvic" pitchFamily="2" charset="-94"/>
                <a:sym typeface="Livvic" pitchFamily="2" charset="-94"/>
              </a:rPr>
              <a:t>behaviour</a:t>
            </a:r>
            <a:r>
              <a:rPr lang="en-US" altLang="tr-TR" sz="2000" dirty="0">
                <a:solidFill>
                  <a:srgbClr val="000000"/>
                </a:solidFill>
                <a:latin typeface="Livvic" pitchFamily="2" charset="-94"/>
                <a:cs typeface="Livvic" pitchFamily="2" charset="-94"/>
                <a:sym typeface="Livvic" pitchFamily="2" charset="-94"/>
              </a:rPr>
              <a:t> will be eliminated, the selection of the instincts that give advantage to the organism, or rather the selection of the genetic material that causes these instincts, causes Evolution</a:t>
            </a:r>
            <a:r>
              <a:rPr lang="en-US" altLang="tr-TR" sz="2000">
                <a:solidFill>
                  <a:srgbClr val="000000"/>
                </a:solidFill>
                <a:latin typeface="Livvic" pitchFamily="2" charset="-94"/>
                <a:cs typeface="Livvic" pitchFamily="2" charset="-94"/>
                <a:sym typeface="Livvic" pitchFamily="2" charset="-94"/>
              </a:rPr>
              <a:t>. </a:t>
            </a:r>
            <a:endParaRPr lang="en-US" altLang="tr-TR" sz="2000" dirty="0">
              <a:solidFill>
                <a:srgbClr val="000000"/>
              </a:solidFill>
              <a:latin typeface="Livvic" pitchFamily="2" charset="-94"/>
              <a:cs typeface="Livvic" pitchFamily="2" charset="-94"/>
              <a:sym typeface="Livvic" pitchFamily="2" charset="-94"/>
            </a:endParaRP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533</Words>
  <Application>Microsoft Office PowerPoint</Application>
  <PresentationFormat>Geniş ekran</PresentationFormat>
  <Paragraphs>20</Paragraphs>
  <Slides>6</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6</vt:i4>
      </vt:variant>
    </vt:vector>
  </HeadingPairs>
  <TitlesOfParts>
    <vt:vector size="13" baseType="lpstr">
      <vt:lpstr>Arial</vt:lpstr>
      <vt:lpstr>Calibri</vt:lpstr>
      <vt:lpstr>Calibri Light</vt:lpstr>
      <vt:lpstr>Karla</vt:lpstr>
      <vt:lpstr>Livvic</vt:lpstr>
      <vt:lpstr>Office Teması</vt:lpstr>
      <vt:lpstr>Diseño predeterminado</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nailmert bıçakcı</dc:creator>
  <cp:lastModifiedBy>nailmert bıçakcı</cp:lastModifiedBy>
  <cp:revision>3</cp:revision>
  <dcterms:created xsi:type="dcterms:W3CDTF">2025-09-08T16:27:24Z</dcterms:created>
  <dcterms:modified xsi:type="dcterms:W3CDTF">2025-09-09T12:41:34Z</dcterms:modified>
</cp:coreProperties>
</file>