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5387A2E-2230-40B4-93AA-6AF87A32DB1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17727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387A2E-2230-40B4-93AA-6AF87A32DB1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3494402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387A2E-2230-40B4-93AA-6AF87A32DB1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198243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387A2E-2230-40B4-93AA-6AF87A32DB1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3263011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5387A2E-2230-40B4-93AA-6AF87A32DB1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148394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5387A2E-2230-40B4-93AA-6AF87A32DB1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164642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5387A2E-2230-40B4-93AA-6AF87A32DB1D}"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2232427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5387A2E-2230-40B4-93AA-6AF87A32DB1D}"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1846780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5387A2E-2230-40B4-93AA-6AF87A32DB1D}"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992759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5387A2E-2230-40B4-93AA-6AF87A32DB1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4247581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5387A2E-2230-40B4-93AA-6AF87A32DB1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CC3B93-B8A7-4538-806F-AA35E4C90BA1}" type="slidenum">
              <a:rPr lang="tr-TR" smtClean="0"/>
              <a:t>‹#›</a:t>
            </a:fld>
            <a:endParaRPr lang="tr-TR"/>
          </a:p>
        </p:txBody>
      </p:sp>
    </p:spTree>
    <p:extLst>
      <p:ext uri="{BB962C8B-B14F-4D97-AF65-F5344CB8AC3E}">
        <p14:creationId xmlns:p14="http://schemas.microsoft.com/office/powerpoint/2010/main" val="278105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87A2E-2230-40B4-93AA-6AF87A32DB1D}"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C3B93-B8A7-4538-806F-AA35E4C90BA1}" type="slidenum">
              <a:rPr lang="tr-TR" smtClean="0"/>
              <a:t>‹#›</a:t>
            </a:fld>
            <a:endParaRPr lang="tr-TR"/>
          </a:p>
        </p:txBody>
      </p:sp>
    </p:spTree>
    <p:extLst>
      <p:ext uri="{BB962C8B-B14F-4D97-AF65-F5344CB8AC3E}">
        <p14:creationId xmlns:p14="http://schemas.microsoft.com/office/powerpoint/2010/main" val="2487415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97651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76983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Çevre, insan faaliyetleri üzerinde doğrudan veya dolaylı etki edebilecek fiziksel, kimyasal, biyolojik ve toplumsal etkenlerin belirli bir zamandaki toplamıdır şeklinde ifade edilebilir. </a:t>
            </a:r>
          </a:p>
          <a:p>
            <a:endParaRPr lang="tr-TR" dirty="0"/>
          </a:p>
        </p:txBody>
      </p:sp>
    </p:spTree>
    <p:extLst>
      <p:ext uri="{BB962C8B-B14F-4D97-AF65-F5344CB8AC3E}">
        <p14:creationId xmlns:p14="http://schemas.microsoft.com/office/powerpoint/2010/main" val="3067088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Fiziksel çevre</a:t>
            </a:r>
          </a:p>
          <a:p>
            <a:r>
              <a:rPr lang="tr-TR" dirty="0" smtClean="0"/>
              <a:t>- doğal çevre</a:t>
            </a:r>
          </a:p>
          <a:p>
            <a:r>
              <a:rPr lang="tr-TR" dirty="0" smtClean="0"/>
              <a:t>- Yapay çevre</a:t>
            </a:r>
          </a:p>
          <a:p>
            <a:r>
              <a:rPr lang="tr-TR" dirty="0" smtClean="0"/>
              <a:t>Toplumsal çevre</a:t>
            </a:r>
          </a:p>
          <a:p>
            <a:endParaRPr lang="tr-TR" dirty="0"/>
          </a:p>
        </p:txBody>
      </p:sp>
    </p:spTree>
    <p:extLst>
      <p:ext uri="{BB962C8B-B14F-4D97-AF65-F5344CB8AC3E}">
        <p14:creationId xmlns:p14="http://schemas.microsoft.com/office/powerpoint/2010/main" val="2678183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rPr>
              <a:t>Genel bir tanımla çevre bir organizmanın hayatını etkileyen fiziksel ve biyolojik unsurların bir bileşimidir. Tanımlamayı insanı baz alarak yapacak olursak çevre, insan faaliyetleri üzerinde hemen ya da uzunca bir süre içinde detaylı ya da </a:t>
            </a:r>
            <a:r>
              <a:rPr lang="tr-TR" dirty="0" err="1" smtClean="0">
                <a:latin typeface="Times New Roman" panose="02020603050405020304" pitchFamily="18" charset="0"/>
                <a:ea typeface="Calibri" panose="020F0502020204030204" pitchFamily="34" charset="0"/>
              </a:rPr>
              <a:t>detaysız</a:t>
            </a:r>
            <a:r>
              <a:rPr lang="tr-TR" dirty="0" smtClean="0">
                <a:latin typeface="Times New Roman" panose="02020603050405020304" pitchFamily="18" charset="0"/>
                <a:ea typeface="Calibri" panose="020F0502020204030204" pitchFamily="34" charset="0"/>
              </a:rPr>
              <a:t> bir etkide bulunabilecek fiziksel, kimyasal, biyolojik ve toplumsal etkenlerin belirli bir zamandaki toplamıdır</a:t>
            </a:r>
            <a:endParaRPr lang="tr-TR" dirty="0" smtClean="0"/>
          </a:p>
          <a:p>
            <a:endParaRPr lang="tr-TR" dirty="0"/>
          </a:p>
        </p:txBody>
      </p:sp>
    </p:spTree>
    <p:extLst>
      <p:ext uri="{BB962C8B-B14F-4D97-AF65-F5344CB8AC3E}">
        <p14:creationId xmlns:p14="http://schemas.microsoft.com/office/powerpoint/2010/main" val="1412813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Çevreyi çok geniş bir bakış açısıyla ele alan ve hemen hemen her alanı kapsayan tanım göz önünde bulundurulduğunda çevre;</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*İnsanın diğer insanlarla olan karşılıklı ilişkilerini, insanların bu ilişkiler sürecinde birbirlerini etkilemesini,</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*İnsanın kendi dışında kalan tüm varlıklarla yeni bitki ve hayvan türleriyle olan karşılıklı ilişkilerini ve etkileşmelerini,</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*İnsanın canlılar dünyası dışında kalan ama canlıların yaşamlarını sürdürdükleri ortamdaki tüm cansızlarla yeni hava, su, toprak, yer altı zenginlikleri ve iklimle olan karşılıklı ilişkilerinin ve bu ilişkiler çerçevesinde ki etkileşimi anlatır.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639841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Çevre, insanların hem diğer canlılarla karşılıklı ilişkilerini hem de birbirleriyle olan ilişkilerini ortaya koydukları ekonomik, sosyal, kültürel, tarihsel ve benzeri yapıları kapsamaktadır. Dolayısıyla çevre kavramında anlaşılması gereken insan çevresidir. Bir hayvanın ya da bir bitkinin çevresinden söz edilemez hayvan ve bitki türleri ve insanlarla arasındaki ilişkileri inceleyen bilimin adı ekolojidir ve bu ilişkilerin tamamı ekoloji kavramı ile ifade edilir.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24365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smtClean="0">
                <a:latin typeface="Times New Roman" panose="02020603050405020304" pitchFamily="18" charset="0"/>
                <a:ea typeface="Calibri" panose="020F0502020204030204" pitchFamily="34" charset="0"/>
                <a:cs typeface="Times New Roman" panose="02020603050405020304" pitchFamily="18" charset="0"/>
              </a:rPr>
              <a:t>Fiziksel Çevre:</a:t>
            </a:r>
            <a:r>
              <a:rPr lang="tr-TR" dirty="0" smtClean="0">
                <a:latin typeface="Times New Roman" panose="02020603050405020304" pitchFamily="18" charset="0"/>
                <a:ea typeface="Calibri" panose="020F0502020204030204" pitchFamily="34" charset="0"/>
                <a:cs typeface="Times New Roman" panose="02020603050405020304" pitchFamily="18" charset="0"/>
              </a:rPr>
              <a:t> İnsanın içinde yaşadığı, varlığını, özelliğini ve niteliğini fiziksel olarak algıladığı ortama fiziksel çevre denir. İnsan fiziksel bir ortam olarak kentte, köyde, deniz kenarında, ırmak kıyısında, dağda, ovada veya ormanlık bir alanda yaşıyor olabilir. Bütün bu doğal alanların yanında bu doğal kaynaklara bağlı olarak oluşturulmuş yapılaşma biçimlerinde fiziksel çevrenin bir parçasıdır .Fiziksel çevre doğal çevre ve yapay çevre olmak üzere 2’ye ayrılır.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33686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Doğal Çevre: İnsan emeğine bağlı olmaksızın doğanın kendi kendine hazırlamış olduğu fiziksel çevredir. Doğada yaşayan bir canlı olarak insanda bu doğal evrenin bir parçasıdır. Doğal çevre elemanları canlı ve cansız olmak üzere 2’ye ayrılır. İnsan, bitki ve hayvan toplulukları gibi topluluklar canlı ögeleri oluşturur. Canlıların yaşamlarını sürdürebilmeleri için gerekli olan hava, su, toprak ile yer kabuğunu oluşturan katmanlar, yer altı kaynakları ise doğal çevrenin cansız unsurlarıdır.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66028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Doğal çevrenin temel özelliği, insan elinden çıkmamış olmasıdır. İnsan eliyle oluşturulan doğal çevre unsurları da mevcuttur. Örneğin ağaçlandırma yapıldıktan sonra ortaya çıkan orman alanları gibi</a:t>
            </a:r>
            <a:endParaRPr lang="tr-TR" dirty="0"/>
          </a:p>
        </p:txBody>
      </p:sp>
    </p:spTree>
    <p:extLst>
      <p:ext uri="{BB962C8B-B14F-4D97-AF65-F5344CB8AC3E}">
        <p14:creationId xmlns:p14="http://schemas.microsoft.com/office/powerpoint/2010/main" val="382850666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452</Words>
  <Application>Microsoft Office PowerPoint</Application>
  <PresentationFormat>Ekran Gösterisi (4:3)</PresentationFormat>
  <Paragraphs>20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8</cp:revision>
  <dcterms:created xsi:type="dcterms:W3CDTF">2020-04-24T10:54:02Z</dcterms:created>
  <dcterms:modified xsi:type="dcterms:W3CDTF">2020-04-24T11:02:44Z</dcterms:modified>
</cp:coreProperties>
</file>