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Sayfa1!$B$1</c:f>
              <c:strCache>
                <c:ptCount val="1"/>
                <c:pt idx="0">
                  <c:v>Avro</c:v>
                </c:pt>
              </c:strCache>
            </c:strRef>
          </c:tx>
          <c:spPr>
            <a:ln w="38100"/>
          </c:spPr>
          <c:marker>
            <c:symbol val="none"/>
          </c:marker>
          <c:cat>
            <c:numRef>
              <c:f>Sayfa1!$A$3:$A$251</c:f>
              <c:numCache>
                <c:formatCode>mmm\-yy</c:formatCode>
                <c:ptCount val="249"/>
                <c:pt idx="0">
                  <c:v>36192</c:v>
                </c:pt>
                <c:pt idx="1">
                  <c:v>36220</c:v>
                </c:pt>
                <c:pt idx="2">
                  <c:v>36251</c:v>
                </c:pt>
                <c:pt idx="3">
                  <c:v>36281</c:v>
                </c:pt>
                <c:pt idx="4">
                  <c:v>36312</c:v>
                </c:pt>
                <c:pt idx="5">
                  <c:v>36342</c:v>
                </c:pt>
                <c:pt idx="6">
                  <c:v>36373</c:v>
                </c:pt>
                <c:pt idx="7">
                  <c:v>36404</c:v>
                </c:pt>
                <c:pt idx="8">
                  <c:v>36434</c:v>
                </c:pt>
                <c:pt idx="9">
                  <c:v>36465</c:v>
                </c:pt>
                <c:pt idx="10">
                  <c:v>36495</c:v>
                </c:pt>
                <c:pt idx="11">
                  <c:v>36526</c:v>
                </c:pt>
                <c:pt idx="12">
                  <c:v>36557</c:v>
                </c:pt>
                <c:pt idx="13">
                  <c:v>36586</c:v>
                </c:pt>
                <c:pt idx="14">
                  <c:v>36617</c:v>
                </c:pt>
                <c:pt idx="15">
                  <c:v>36647</c:v>
                </c:pt>
                <c:pt idx="16">
                  <c:v>36678</c:v>
                </c:pt>
                <c:pt idx="17">
                  <c:v>36708</c:v>
                </c:pt>
                <c:pt idx="18">
                  <c:v>36739</c:v>
                </c:pt>
                <c:pt idx="19">
                  <c:v>36770</c:v>
                </c:pt>
                <c:pt idx="20">
                  <c:v>36800</c:v>
                </c:pt>
                <c:pt idx="21">
                  <c:v>36831</c:v>
                </c:pt>
                <c:pt idx="22">
                  <c:v>36861</c:v>
                </c:pt>
                <c:pt idx="23">
                  <c:v>36892</c:v>
                </c:pt>
                <c:pt idx="24">
                  <c:v>36923</c:v>
                </c:pt>
                <c:pt idx="25">
                  <c:v>36951</c:v>
                </c:pt>
                <c:pt idx="26">
                  <c:v>36982</c:v>
                </c:pt>
                <c:pt idx="27">
                  <c:v>37012</c:v>
                </c:pt>
                <c:pt idx="28">
                  <c:v>37043</c:v>
                </c:pt>
                <c:pt idx="29">
                  <c:v>37073</c:v>
                </c:pt>
                <c:pt idx="30">
                  <c:v>37104</c:v>
                </c:pt>
                <c:pt idx="31">
                  <c:v>37135</c:v>
                </c:pt>
                <c:pt idx="32">
                  <c:v>37165</c:v>
                </c:pt>
                <c:pt idx="33">
                  <c:v>37196</c:v>
                </c:pt>
                <c:pt idx="34">
                  <c:v>37226</c:v>
                </c:pt>
                <c:pt idx="35">
                  <c:v>37257</c:v>
                </c:pt>
                <c:pt idx="36">
                  <c:v>37288</c:v>
                </c:pt>
                <c:pt idx="37">
                  <c:v>37316</c:v>
                </c:pt>
                <c:pt idx="38">
                  <c:v>37347</c:v>
                </c:pt>
                <c:pt idx="39">
                  <c:v>37377</c:v>
                </c:pt>
                <c:pt idx="40">
                  <c:v>37408</c:v>
                </c:pt>
                <c:pt idx="41">
                  <c:v>37438</c:v>
                </c:pt>
                <c:pt idx="42">
                  <c:v>37469</c:v>
                </c:pt>
                <c:pt idx="43">
                  <c:v>37500</c:v>
                </c:pt>
                <c:pt idx="44">
                  <c:v>37530</c:v>
                </c:pt>
                <c:pt idx="45">
                  <c:v>37561</c:v>
                </c:pt>
                <c:pt idx="46">
                  <c:v>37591</c:v>
                </c:pt>
                <c:pt idx="47">
                  <c:v>37622</c:v>
                </c:pt>
                <c:pt idx="48">
                  <c:v>37653</c:v>
                </c:pt>
                <c:pt idx="49">
                  <c:v>37681</c:v>
                </c:pt>
                <c:pt idx="50">
                  <c:v>37712</c:v>
                </c:pt>
                <c:pt idx="51">
                  <c:v>37742</c:v>
                </c:pt>
                <c:pt idx="52">
                  <c:v>37773</c:v>
                </c:pt>
                <c:pt idx="53">
                  <c:v>37803</c:v>
                </c:pt>
                <c:pt idx="54">
                  <c:v>37834</c:v>
                </c:pt>
                <c:pt idx="55">
                  <c:v>37865</c:v>
                </c:pt>
                <c:pt idx="56">
                  <c:v>37895</c:v>
                </c:pt>
                <c:pt idx="57">
                  <c:v>37926</c:v>
                </c:pt>
                <c:pt idx="58">
                  <c:v>37956</c:v>
                </c:pt>
                <c:pt idx="59">
                  <c:v>37987</c:v>
                </c:pt>
                <c:pt idx="60">
                  <c:v>38018</c:v>
                </c:pt>
                <c:pt idx="61">
                  <c:v>38047</c:v>
                </c:pt>
                <c:pt idx="62">
                  <c:v>38078</c:v>
                </c:pt>
                <c:pt idx="63">
                  <c:v>38108</c:v>
                </c:pt>
                <c:pt idx="64">
                  <c:v>38139</c:v>
                </c:pt>
                <c:pt idx="65">
                  <c:v>38169</c:v>
                </c:pt>
                <c:pt idx="66">
                  <c:v>38200</c:v>
                </c:pt>
                <c:pt idx="67">
                  <c:v>38231</c:v>
                </c:pt>
                <c:pt idx="68">
                  <c:v>38261</c:v>
                </c:pt>
                <c:pt idx="69">
                  <c:v>38292</c:v>
                </c:pt>
                <c:pt idx="70">
                  <c:v>38322</c:v>
                </c:pt>
                <c:pt idx="71">
                  <c:v>38353</c:v>
                </c:pt>
                <c:pt idx="72">
                  <c:v>38384</c:v>
                </c:pt>
                <c:pt idx="73">
                  <c:v>38412</c:v>
                </c:pt>
                <c:pt idx="74">
                  <c:v>38443</c:v>
                </c:pt>
                <c:pt idx="75">
                  <c:v>38473</c:v>
                </c:pt>
                <c:pt idx="76">
                  <c:v>38504</c:v>
                </c:pt>
                <c:pt idx="77">
                  <c:v>38534</c:v>
                </c:pt>
                <c:pt idx="78">
                  <c:v>38565</c:v>
                </c:pt>
                <c:pt idx="79">
                  <c:v>38596</c:v>
                </c:pt>
                <c:pt idx="80">
                  <c:v>38626</c:v>
                </c:pt>
                <c:pt idx="81">
                  <c:v>38657</c:v>
                </c:pt>
                <c:pt idx="82">
                  <c:v>38687</c:v>
                </c:pt>
                <c:pt idx="83">
                  <c:v>38718</c:v>
                </c:pt>
                <c:pt idx="84">
                  <c:v>38749</c:v>
                </c:pt>
                <c:pt idx="85">
                  <c:v>38777</c:v>
                </c:pt>
                <c:pt idx="86">
                  <c:v>38808</c:v>
                </c:pt>
                <c:pt idx="87">
                  <c:v>38838</c:v>
                </c:pt>
                <c:pt idx="88">
                  <c:v>38869</c:v>
                </c:pt>
                <c:pt idx="89">
                  <c:v>38899</c:v>
                </c:pt>
                <c:pt idx="90">
                  <c:v>38930</c:v>
                </c:pt>
                <c:pt idx="91">
                  <c:v>38961</c:v>
                </c:pt>
                <c:pt idx="92">
                  <c:v>38991</c:v>
                </c:pt>
                <c:pt idx="93">
                  <c:v>39022</c:v>
                </c:pt>
                <c:pt idx="94">
                  <c:v>39052</c:v>
                </c:pt>
                <c:pt idx="95">
                  <c:v>39083</c:v>
                </c:pt>
                <c:pt idx="96">
                  <c:v>39114</c:v>
                </c:pt>
                <c:pt idx="97">
                  <c:v>39142</c:v>
                </c:pt>
                <c:pt idx="98">
                  <c:v>39173</c:v>
                </c:pt>
                <c:pt idx="99">
                  <c:v>39203</c:v>
                </c:pt>
                <c:pt idx="100">
                  <c:v>39234</c:v>
                </c:pt>
                <c:pt idx="101">
                  <c:v>39264</c:v>
                </c:pt>
                <c:pt idx="102">
                  <c:v>39295</c:v>
                </c:pt>
                <c:pt idx="103">
                  <c:v>39326</c:v>
                </c:pt>
                <c:pt idx="104">
                  <c:v>39356</c:v>
                </c:pt>
                <c:pt idx="105">
                  <c:v>39387</c:v>
                </c:pt>
                <c:pt idx="106">
                  <c:v>39417</c:v>
                </c:pt>
                <c:pt idx="107">
                  <c:v>39448</c:v>
                </c:pt>
                <c:pt idx="108">
                  <c:v>39479</c:v>
                </c:pt>
                <c:pt idx="109">
                  <c:v>39508</c:v>
                </c:pt>
                <c:pt idx="110">
                  <c:v>39539</c:v>
                </c:pt>
                <c:pt idx="111">
                  <c:v>39569</c:v>
                </c:pt>
                <c:pt idx="112">
                  <c:v>39600</c:v>
                </c:pt>
                <c:pt idx="113">
                  <c:v>39630</c:v>
                </c:pt>
                <c:pt idx="114">
                  <c:v>39661</c:v>
                </c:pt>
                <c:pt idx="115">
                  <c:v>39692</c:v>
                </c:pt>
                <c:pt idx="116">
                  <c:v>39722</c:v>
                </c:pt>
                <c:pt idx="117">
                  <c:v>39753</c:v>
                </c:pt>
                <c:pt idx="118">
                  <c:v>39783</c:v>
                </c:pt>
                <c:pt idx="119">
                  <c:v>39814</c:v>
                </c:pt>
                <c:pt idx="120">
                  <c:v>39845</c:v>
                </c:pt>
                <c:pt idx="121">
                  <c:v>39873</c:v>
                </c:pt>
                <c:pt idx="122">
                  <c:v>39904</c:v>
                </c:pt>
                <c:pt idx="123">
                  <c:v>39934</c:v>
                </c:pt>
                <c:pt idx="124">
                  <c:v>39965</c:v>
                </c:pt>
                <c:pt idx="125">
                  <c:v>39995</c:v>
                </c:pt>
                <c:pt idx="126">
                  <c:v>40026</c:v>
                </c:pt>
                <c:pt idx="127">
                  <c:v>40057</c:v>
                </c:pt>
                <c:pt idx="128">
                  <c:v>40087</c:v>
                </c:pt>
                <c:pt idx="129">
                  <c:v>40118</c:v>
                </c:pt>
                <c:pt idx="130">
                  <c:v>40148</c:v>
                </c:pt>
                <c:pt idx="131">
                  <c:v>40179</c:v>
                </c:pt>
                <c:pt idx="132">
                  <c:v>40210</c:v>
                </c:pt>
                <c:pt idx="133">
                  <c:v>40238</c:v>
                </c:pt>
                <c:pt idx="134">
                  <c:v>40269</c:v>
                </c:pt>
                <c:pt idx="135">
                  <c:v>40299</c:v>
                </c:pt>
                <c:pt idx="136">
                  <c:v>40330</c:v>
                </c:pt>
                <c:pt idx="137">
                  <c:v>40360</c:v>
                </c:pt>
                <c:pt idx="138">
                  <c:v>40391</c:v>
                </c:pt>
                <c:pt idx="139">
                  <c:v>40422</c:v>
                </c:pt>
                <c:pt idx="140">
                  <c:v>40452</c:v>
                </c:pt>
                <c:pt idx="141">
                  <c:v>40483</c:v>
                </c:pt>
                <c:pt idx="142">
                  <c:v>40513</c:v>
                </c:pt>
                <c:pt idx="143">
                  <c:v>40544</c:v>
                </c:pt>
                <c:pt idx="144">
                  <c:v>40575</c:v>
                </c:pt>
                <c:pt idx="145">
                  <c:v>40603</c:v>
                </c:pt>
                <c:pt idx="146">
                  <c:v>40634</c:v>
                </c:pt>
                <c:pt idx="147">
                  <c:v>40664</c:v>
                </c:pt>
                <c:pt idx="148">
                  <c:v>40695</c:v>
                </c:pt>
                <c:pt idx="149">
                  <c:v>40725</c:v>
                </c:pt>
                <c:pt idx="150">
                  <c:v>40756</c:v>
                </c:pt>
                <c:pt idx="151">
                  <c:v>40787</c:v>
                </c:pt>
                <c:pt idx="152">
                  <c:v>40817</c:v>
                </c:pt>
                <c:pt idx="153">
                  <c:v>40848</c:v>
                </c:pt>
                <c:pt idx="154">
                  <c:v>40878</c:v>
                </c:pt>
                <c:pt idx="155">
                  <c:v>40909</c:v>
                </c:pt>
                <c:pt idx="156">
                  <c:v>40940</c:v>
                </c:pt>
                <c:pt idx="157">
                  <c:v>40969</c:v>
                </c:pt>
                <c:pt idx="158">
                  <c:v>41000</c:v>
                </c:pt>
                <c:pt idx="159">
                  <c:v>41030</c:v>
                </c:pt>
                <c:pt idx="160">
                  <c:v>41061</c:v>
                </c:pt>
                <c:pt idx="161">
                  <c:v>41091</c:v>
                </c:pt>
                <c:pt idx="162">
                  <c:v>41122</c:v>
                </c:pt>
                <c:pt idx="163">
                  <c:v>41153</c:v>
                </c:pt>
                <c:pt idx="164">
                  <c:v>41183</c:v>
                </c:pt>
                <c:pt idx="165">
                  <c:v>41214</c:v>
                </c:pt>
                <c:pt idx="166">
                  <c:v>41244</c:v>
                </c:pt>
                <c:pt idx="167">
                  <c:v>41275</c:v>
                </c:pt>
                <c:pt idx="168">
                  <c:v>41306</c:v>
                </c:pt>
                <c:pt idx="169">
                  <c:v>41334</c:v>
                </c:pt>
                <c:pt idx="170">
                  <c:v>41365</c:v>
                </c:pt>
                <c:pt idx="171">
                  <c:v>41395</c:v>
                </c:pt>
                <c:pt idx="172">
                  <c:v>41426</c:v>
                </c:pt>
                <c:pt idx="173">
                  <c:v>41456</c:v>
                </c:pt>
                <c:pt idx="174">
                  <c:v>41487</c:v>
                </c:pt>
                <c:pt idx="175">
                  <c:v>41518</c:v>
                </c:pt>
                <c:pt idx="176">
                  <c:v>41548</c:v>
                </c:pt>
                <c:pt idx="177">
                  <c:v>41579</c:v>
                </c:pt>
                <c:pt idx="178">
                  <c:v>41609</c:v>
                </c:pt>
                <c:pt idx="179">
                  <c:v>41640</c:v>
                </c:pt>
                <c:pt idx="180">
                  <c:v>41671</c:v>
                </c:pt>
                <c:pt idx="181">
                  <c:v>41699</c:v>
                </c:pt>
                <c:pt idx="182">
                  <c:v>41730</c:v>
                </c:pt>
                <c:pt idx="183">
                  <c:v>41760</c:v>
                </c:pt>
                <c:pt idx="184">
                  <c:v>41791</c:v>
                </c:pt>
                <c:pt idx="185">
                  <c:v>41821</c:v>
                </c:pt>
                <c:pt idx="186">
                  <c:v>41852</c:v>
                </c:pt>
                <c:pt idx="187">
                  <c:v>41883</c:v>
                </c:pt>
                <c:pt idx="188">
                  <c:v>41913</c:v>
                </c:pt>
                <c:pt idx="189">
                  <c:v>41944</c:v>
                </c:pt>
                <c:pt idx="190">
                  <c:v>41974</c:v>
                </c:pt>
                <c:pt idx="191">
                  <c:v>42005</c:v>
                </c:pt>
                <c:pt idx="192">
                  <c:v>42036</c:v>
                </c:pt>
                <c:pt idx="193">
                  <c:v>42064</c:v>
                </c:pt>
                <c:pt idx="194">
                  <c:v>42095</c:v>
                </c:pt>
                <c:pt idx="195">
                  <c:v>42125</c:v>
                </c:pt>
                <c:pt idx="196">
                  <c:v>42156</c:v>
                </c:pt>
                <c:pt idx="197">
                  <c:v>42186</c:v>
                </c:pt>
                <c:pt idx="198">
                  <c:v>42217</c:v>
                </c:pt>
                <c:pt idx="199">
                  <c:v>42248</c:v>
                </c:pt>
                <c:pt idx="200">
                  <c:v>42278</c:v>
                </c:pt>
                <c:pt idx="201">
                  <c:v>42309</c:v>
                </c:pt>
                <c:pt idx="202">
                  <c:v>42339</c:v>
                </c:pt>
                <c:pt idx="203">
                  <c:v>42370</c:v>
                </c:pt>
                <c:pt idx="204">
                  <c:v>42401</c:v>
                </c:pt>
                <c:pt idx="205">
                  <c:v>42430</c:v>
                </c:pt>
                <c:pt idx="206">
                  <c:v>42461</c:v>
                </c:pt>
                <c:pt idx="207">
                  <c:v>42491</c:v>
                </c:pt>
                <c:pt idx="208">
                  <c:v>42522</c:v>
                </c:pt>
                <c:pt idx="209">
                  <c:v>42552</c:v>
                </c:pt>
                <c:pt idx="210">
                  <c:v>42583</c:v>
                </c:pt>
                <c:pt idx="211">
                  <c:v>42614</c:v>
                </c:pt>
                <c:pt idx="212">
                  <c:v>42644</c:v>
                </c:pt>
                <c:pt idx="213">
                  <c:v>42675</c:v>
                </c:pt>
                <c:pt idx="214">
                  <c:v>42705</c:v>
                </c:pt>
                <c:pt idx="215">
                  <c:v>42736</c:v>
                </c:pt>
                <c:pt idx="216">
                  <c:v>42767</c:v>
                </c:pt>
                <c:pt idx="217">
                  <c:v>42795</c:v>
                </c:pt>
                <c:pt idx="218">
                  <c:v>42826</c:v>
                </c:pt>
                <c:pt idx="219">
                  <c:v>42856</c:v>
                </c:pt>
                <c:pt idx="220">
                  <c:v>42887</c:v>
                </c:pt>
                <c:pt idx="221">
                  <c:v>42917</c:v>
                </c:pt>
                <c:pt idx="222">
                  <c:v>42948</c:v>
                </c:pt>
                <c:pt idx="223">
                  <c:v>42979</c:v>
                </c:pt>
                <c:pt idx="224">
                  <c:v>43009</c:v>
                </c:pt>
                <c:pt idx="225">
                  <c:v>43040</c:v>
                </c:pt>
                <c:pt idx="226">
                  <c:v>43070</c:v>
                </c:pt>
                <c:pt idx="227">
                  <c:v>43101</c:v>
                </c:pt>
                <c:pt idx="228">
                  <c:v>43132</c:v>
                </c:pt>
                <c:pt idx="229">
                  <c:v>43160</c:v>
                </c:pt>
                <c:pt idx="230">
                  <c:v>43191</c:v>
                </c:pt>
                <c:pt idx="231">
                  <c:v>43221</c:v>
                </c:pt>
                <c:pt idx="232">
                  <c:v>43252</c:v>
                </c:pt>
                <c:pt idx="233">
                  <c:v>43282</c:v>
                </c:pt>
                <c:pt idx="234">
                  <c:v>43313</c:v>
                </c:pt>
                <c:pt idx="235">
                  <c:v>43344</c:v>
                </c:pt>
                <c:pt idx="236">
                  <c:v>43374</c:v>
                </c:pt>
                <c:pt idx="237">
                  <c:v>43405</c:v>
                </c:pt>
                <c:pt idx="238">
                  <c:v>43435</c:v>
                </c:pt>
                <c:pt idx="239">
                  <c:v>43466</c:v>
                </c:pt>
                <c:pt idx="240">
                  <c:v>43497</c:v>
                </c:pt>
                <c:pt idx="241">
                  <c:v>43525</c:v>
                </c:pt>
                <c:pt idx="242">
                  <c:v>43556</c:v>
                </c:pt>
                <c:pt idx="243">
                  <c:v>43586</c:v>
                </c:pt>
                <c:pt idx="244">
                  <c:v>43617</c:v>
                </c:pt>
                <c:pt idx="245">
                  <c:v>43647</c:v>
                </c:pt>
                <c:pt idx="246">
                  <c:v>43678</c:v>
                </c:pt>
                <c:pt idx="247">
                  <c:v>43709</c:v>
                </c:pt>
                <c:pt idx="248">
                  <c:v>43739</c:v>
                </c:pt>
              </c:numCache>
            </c:numRef>
          </c:cat>
          <c:val>
            <c:numRef>
              <c:f>Sayfa1!$B$2:$B$252</c:f>
              <c:numCache>
                <c:formatCode>General</c:formatCode>
                <c:ptCount val="251"/>
                <c:pt idx="0">
                  <c:v>0.37</c:v>
                </c:pt>
                <c:pt idx="1">
                  <c:v>0.38</c:v>
                </c:pt>
                <c:pt idx="2">
                  <c:v>0.39</c:v>
                </c:pt>
                <c:pt idx="3">
                  <c:v>0.41</c:v>
                </c:pt>
                <c:pt idx="4">
                  <c:v>0.42</c:v>
                </c:pt>
                <c:pt idx="5">
                  <c:v>0.43</c:v>
                </c:pt>
                <c:pt idx="6">
                  <c:v>0.44</c:v>
                </c:pt>
                <c:pt idx="7">
                  <c:v>0.46</c:v>
                </c:pt>
                <c:pt idx="8">
                  <c:v>0.48</c:v>
                </c:pt>
                <c:pt idx="9">
                  <c:v>0.5</c:v>
                </c:pt>
                <c:pt idx="10">
                  <c:v>0.51</c:v>
                </c:pt>
                <c:pt idx="11">
                  <c:v>0.53</c:v>
                </c:pt>
                <c:pt idx="12">
                  <c:v>0.55000000000000004</c:v>
                </c:pt>
                <c:pt idx="13">
                  <c:v>0.56000000000000005</c:v>
                </c:pt>
                <c:pt idx="14">
                  <c:v>0.56000000000000005</c:v>
                </c:pt>
                <c:pt idx="15">
                  <c:v>0.56999999999999995</c:v>
                </c:pt>
                <c:pt idx="16">
                  <c:v>0.56000000000000005</c:v>
                </c:pt>
                <c:pt idx="17">
                  <c:v>0.59</c:v>
                </c:pt>
                <c:pt idx="18">
                  <c:v>0.59</c:v>
                </c:pt>
                <c:pt idx="19">
                  <c:v>0.59</c:v>
                </c:pt>
                <c:pt idx="20">
                  <c:v>0.57999999999999996</c:v>
                </c:pt>
                <c:pt idx="21">
                  <c:v>0.57999999999999996</c:v>
                </c:pt>
                <c:pt idx="22">
                  <c:v>0.59</c:v>
                </c:pt>
                <c:pt idx="23">
                  <c:v>0.61</c:v>
                </c:pt>
                <c:pt idx="24">
                  <c:v>0.63</c:v>
                </c:pt>
                <c:pt idx="25">
                  <c:v>0.68</c:v>
                </c:pt>
                <c:pt idx="26">
                  <c:v>0.88</c:v>
                </c:pt>
                <c:pt idx="27">
                  <c:v>1.08</c:v>
                </c:pt>
                <c:pt idx="28">
                  <c:v>1</c:v>
                </c:pt>
                <c:pt idx="29">
                  <c:v>1.04</c:v>
                </c:pt>
                <c:pt idx="30">
                  <c:v>1.1399999999999999</c:v>
                </c:pt>
                <c:pt idx="31">
                  <c:v>1.26</c:v>
                </c:pt>
                <c:pt idx="32">
                  <c:v>1.34</c:v>
                </c:pt>
                <c:pt idx="33">
                  <c:v>1.45</c:v>
                </c:pt>
                <c:pt idx="34">
                  <c:v>1.36</c:v>
                </c:pt>
                <c:pt idx="35">
                  <c:v>1.3</c:v>
                </c:pt>
                <c:pt idx="36">
                  <c:v>1.21</c:v>
                </c:pt>
                <c:pt idx="37">
                  <c:v>1.18</c:v>
                </c:pt>
                <c:pt idx="38">
                  <c:v>1.19</c:v>
                </c:pt>
                <c:pt idx="39">
                  <c:v>1.17</c:v>
                </c:pt>
                <c:pt idx="40">
                  <c:v>1.27</c:v>
                </c:pt>
                <c:pt idx="41">
                  <c:v>1.46</c:v>
                </c:pt>
                <c:pt idx="42">
                  <c:v>1.65</c:v>
                </c:pt>
                <c:pt idx="43">
                  <c:v>1.61</c:v>
                </c:pt>
                <c:pt idx="44">
                  <c:v>1.62</c:v>
                </c:pt>
                <c:pt idx="45">
                  <c:v>1.62</c:v>
                </c:pt>
                <c:pt idx="46">
                  <c:v>1.61</c:v>
                </c:pt>
                <c:pt idx="47">
                  <c:v>1.62</c:v>
                </c:pt>
                <c:pt idx="48">
                  <c:v>1.76</c:v>
                </c:pt>
                <c:pt idx="49">
                  <c:v>1.76</c:v>
                </c:pt>
                <c:pt idx="50">
                  <c:v>1.8</c:v>
                </c:pt>
                <c:pt idx="51">
                  <c:v>1.77</c:v>
                </c:pt>
                <c:pt idx="52">
                  <c:v>1.72</c:v>
                </c:pt>
                <c:pt idx="53">
                  <c:v>1.67</c:v>
                </c:pt>
                <c:pt idx="54">
                  <c:v>1.6</c:v>
                </c:pt>
                <c:pt idx="55">
                  <c:v>1.57</c:v>
                </c:pt>
                <c:pt idx="56">
                  <c:v>1.54</c:v>
                </c:pt>
                <c:pt idx="57">
                  <c:v>1.67</c:v>
                </c:pt>
                <c:pt idx="58">
                  <c:v>1.73</c:v>
                </c:pt>
                <c:pt idx="59">
                  <c:v>1.76</c:v>
                </c:pt>
                <c:pt idx="60">
                  <c:v>1.7</c:v>
                </c:pt>
                <c:pt idx="61">
                  <c:v>1.69</c:v>
                </c:pt>
                <c:pt idx="62">
                  <c:v>1.62</c:v>
                </c:pt>
                <c:pt idx="63">
                  <c:v>1.63</c:v>
                </c:pt>
                <c:pt idx="64">
                  <c:v>1.81</c:v>
                </c:pt>
                <c:pt idx="65">
                  <c:v>1.82</c:v>
                </c:pt>
                <c:pt idx="66">
                  <c:v>1.79</c:v>
                </c:pt>
                <c:pt idx="67">
                  <c:v>1.8</c:v>
                </c:pt>
                <c:pt idx="68">
                  <c:v>1.84</c:v>
                </c:pt>
                <c:pt idx="69">
                  <c:v>1.86</c:v>
                </c:pt>
                <c:pt idx="70">
                  <c:v>1.88</c:v>
                </c:pt>
                <c:pt idx="71">
                  <c:v>1.87</c:v>
                </c:pt>
                <c:pt idx="72">
                  <c:v>1.79</c:v>
                </c:pt>
                <c:pt idx="73">
                  <c:v>1.71</c:v>
                </c:pt>
                <c:pt idx="74">
                  <c:v>1.73</c:v>
                </c:pt>
                <c:pt idx="75">
                  <c:v>1.76</c:v>
                </c:pt>
                <c:pt idx="76">
                  <c:v>1.75</c:v>
                </c:pt>
                <c:pt idx="77">
                  <c:v>1.66</c:v>
                </c:pt>
                <c:pt idx="78">
                  <c:v>1.61</c:v>
                </c:pt>
                <c:pt idx="79">
                  <c:v>1.65</c:v>
                </c:pt>
                <c:pt idx="80">
                  <c:v>1.64</c:v>
                </c:pt>
                <c:pt idx="81">
                  <c:v>1.63</c:v>
                </c:pt>
                <c:pt idx="82">
                  <c:v>1.6</c:v>
                </c:pt>
                <c:pt idx="83">
                  <c:v>1.6</c:v>
                </c:pt>
                <c:pt idx="84">
                  <c:v>1.61</c:v>
                </c:pt>
                <c:pt idx="85">
                  <c:v>1.59</c:v>
                </c:pt>
                <c:pt idx="86">
                  <c:v>1.6</c:v>
                </c:pt>
                <c:pt idx="87">
                  <c:v>1.64</c:v>
                </c:pt>
                <c:pt idx="88">
                  <c:v>1.81</c:v>
                </c:pt>
                <c:pt idx="89">
                  <c:v>2.0299999999999998</c:v>
                </c:pt>
                <c:pt idx="90">
                  <c:v>1.98</c:v>
                </c:pt>
                <c:pt idx="91">
                  <c:v>1.88</c:v>
                </c:pt>
                <c:pt idx="92">
                  <c:v>1.89</c:v>
                </c:pt>
                <c:pt idx="93">
                  <c:v>1.87</c:v>
                </c:pt>
                <c:pt idx="94">
                  <c:v>1.88</c:v>
                </c:pt>
                <c:pt idx="95">
                  <c:v>1.89</c:v>
                </c:pt>
                <c:pt idx="96">
                  <c:v>1.85</c:v>
                </c:pt>
                <c:pt idx="97">
                  <c:v>1.82</c:v>
                </c:pt>
                <c:pt idx="98">
                  <c:v>1.87</c:v>
                </c:pt>
                <c:pt idx="99">
                  <c:v>1.84</c:v>
                </c:pt>
                <c:pt idx="100">
                  <c:v>1.81</c:v>
                </c:pt>
                <c:pt idx="101">
                  <c:v>1.77</c:v>
                </c:pt>
                <c:pt idx="102">
                  <c:v>1.76</c:v>
                </c:pt>
                <c:pt idx="103">
                  <c:v>1.79</c:v>
                </c:pt>
                <c:pt idx="104">
                  <c:v>1.76</c:v>
                </c:pt>
                <c:pt idx="105">
                  <c:v>1.71</c:v>
                </c:pt>
                <c:pt idx="106">
                  <c:v>1.75</c:v>
                </c:pt>
                <c:pt idx="107">
                  <c:v>1.72</c:v>
                </c:pt>
                <c:pt idx="108">
                  <c:v>1.73</c:v>
                </c:pt>
                <c:pt idx="109">
                  <c:v>1.76</c:v>
                </c:pt>
                <c:pt idx="110">
                  <c:v>1.92</c:v>
                </c:pt>
                <c:pt idx="111">
                  <c:v>2.0499999999999998</c:v>
                </c:pt>
                <c:pt idx="112">
                  <c:v>1.95</c:v>
                </c:pt>
                <c:pt idx="113">
                  <c:v>1.92</c:v>
                </c:pt>
                <c:pt idx="114">
                  <c:v>1.92</c:v>
                </c:pt>
                <c:pt idx="115">
                  <c:v>1.77</c:v>
                </c:pt>
                <c:pt idx="116">
                  <c:v>1.78</c:v>
                </c:pt>
                <c:pt idx="117">
                  <c:v>1.97</c:v>
                </c:pt>
                <c:pt idx="118">
                  <c:v>2.0299999999999998</c:v>
                </c:pt>
                <c:pt idx="119">
                  <c:v>2.1</c:v>
                </c:pt>
                <c:pt idx="120">
                  <c:v>2.13</c:v>
                </c:pt>
                <c:pt idx="121">
                  <c:v>2.13</c:v>
                </c:pt>
                <c:pt idx="122">
                  <c:v>2.23</c:v>
                </c:pt>
                <c:pt idx="123">
                  <c:v>2.13</c:v>
                </c:pt>
                <c:pt idx="124">
                  <c:v>2.12</c:v>
                </c:pt>
                <c:pt idx="125">
                  <c:v>2.17</c:v>
                </c:pt>
                <c:pt idx="126">
                  <c:v>2.14</c:v>
                </c:pt>
                <c:pt idx="127">
                  <c:v>2.12</c:v>
                </c:pt>
                <c:pt idx="128">
                  <c:v>2.17</c:v>
                </c:pt>
                <c:pt idx="129">
                  <c:v>2.1800000000000002</c:v>
                </c:pt>
                <c:pt idx="130">
                  <c:v>2.2200000000000002</c:v>
                </c:pt>
                <c:pt idx="131">
                  <c:v>2.2000000000000002</c:v>
                </c:pt>
                <c:pt idx="132">
                  <c:v>2.11</c:v>
                </c:pt>
                <c:pt idx="133">
                  <c:v>2.0699999999999998</c:v>
                </c:pt>
                <c:pt idx="134">
                  <c:v>2.09</c:v>
                </c:pt>
                <c:pt idx="135">
                  <c:v>2.0099999999999998</c:v>
                </c:pt>
                <c:pt idx="136">
                  <c:v>1.95</c:v>
                </c:pt>
                <c:pt idx="137">
                  <c:v>1.93</c:v>
                </c:pt>
                <c:pt idx="138">
                  <c:v>1.97</c:v>
                </c:pt>
                <c:pt idx="139">
                  <c:v>1.95</c:v>
                </c:pt>
                <c:pt idx="140">
                  <c:v>1.95</c:v>
                </c:pt>
                <c:pt idx="141">
                  <c:v>1.98</c:v>
                </c:pt>
                <c:pt idx="142">
                  <c:v>1.97</c:v>
                </c:pt>
                <c:pt idx="143">
                  <c:v>2.0099999999999998</c:v>
                </c:pt>
                <c:pt idx="144">
                  <c:v>2.08</c:v>
                </c:pt>
                <c:pt idx="145">
                  <c:v>2.17</c:v>
                </c:pt>
                <c:pt idx="146">
                  <c:v>2.21</c:v>
                </c:pt>
                <c:pt idx="147">
                  <c:v>2.2000000000000002</c:v>
                </c:pt>
                <c:pt idx="148">
                  <c:v>2.2599999999999998</c:v>
                </c:pt>
                <c:pt idx="149">
                  <c:v>2.2999999999999998</c:v>
                </c:pt>
                <c:pt idx="150">
                  <c:v>2.36</c:v>
                </c:pt>
                <c:pt idx="151">
                  <c:v>2.5099999999999998</c:v>
                </c:pt>
                <c:pt idx="152">
                  <c:v>2.48</c:v>
                </c:pt>
                <c:pt idx="153">
                  <c:v>2.5099999999999998</c:v>
                </c:pt>
                <c:pt idx="154">
                  <c:v>2.46</c:v>
                </c:pt>
                <c:pt idx="155">
                  <c:v>2.46</c:v>
                </c:pt>
                <c:pt idx="156">
                  <c:v>2.38</c:v>
                </c:pt>
                <c:pt idx="157">
                  <c:v>2.33</c:v>
                </c:pt>
                <c:pt idx="158">
                  <c:v>2.36</c:v>
                </c:pt>
                <c:pt idx="159">
                  <c:v>2.35</c:v>
                </c:pt>
                <c:pt idx="160">
                  <c:v>2.3199999999999998</c:v>
                </c:pt>
                <c:pt idx="161">
                  <c:v>2.29</c:v>
                </c:pt>
                <c:pt idx="162">
                  <c:v>2.23</c:v>
                </c:pt>
                <c:pt idx="163">
                  <c:v>2.2200000000000002</c:v>
                </c:pt>
                <c:pt idx="164">
                  <c:v>2.3199999999999998</c:v>
                </c:pt>
                <c:pt idx="165">
                  <c:v>2.34</c:v>
                </c:pt>
                <c:pt idx="166">
                  <c:v>2.2999999999999998</c:v>
                </c:pt>
                <c:pt idx="167">
                  <c:v>2.34</c:v>
                </c:pt>
                <c:pt idx="168">
                  <c:v>2.35</c:v>
                </c:pt>
                <c:pt idx="169">
                  <c:v>2.38</c:v>
                </c:pt>
                <c:pt idx="170">
                  <c:v>2.35</c:v>
                </c:pt>
                <c:pt idx="171">
                  <c:v>2.34</c:v>
                </c:pt>
                <c:pt idx="172">
                  <c:v>2.37</c:v>
                </c:pt>
                <c:pt idx="173">
                  <c:v>2.5</c:v>
                </c:pt>
                <c:pt idx="174">
                  <c:v>2.5299999999999998</c:v>
                </c:pt>
                <c:pt idx="175">
                  <c:v>2.61</c:v>
                </c:pt>
                <c:pt idx="176">
                  <c:v>2.7</c:v>
                </c:pt>
                <c:pt idx="177">
                  <c:v>2.72</c:v>
                </c:pt>
                <c:pt idx="178">
                  <c:v>2.73</c:v>
                </c:pt>
                <c:pt idx="179">
                  <c:v>2.82</c:v>
                </c:pt>
                <c:pt idx="180">
                  <c:v>3.03</c:v>
                </c:pt>
                <c:pt idx="181">
                  <c:v>3.02</c:v>
                </c:pt>
                <c:pt idx="182">
                  <c:v>3.07</c:v>
                </c:pt>
                <c:pt idx="183">
                  <c:v>2.94</c:v>
                </c:pt>
                <c:pt idx="184">
                  <c:v>2.88</c:v>
                </c:pt>
                <c:pt idx="185">
                  <c:v>2.88</c:v>
                </c:pt>
                <c:pt idx="186">
                  <c:v>2.88</c:v>
                </c:pt>
                <c:pt idx="187">
                  <c:v>2.88</c:v>
                </c:pt>
                <c:pt idx="188">
                  <c:v>2.86</c:v>
                </c:pt>
                <c:pt idx="189">
                  <c:v>2.87</c:v>
                </c:pt>
                <c:pt idx="190">
                  <c:v>2.79</c:v>
                </c:pt>
                <c:pt idx="191">
                  <c:v>2.83</c:v>
                </c:pt>
                <c:pt idx="192">
                  <c:v>2.72</c:v>
                </c:pt>
                <c:pt idx="193">
                  <c:v>2.79</c:v>
                </c:pt>
                <c:pt idx="194">
                  <c:v>2.81</c:v>
                </c:pt>
                <c:pt idx="195">
                  <c:v>2.81</c:v>
                </c:pt>
                <c:pt idx="196">
                  <c:v>2.96</c:v>
                </c:pt>
                <c:pt idx="197">
                  <c:v>3.03</c:v>
                </c:pt>
                <c:pt idx="198">
                  <c:v>2.98</c:v>
                </c:pt>
                <c:pt idx="199">
                  <c:v>3.17</c:v>
                </c:pt>
                <c:pt idx="200">
                  <c:v>3.38</c:v>
                </c:pt>
                <c:pt idx="201">
                  <c:v>3.3</c:v>
                </c:pt>
                <c:pt idx="202">
                  <c:v>3.09</c:v>
                </c:pt>
                <c:pt idx="203">
                  <c:v>3.18</c:v>
                </c:pt>
                <c:pt idx="204">
                  <c:v>3.27</c:v>
                </c:pt>
                <c:pt idx="205">
                  <c:v>3.27</c:v>
                </c:pt>
                <c:pt idx="206">
                  <c:v>3.21</c:v>
                </c:pt>
                <c:pt idx="207">
                  <c:v>3.22</c:v>
                </c:pt>
                <c:pt idx="208">
                  <c:v>3.32</c:v>
                </c:pt>
                <c:pt idx="209">
                  <c:v>3.28</c:v>
                </c:pt>
                <c:pt idx="210">
                  <c:v>3.28</c:v>
                </c:pt>
                <c:pt idx="211">
                  <c:v>3.33</c:v>
                </c:pt>
                <c:pt idx="212">
                  <c:v>3.32</c:v>
                </c:pt>
                <c:pt idx="213">
                  <c:v>3.39</c:v>
                </c:pt>
                <c:pt idx="214">
                  <c:v>3.54</c:v>
                </c:pt>
                <c:pt idx="215">
                  <c:v>3.69</c:v>
                </c:pt>
                <c:pt idx="216">
                  <c:v>3.97</c:v>
                </c:pt>
                <c:pt idx="217">
                  <c:v>3.92</c:v>
                </c:pt>
                <c:pt idx="218">
                  <c:v>3.92</c:v>
                </c:pt>
                <c:pt idx="219">
                  <c:v>3.92</c:v>
                </c:pt>
                <c:pt idx="220">
                  <c:v>3.94</c:v>
                </c:pt>
                <c:pt idx="221">
                  <c:v>3.96</c:v>
                </c:pt>
                <c:pt idx="222">
                  <c:v>4.0999999999999996</c:v>
                </c:pt>
                <c:pt idx="223">
                  <c:v>4.1500000000000004</c:v>
                </c:pt>
                <c:pt idx="224">
                  <c:v>4.1500000000000004</c:v>
                </c:pt>
                <c:pt idx="225">
                  <c:v>4.32</c:v>
                </c:pt>
                <c:pt idx="226">
                  <c:v>4.5599999999999996</c:v>
                </c:pt>
                <c:pt idx="227">
                  <c:v>4.5599999999999996</c:v>
                </c:pt>
                <c:pt idx="228">
                  <c:v>4.5999999999999996</c:v>
                </c:pt>
                <c:pt idx="229">
                  <c:v>4.68</c:v>
                </c:pt>
                <c:pt idx="230">
                  <c:v>4.79</c:v>
                </c:pt>
                <c:pt idx="231">
                  <c:v>4.99</c:v>
                </c:pt>
                <c:pt idx="232">
                  <c:v>5.23</c:v>
                </c:pt>
                <c:pt idx="233">
                  <c:v>5.42</c:v>
                </c:pt>
                <c:pt idx="234">
                  <c:v>5.56</c:v>
                </c:pt>
                <c:pt idx="235">
                  <c:v>6.62</c:v>
                </c:pt>
                <c:pt idx="236">
                  <c:v>7.44</c:v>
                </c:pt>
                <c:pt idx="237">
                  <c:v>6.75</c:v>
                </c:pt>
                <c:pt idx="238">
                  <c:v>6.12</c:v>
                </c:pt>
                <c:pt idx="239">
                  <c:v>6.05</c:v>
                </c:pt>
                <c:pt idx="240">
                  <c:v>6.14</c:v>
                </c:pt>
                <c:pt idx="241">
                  <c:v>5.99</c:v>
                </c:pt>
                <c:pt idx="242">
                  <c:v>6.17</c:v>
                </c:pt>
                <c:pt idx="243">
                  <c:v>6.46</c:v>
                </c:pt>
                <c:pt idx="244">
                  <c:v>6.78</c:v>
                </c:pt>
                <c:pt idx="245">
                  <c:v>6.57</c:v>
                </c:pt>
                <c:pt idx="246">
                  <c:v>6.38</c:v>
                </c:pt>
                <c:pt idx="247">
                  <c:v>6.27</c:v>
                </c:pt>
                <c:pt idx="248">
                  <c:v>6.3</c:v>
                </c:pt>
                <c:pt idx="249">
                  <c:v>6.4</c:v>
                </c:pt>
                <c:pt idx="250">
                  <c:v>6.35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B80-4390-8011-670DF2265EC0}"/>
            </c:ext>
          </c:extLst>
        </c:ser>
        <c:ser>
          <c:idx val="1"/>
          <c:order val="1"/>
          <c:tx>
            <c:strRef>
              <c:f>Sayfa1!$C$1</c:f>
              <c:strCache>
                <c:ptCount val="1"/>
                <c:pt idx="0">
                  <c:v>Dolar</c:v>
                </c:pt>
              </c:strCache>
            </c:strRef>
          </c:tx>
          <c:spPr>
            <a:ln w="38100">
              <a:solidFill>
                <a:schemeClr val="tx1">
                  <a:lumMod val="95000"/>
                  <a:lumOff val="5000"/>
                </a:schemeClr>
              </a:solidFill>
              <a:prstDash val="sysDash"/>
            </a:ln>
          </c:spPr>
          <c:marker>
            <c:symbol val="none"/>
          </c:marker>
          <c:cat>
            <c:numRef>
              <c:f>Sayfa1!$A$3:$A$251</c:f>
              <c:numCache>
                <c:formatCode>mmm\-yy</c:formatCode>
                <c:ptCount val="249"/>
                <c:pt idx="0">
                  <c:v>36192</c:v>
                </c:pt>
                <c:pt idx="1">
                  <c:v>36220</c:v>
                </c:pt>
                <c:pt idx="2">
                  <c:v>36251</c:v>
                </c:pt>
                <c:pt idx="3">
                  <c:v>36281</c:v>
                </c:pt>
                <c:pt idx="4">
                  <c:v>36312</c:v>
                </c:pt>
                <c:pt idx="5">
                  <c:v>36342</c:v>
                </c:pt>
                <c:pt idx="6">
                  <c:v>36373</c:v>
                </c:pt>
                <c:pt idx="7">
                  <c:v>36404</c:v>
                </c:pt>
                <c:pt idx="8">
                  <c:v>36434</c:v>
                </c:pt>
                <c:pt idx="9">
                  <c:v>36465</c:v>
                </c:pt>
                <c:pt idx="10">
                  <c:v>36495</c:v>
                </c:pt>
                <c:pt idx="11">
                  <c:v>36526</c:v>
                </c:pt>
                <c:pt idx="12">
                  <c:v>36557</c:v>
                </c:pt>
                <c:pt idx="13">
                  <c:v>36586</c:v>
                </c:pt>
                <c:pt idx="14">
                  <c:v>36617</c:v>
                </c:pt>
                <c:pt idx="15">
                  <c:v>36647</c:v>
                </c:pt>
                <c:pt idx="16">
                  <c:v>36678</c:v>
                </c:pt>
                <c:pt idx="17">
                  <c:v>36708</c:v>
                </c:pt>
                <c:pt idx="18">
                  <c:v>36739</c:v>
                </c:pt>
                <c:pt idx="19">
                  <c:v>36770</c:v>
                </c:pt>
                <c:pt idx="20">
                  <c:v>36800</c:v>
                </c:pt>
                <c:pt idx="21">
                  <c:v>36831</c:v>
                </c:pt>
                <c:pt idx="22">
                  <c:v>36861</c:v>
                </c:pt>
                <c:pt idx="23">
                  <c:v>36892</c:v>
                </c:pt>
                <c:pt idx="24">
                  <c:v>36923</c:v>
                </c:pt>
                <c:pt idx="25">
                  <c:v>36951</c:v>
                </c:pt>
                <c:pt idx="26">
                  <c:v>36982</c:v>
                </c:pt>
                <c:pt idx="27">
                  <c:v>37012</c:v>
                </c:pt>
                <c:pt idx="28">
                  <c:v>37043</c:v>
                </c:pt>
                <c:pt idx="29">
                  <c:v>37073</c:v>
                </c:pt>
                <c:pt idx="30">
                  <c:v>37104</c:v>
                </c:pt>
                <c:pt idx="31">
                  <c:v>37135</c:v>
                </c:pt>
                <c:pt idx="32">
                  <c:v>37165</c:v>
                </c:pt>
                <c:pt idx="33">
                  <c:v>37196</c:v>
                </c:pt>
                <c:pt idx="34">
                  <c:v>37226</c:v>
                </c:pt>
                <c:pt idx="35">
                  <c:v>37257</c:v>
                </c:pt>
                <c:pt idx="36">
                  <c:v>37288</c:v>
                </c:pt>
                <c:pt idx="37">
                  <c:v>37316</c:v>
                </c:pt>
                <c:pt idx="38">
                  <c:v>37347</c:v>
                </c:pt>
                <c:pt idx="39">
                  <c:v>37377</c:v>
                </c:pt>
                <c:pt idx="40">
                  <c:v>37408</c:v>
                </c:pt>
                <c:pt idx="41">
                  <c:v>37438</c:v>
                </c:pt>
                <c:pt idx="42">
                  <c:v>37469</c:v>
                </c:pt>
                <c:pt idx="43">
                  <c:v>37500</c:v>
                </c:pt>
                <c:pt idx="44">
                  <c:v>37530</c:v>
                </c:pt>
                <c:pt idx="45">
                  <c:v>37561</c:v>
                </c:pt>
                <c:pt idx="46">
                  <c:v>37591</c:v>
                </c:pt>
                <c:pt idx="47">
                  <c:v>37622</c:v>
                </c:pt>
                <c:pt idx="48">
                  <c:v>37653</c:v>
                </c:pt>
                <c:pt idx="49">
                  <c:v>37681</c:v>
                </c:pt>
                <c:pt idx="50">
                  <c:v>37712</c:v>
                </c:pt>
                <c:pt idx="51">
                  <c:v>37742</c:v>
                </c:pt>
                <c:pt idx="52">
                  <c:v>37773</c:v>
                </c:pt>
                <c:pt idx="53">
                  <c:v>37803</c:v>
                </c:pt>
                <c:pt idx="54">
                  <c:v>37834</c:v>
                </c:pt>
                <c:pt idx="55">
                  <c:v>37865</c:v>
                </c:pt>
                <c:pt idx="56">
                  <c:v>37895</c:v>
                </c:pt>
                <c:pt idx="57">
                  <c:v>37926</c:v>
                </c:pt>
                <c:pt idx="58">
                  <c:v>37956</c:v>
                </c:pt>
                <c:pt idx="59">
                  <c:v>37987</c:v>
                </c:pt>
                <c:pt idx="60">
                  <c:v>38018</c:v>
                </c:pt>
                <c:pt idx="61">
                  <c:v>38047</c:v>
                </c:pt>
                <c:pt idx="62">
                  <c:v>38078</c:v>
                </c:pt>
                <c:pt idx="63">
                  <c:v>38108</c:v>
                </c:pt>
                <c:pt idx="64">
                  <c:v>38139</c:v>
                </c:pt>
                <c:pt idx="65">
                  <c:v>38169</c:v>
                </c:pt>
                <c:pt idx="66">
                  <c:v>38200</c:v>
                </c:pt>
                <c:pt idx="67">
                  <c:v>38231</c:v>
                </c:pt>
                <c:pt idx="68">
                  <c:v>38261</c:v>
                </c:pt>
                <c:pt idx="69">
                  <c:v>38292</c:v>
                </c:pt>
                <c:pt idx="70">
                  <c:v>38322</c:v>
                </c:pt>
                <c:pt idx="71">
                  <c:v>38353</c:v>
                </c:pt>
                <c:pt idx="72">
                  <c:v>38384</c:v>
                </c:pt>
                <c:pt idx="73">
                  <c:v>38412</c:v>
                </c:pt>
                <c:pt idx="74">
                  <c:v>38443</c:v>
                </c:pt>
                <c:pt idx="75">
                  <c:v>38473</c:v>
                </c:pt>
                <c:pt idx="76">
                  <c:v>38504</c:v>
                </c:pt>
                <c:pt idx="77">
                  <c:v>38534</c:v>
                </c:pt>
                <c:pt idx="78">
                  <c:v>38565</c:v>
                </c:pt>
                <c:pt idx="79">
                  <c:v>38596</c:v>
                </c:pt>
                <c:pt idx="80">
                  <c:v>38626</c:v>
                </c:pt>
                <c:pt idx="81">
                  <c:v>38657</c:v>
                </c:pt>
                <c:pt idx="82">
                  <c:v>38687</c:v>
                </c:pt>
                <c:pt idx="83">
                  <c:v>38718</c:v>
                </c:pt>
                <c:pt idx="84">
                  <c:v>38749</c:v>
                </c:pt>
                <c:pt idx="85">
                  <c:v>38777</c:v>
                </c:pt>
                <c:pt idx="86">
                  <c:v>38808</c:v>
                </c:pt>
                <c:pt idx="87">
                  <c:v>38838</c:v>
                </c:pt>
                <c:pt idx="88">
                  <c:v>38869</c:v>
                </c:pt>
                <c:pt idx="89">
                  <c:v>38899</c:v>
                </c:pt>
                <c:pt idx="90">
                  <c:v>38930</c:v>
                </c:pt>
                <c:pt idx="91">
                  <c:v>38961</c:v>
                </c:pt>
                <c:pt idx="92">
                  <c:v>38991</c:v>
                </c:pt>
                <c:pt idx="93">
                  <c:v>39022</c:v>
                </c:pt>
                <c:pt idx="94">
                  <c:v>39052</c:v>
                </c:pt>
                <c:pt idx="95">
                  <c:v>39083</c:v>
                </c:pt>
                <c:pt idx="96">
                  <c:v>39114</c:v>
                </c:pt>
                <c:pt idx="97">
                  <c:v>39142</c:v>
                </c:pt>
                <c:pt idx="98">
                  <c:v>39173</c:v>
                </c:pt>
                <c:pt idx="99">
                  <c:v>39203</c:v>
                </c:pt>
                <c:pt idx="100">
                  <c:v>39234</c:v>
                </c:pt>
                <c:pt idx="101">
                  <c:v>39264</c:v>
                </c:pt>
                <c:pt idx="102">
                  <c:v>39295</c:v>
                </c:pt>
                <c:pt idx="103">
                  <c:v>39326</c:v>
                </c:pt>
                <c:pt idx="104">
                  <c:v>39356</c:v>
                </c:pt>
                <c:pt idx="105">
                  <c:v>39387</c:v>
                </c:pt>
                <c:pt idx="106">
                  <c:v>39417</c:v>
                </c:pt>
                <c:pt idx="107">
                  <c:v>39448</c:v>
                </c:pt>
                <c:pt idx="108">
                  <c:v>39479</c:v>
                </c:pt>
                <c:pt idx="109">
                  <c:v>39508</c:v>
                </c:pt>
                <c:pt idx="110">
                  <c:v>39539</c:v>
                </c:pt>
                <c:pt idx="111">
                  <c:v>39569</c:v>
                </c:pt>
                <c:pt idx="112">
                  <c:v>39600</c:v>
                </c:pt>
                <c:pt idx="113">
                  <c:v>39630</c:v>
                </c:pt>
                <c:pt idx="114">
                  <c:v>39661</c:v>
                </c:pt>
                <c:pt idx="115">
                  <c:v>39692</c:v>
                </c:pt>
                <c:pt idx="116">
                  <c:v>39722</c:v>
                </c:pt>
                <c:pt idx="117">
                  <c:v>39753</c:v>
                </c:pt>
                <c:pt idx="118">
                  <c:v>39783</c:v>
                </c:pt>
                <c:pt idx="119">
                  <c:v>39814</c:v>
                </c:pt>
                <c:pt idx="120">
                  <c:v>39845</c:v>
                </c:pt>
                <c:pt idx="121">
                  <c:v>39873</c:v>
                </c:pt>
                <c:pt idx="122">
                  <c:v>39904</c:v>
                </c:pt>
                <c:pt idx="123">
                  <c:v>39934</c:v>
                </c:pt>
                <c:pt idx="124">
                  <c:v>39965</c:v>
                </c:pt>
                <c:pt idx="125">
                  <c:v>39995</c:v>
                </c:pt>
                <c:pt idx="126">
                  <c:v>40026</c:v>
                </c:pt>
                <c:pt idx="127">
                  <c:v>40057</c:v>
                </c:pt>
                <c:pt idx="128">
                  <c:v>40087</c:v>
                </c:pt>
                <c:pt idx="129">
                  <c:v>40118</c:v>
                </c:pt>
                <c:pt idx="130">
                  <c:v>40148</c:v>
                </c:pt>
                <c:pt idx="131">
                  <c:v>40179</c:v>
                </c:pt>
                <c:pt idx="132">
                  <c:v>40210</c:v>
                </c:pt>
                <c:pt idx="133">
                  <c:v>40238</c:v>
                </c:pt>
                <c:pt idx="134">
                  <c:v>40269</c:v>
                </c:pt>
                <c:pt idx="135">
                  <c:v>40299</c:v>
                </c:pt>
                <c:pt idx="136">
                  <c:v>40330</c:v>
                </c:pt>
                <c:pt idx="137">
                  <c:v>40360</c:v>
                </c:pt>
                <c:pt idx="138">
                  <c:v>40391</c:v>
                </c:pt>
                <c:pt idx="139">
                  <c:v>40422</c:v>
                </c:pt>
                <c:pt idx="140">
                  <c:v>40452</c:v>
                </c:pt>
                <c:pt idx="141">
                  <c:v>40483</c:v>
                </c:pt>
                <c:pt idx="142">
                  <c:v>40513</c:v>
                </c:pt>
                <c:pt idx="143">
                  <c:v>40544</c:v>
                </c:pt>
                <c:pt idx="144">
                  <c:v>40575</c:v>
                </c:pt>
                <c:pt idx="145">
                  <c:v>40603</c:v>
                </c:pt>
                <c:pt idx="146">
                  <c:v>40634</c:v>
                </c:pt>
                <c:pt idx="147">
                  <c:v>40664</c:v>
                </c:pt>
                <c:pt idx="148">
                  <c:v>40695</c:v>
                </c:pt>
                <c:pt idx="149">
                  <c:v>40725</c:v>
                </c:pt>
                <c:pt idx="150">
                  <c:v>40756</c:v>
                </c:pt>
                <c:pt idx="151">
                  <c:v>40787</c:v>
                </c:pt>
                <c:pt idx="152">
                  <c:v>40817</c:v>
                </c:pt>
                <c:pt idx="153">
                  <c:v>40848</c:v>
                </c:pt>
                <c:pt idx="154">
                  <c:v>40878</c:v>
                </c:pt>
                <c:pt idx="155">
                  <c:v>40909</c:v>
                </c:pt>
                <c:pt idx="156">
                  <c:v>40940</c:v>
                </c:pt>
                <c:pt idx="157">
                  <c:v>40969</c:v>
                </c:pt>
                <c:pt idx="158">
                  <c:v>41000</c:v>
                </c:pt>
                <c:pt idx="159">
                  <c:v>41030</c:v>
                </c:pt>
                <c:pt idx="160">
                  <c:v>41061</c:v>
                </c:pt>
                <c:pt idx="161">
                  <c:v>41091</c:v>
                </c:pt>
                <c:pt idx="162">
                  <c:v>41122</c:v>
                </c:pt>
                <c:pt idx="163">
                  <c:v>41153</c:v>
                </c:pt>
                <c:pt idx="164">
                  <c:v>41183</c:v>
                </c:pt>
                <c:pt idx="165">
                  <c:v>41214</c:v>
                </c:pt>
                <c:pt idx="166">
                  <c:v>41244</c:v>
                </c:pt>
                <c:pt idx="167">
                  <c:v>41275</c:v>
                </c:pt>
                <c:pt idx="168">
                  <c:v>41306</c:v>
                </c:pt>
                <c:pt idx="169">
                  <c:v>41334</c:v>
                </c:pt>
                <c:pt idx="170">
                  <c:v>41365</c:v>
                </c:pt>
                <c:pt idx="171">
                  <c:v>41395</c:v>
                </c:pt>
                <c:pt idx="172">
                  <c:v>41426</c:v>
                </c:pt>
                <c:pt idx="173">
                  <c:v>41456</c:v>
                </c:pt>
                <c:pt idx="174">
                  <c:v>41487</c:v>
                </c:pt>
                <c:pt idx="175">
                  <c:v>41518</c:v>
                </c:pt>
                <c:pt idx="176">
                  <c:v>41548</c:v>
                </c:pt>
                <c:pt idx="177">
                  <c:v>41579</c:v>
                </c:pt>
                <c:pt idx="178">
                  <c:v>41609</c:v>
                </c:pt>
                <c:pt idx="179">
                  <c:v>41640</c:v>
                </c:pt>
                <c:pt idx="180">
                  <c:v>41671</c:v>
                </c:pt>
                <c:pt idx="181">
                  <c:v>41699</c:v>
                </c:pt>
                <c:pt idx="182">
                  <c:v>41730</c:v>
                </c:pt>
                <c:pt idx="183">
                  <c:v>41760</c:v>
                </c:pt>
                <c:pt idx="184">
                  <c:v>41791</c:v>
                </c:pt>
                <c:pt idx="185">
                  <c:v>41821</c:v>
                </c:pt>
                <c:pt idx="186">
                  <c:v>41852</c:v>
                </c:pt>
                <c:pt idx="187">
                  <c:v>41883</c:v>
                </c:pt>
                <c:pt idx="188">
                  <c:v>41913</c:v>
                </c:pt>
                <c:pt idx="189">
                  <c:v>41944</c:v>
                </c:pt>
                <c:pt idx="190">
                  <c:v>41974</c:v>
                </c:pt>
                <c:pt idx="191">
                  <c:v>42005</c:v>
                </c:pt>
                <c:pt idx="192">
                  <c:v>42036</c:v>
                </c:pt>
                <c:pt idx="193">
                  <c:v>42064</c:v>
                </c:pt>
                <c:pt idx="194">
                  <c:v>42095</c:v>
                </c:pt>
                <c:pt idx="195">
                  <c:v>42125</c:v>
                </c:pt>
                <c:pt idx="196">
                  <c:v>42156</c:v>
                </c:pt>
                <c:pt idx="197">
                  <c:v>42186</c:v>
                </c:pt>
                <c:pt idx="198">
                  <c:v>42217</c:v>
                </c:pt>
                <c:pt idx="199">
                  <c:v>42248</c:v>
                </c:pt>
                <c:pt idx="200">
                  <c:v>42278</c:v>
                </c:pt>
                <c:pt idx="201">
                  <c:v>42309</c:v>
                </c:pt>
                <c:pt idx="202">
                  <c:v>42339</c:v>
                </c:pt>
                <c:pt idx="203">
                  <c:v>42370</c:v>
                </c:pt>
                <c:pt idx="204">
                  <c:v>42401</c:v>
                </c:pt>
                <c:pt idx="205">
                  <c:v>42430</c:v>
                </c:pt>
                <c:pt idx="206">
                  <c:v>42461</c:v>
                </c:pt>
                <c:pt idx="207">
                  <c:v>42491</c:v>
                </c:pt>
                <c:pt idx="208">
                  <c:v>42522</c:v>
                </c:pt>
                <c:pt idx="209">
                  <c:v>42552</c:v>
                </c:pt>
                <c:pt idx="210">
                  <c:v>42583</c:v>
                </c:pt>
                <c:pt idx="211">
                  <c:v>42614</c:v>
                </c:pt>
                <c:pt idx="212">
                  <c:v>42644</c:v>
                </c:pt>
                <c:pt idx="213">
                  <c:v>42675</c:v>
                </c:pt>
                <c:pt idx="214">
                  <c:v>42705</c:v>
                </c:pt>
                <c:pt idx="215">
                  <c:v>42736</c:v>
                </c:pt>
                <c:pt idx="216">
                  <c:v>42767</c:v>
                </c:pt>
                <c:pt idx="217">
                  <c:v>42795</c:v>
                </c:pt>
                <c:pt idx="218">
                  <c:v>42826</c:v>
                </c:pt>
                <c:pt idx="219">
                  <c:v>42856</c:v>
                </c:pt>
                <c:pt idx="220">
                  <c:v>42887</c:v>
                </c:pt>
                <c:pt idx="221">
                  <c:v>42917</c:v>
                </c:pt>
                <c:pt idx="222">
                  <c:v>42948</c:v>
                </c:pt>
                <c:pt idx="223">
                  <c:v>42979</c:v>
                </c:pt>
                <c:pt idx="224">
                  <c:v>43009</c:v>
                </c:pt>
                <c:pt idx="225">
                  <c:v>43040</c:v>
                </c:pt>
                <c:pt idx="226">
                  <c:v>43070</c:v>
                </c:pt>
                <c:pt idx="227">
                  <c:v>43101</c:v>
                </c:pt>
                <c:pt idx="228">
                  <c:v>43132</c:v>
                </c:pt>
                <c:pt idx="229">
                  <c:v>43160</c:v>
                </c:pt>
                <c:pt idx="230">
                  <c:v>43191</c:v>
                </c:pt>
                <c:pt idx="231">
                  <c:v>43221</c:v>
                </c:pt>
                <c:pt idx="232">
                  <c:v>43252</c:v>
                </c:pt>
                <c:pt idx="233">
                  <c:v>43282</c:v>
                </c:pt>
                <c:pt idx="234">
                  <c:v>43313</c:v>
                </c:pt>
                <c:pt idx="235">
                  <c:v>43344</c:v>
                </c:pt>
                <c:pt idx="236">
                  <c:v>43374</c:v>
                </c:pt>
                <c:pt idx="237">
                  <c:v>43405</c:v>
                </c:pt>
                <c:pt idx="238">
                  <c:v>43435</c:v>
                </c:pt>
                <c:pt idx="239">
                  <c:v>43466</c:v>
                </c:pt>
                <c:pt idx="240">
                  <c:v>43497</c:v>
                </c:pt>
                <c:pt idx="241">
                  <c:v>43525</c:v>
                </c:pt>
                <c:pt idx="242">
                  <c:v>43556</c:v>
                </c:pt>
                <c:pt idx="243">
                  <c:v>43586</c:v>
                </c:pt>
                <c:pt idx="244">
                  <c:v>43617</c:v>
                </c:pt>
                <c:pt idx="245">
                  <c:v>43647</c:v>
                </c:pt>
                <c:pt idx="246">
                  <c:v>43678</c:v>
                </c:pt>
                <c:pt idx="247">
                  <c:v>43709</c:v>
                </c:pt>
                <c:pt idx="248">
                  <c:v>43739</c:v>
                </c:pt>
              </c:numCache>
            </c:numRef>
          </c:cat>
          <c:val>
            <c:numRef>
              <c:f>Sayfa1!$C$2:$C$251</c:f>
              <c:numCache>
                <c:formatCode>General</c:formatCode>
                <c:ptCount val="250"/>
                <c:pt idx="0">
                  <c:v>0.32</c:v>
                </c:pt>
                <c:pt idx="1">
                  <c:v>0.34</c:v>
                </c:pt>
                <c:pt idx="2">
                  <c:v>0.36</c:v>
                </c:pt>
                <c:pt idx="3">
                  <c:v>0.38</c:v>
                </c:pt>
                <c:pt idx="4">
                  <c:v>0.4</c:v>
                </c:pt>
                <c:pt idx="5">
                  <c:v>0.41</c:v>
                </c:pt>
                <c:pt idx="6">
                  <c:v>0.43</c:v>
                </c:pt>
                <c:pt idx="7">
                  <c:v>0.44</c:v>
                </c:pt>
                <c:pt idx="8">
                  <c:v>0.45</c:v>
                </c:pt>
                <c:pt idx="9">
                  <c:v>0.47</c:v>
                </c:pt>
                <c:pt idx="10">
                  <c:v>0.5</c:v>
                </c:pt>
                <c:pt idx="11">
                  <c:v>0.53</c:v>
                </c:pt>
                <c:pt idx="12">
                  <c:v>0.55000000000000004</c:v>
                </c:pt>
                <c:pt idx="13">
                  <c:v>0.56999999999999995</c:v>
                </c:pt>
                <c:pt idx="14">
                  <c:v>0.57999999999999996</c:v>
                </c:pt>
                <c:pt idx="15">
                  <c:v>0.6</c:v>
                </c:pt>
                <c:pt idx="16">
                  <c:v>0.62</c:v>
                </c:pt>
                <c:pt idx="17">
                  <c:v>0.62</c:v>
                </c:pt>
                <c:pt idx="18">
                  <c:v>0.63</c:v>
                </c:pt>
                <c:pt idx="19">
                  <c:v>0.65</c:v>
                </c:pt>
                <c:pt idx="20">
                  <c:v>0.67</c:v>
                </c:pt>
                <c:pt idx="21">
                  <c:v>0.68</c:v>
                </c:pt>
                <c:pt idx="22">
                  <c:v>0.69</c:v>
                </c:pt>
                <c:pt idx="23">
                  <c:v>0.68</c:v>
                </c:pt>
                <c:pt idx="24">
                  <c:v>0.67</c:v>
                </c:pt>
                <c:pt idx="25">
                  <c:v>0.74</c:v>
                </c:pt>
                <c:pt idx="26">
                  <c:v>0.97</c:v>
                </c:pt>
                <c:pt idx="27">
                  <c:v>1.21</c:v>
                </c:pt>
                <c:pt idx="28">
                  <c:v>1.1399999999999999</c:v>
                </c:pt>
                <c:pt idx="29">
                  <c:v>1.22</c:v>
                </c:pt>
                <c:pt idx="30">
                  <c:v>1.32</c:v>
                </c:pt>
                <c:pt idx="31">
                  <c:v>1.4</c:v>
                </c:pt>
                <c:pt idx="32">
                  <c:v>1.47</c:v>
                </c:pt>
                <c:pt idx="33">
                  <c:v>1.6</c:v>
                </c:pt>
                <c:pt idx="34">
                  <c:v>1.52</c:v>
                </c:pt>
                <c:pt idx="35">
                  <c:v>1.46</c:v>
                </c:pt>
                <c:pt idx="36">
                  <c:v>1.37</c:v>
                </c:pt>
                <c:pt idx="37">
                  <c:v>1.35</c:v>
                </c:pt>
                <c:pt idx="38">
                  <c:v>1.36</c:v>
                </c:pt>
                <c:pt idx="39">
                  <c:v>1.32</c:v>
                </c:pt>
                <c:pt idx="40">
                  <c:v>1.39</c:v>
                </c:pt>
                <c:pt idx="41">
                  <c:v>1.53</c:v>
                </c:pt>
                <c:pt idx="42">
                  <c:v>1.66</c:v>
                </c:pt>
                <c:pt idx="43">
                  <c:v>1.64</c:v>
                </c:pt>
                <c:pt idx="44">
                  <c:v>1.65</c:v>
                </c:pt>
                <c:pt idx="45">
                  <c:v>1.65</c:v>
                </c:pt>
                <c:pt idx="46">
                  <c:v>1.61</c:v>
                </c:pt>
                <c:pt idx="47">
                  <c:v>1.59</c:v>
                </c:pt>
                <c:pt idx="48">
                  <c:v>1.66</c:v>
                </c:pt>
                <c:pt idx="49">
                  <c:v>1.63</c:v>
                </c:pt>
                <c:pt idx="50">
                  <c:v>1.66</c:v>
                </c:pt>
                <c:pt idx="51">
                  <c:v>1.64</c:v>
                </c:pt>
                <c:pt idx="52">
                  <c:v>1.5</c:v>
                </c:pt>
                <c:pt idx="53">
                  <c:v>1.43</c:v>
                </c:pt>
                <c:pt idx="54">
                  <c:v>1.4</c:v>
                </c:pt>
                <c:pt idx="55">
                  <c:v>1.4</c:v>
                </c:pt>
                <c:pt idx="56">
                  <c:v>1.38</c:v>
                </c:pt>
                <c:pt idx="57">
                  <c:v>1.43</c:v>
                </c:pt>
                <c:pt idx="58">
                  <c:v>1.48</c:v>
                </c:pt>
                <c:pt idx="59">
                  <c:v>1.44</c:v>
                </c:pt>
                <c:pt idx="60">
                  <c:v>1.35</c:v>
                </c:pt>
                <c:pt idx="61">
                  <c:v>1.33</c:v>
                </c:pt>
                <c:pt idx="62">
                  <c:v>1.32</c:v>
                </c:pt>
                <c:pt idx="63">
                  <c:v>1.36</c:v>
                </c:pt>
                <c:pt idx="64">
                  <c:v>1.51</c:v>
                </c:pt>
                <c:pt idx="65">
                  <c:v>1.5</c:v>
                </c:pt>
                <c:pt idx="66">
                  <c:v>1.46</c:v>
                </c:pt>
                <c:pt idx="67">
                  <c:v>1.47</c:v>
                </c:pt>
                <c:pt idx="68">
                  <c:v>1.51</c:v>
                </c:pt>
                <c:pt idx="69">
                  <c:v>1.49</c:v>
                </c:pt>
                <c:pt idx="70">
                  <c:v>1.45</c:v>
                </c:pt>
                <c:pt idx="71">
                  <c:v>1.4</c:v>
                </c:pt>
                <c:pt idx="72">
                  <c:v>1.36</c:v>
                </c:pt>
                <c:pt idx="73">
                  <c:v>1.32</c:v>
                </c:pt>
                <c:pt idx="74">
                  <c:v>1.31</c:v>
                </c:pt>
                <c:pt idx="75">
                  <c:v>1.36</c:v>
                </c:pt>
                <c:pt idx="76">
                  <c:v>1.37</c:v>
                </c:pt>
                <c:pt idx="77">
                  <c:v>1.36</c:v>
                </c:pt>
                <c:pt idx="78">
                  <c:v>1.34</c:v>
                </c:pt>
                <c:pt idx="79">
                  <c:v>1.34</c:v>
                </c:pt>
                <c:pt idx="80">
                  <c:v>1.34</c:v>
                </c:pt>
                <c:pt idx="81">
                  <c:v>1.36</c:v>
                </c:pt>
                <c:pt idx="82">
                  <c:v>1.36</c:v>
                </c:pt>
                <c:pt idx="83">
                  <c:v>1.35</c:v>
                </c:pt>
                <c:pt idx="84">
                  <c:v>1.33</c:v>
                </c:pt>
                <c:pt idx="85">
                  <c:v>1.33</c:v>
                </c:pt>
                <c:pt idx="86">
                  <c:v>1.34</c:v>
                </c:pt>
                <c:pt idx="87">
                  <c:v>1.34</c:v>
                </c:pt>
                <c:pt idx="88">
                  <c:v>1.42</c:v>
                </c:pt>
                <c:pt idx="89">
                  <c:v>1.6</c:v>
                </c:pt>
                <c:pt idx="90">
                  <c:v>1.56</c:v>
                </c:pt>
                <c:pt idx="91">
                  <c:v>1.47</c:v>
                </c:pt>
                <c:pt idx="92">
                  <c:v>1.48</c:v>
                </c:pt>
                <c:pt idx="93">
                  <c:v>1.48</c:v>
                </c:pt>
                <c:pt idx="94">
                  <c:v>1.46</c:v>
                </c:pt>
                <c:pt idx="95">
                  <c:v>1.43</c:v>
                </c:pt>
                <c:pt idx="96">
                  <c:v>1.43</c:v>
                </c:pt>
                <c:pt idx="97">
                  <c:v>1.4</c:v>
                </c:pt>
                <c:pt idx="98">
                  <c:v>1.41</c:v>
                </c:pt>
                <c:pt idx="99">
                  <c:v>1.36</c:v>
                </c:pt>
                <c:pt idx="100">
                  <c:v>1.34</c:v>
                </c:pt>
                <c:pt idx="101">
                  <c:v>1.32</c:v>
                </c:pt>
                <c:pt idx="102">
                  <c:v>1.28</c:v>
                </c:pt>
                <c:pt idx="103">
                  <c:v>1.31</c:v>
                </c:pt>
                <c:pt idx="104">
                  <c:v>1.27</c:v>
                </c:pt>
                <c:pt idx="105">
                  <c:v>1.2</c:v>
                </c:pt>
                <c:pt idx="106">
                  <c:v>1.19</c:v>
                </c:pt>
                <c:pt idx="107">
                  <c:v>1.18</c:v>
                </c:pt>
                <c:pt idx="108">
                  <c:v>1.18</c:v>
                </c:pt>
                <c:pt idx="109">
                  <c:v>1.19</c:v>
                </c:pt>
                <c:pt idx="110">
                  <c:v>1.24</c:v>
                </c:pt>
                <c:pt idx="111">
                  <c:v>1.3</c:v>
                </c:pt>
                <c:pt idx="112">
                  <c:v>1.25</c:v>
                </c:pt>
                <c:pt idx="113">
                  <c:v>1.23</c:v>
                </c:pt>
                <c:pt idx="114">
                  <c:v>1.22</c:v>
                </c:pt>
                <c:pt idx="115">
                  <c:v>1.18</c:v>
                </c:pt>
                <c:pt idx="116">
                  <c:v>1.24</c:v>
                </c:pt>
                <c:pt idx="117">
                  <c:v>1.48</c:v>
                </c:pt>
                <c:pt idx="118">
                  <c:v>1.6</c:v>
                </c:pt>
                <c:pt idx="119">
                  <c:v>1.55</c:v>
                </c:pt>
                <c:pt idx="120">
                  <c:v>1.6</c:v>
                </c:pt>
                <c:pt idx="121">
                  <c:v>1.66</c:v>
                </c:pt>
                <c:pt idx="122">
                  <c:v>1.71</c:v>
                </c:pt>
                <c:pt idx="123">
                  <c:v>1.61</c:v>
                </c:pt>
                <c:pt idx="124">
                  <c:v>1.56</c:v>
                </c:pt>
                <c:pt idx="125">
                  <c:v>1.55</c:v>
                </c:pt>
                <c:pt idx="126">
                  <c:v>1.52</c:v>
                </c:pt>
                <c:pt idx="127">
                  <c:v>1.49</c:v>
                </c:pt>
                <c:pt idx="128">
                  <c:v>1.49</c:v>
                </c:pt>
                <c:pt idx="129">
                  <c:v>1.47</c:v>
                </c:pt>
                <c:pt idx="130">
                  <c:v>1.49</c:v>
                </c:pt>
                <c:pt idx="131">
                  <c:v>1.51</c:v>
                </c:pt>
                <c:pt idx="132">
                  <c:v>1.47</c:v>
                </c:pt>
                <c:pt idx="133">
                  <c:v>1.51</c:v>
                </c:pt>
                <c:pt idx="134">
                  <c:v>1.54</c:v>
                </c:pt>
                <c:pt idx="135">
                  <c:v>1.5</c:v>
                </c:pt>
                <c:pt idx="136">
                  <c:v>1.54</c:v>
                </c:pt>
                <c:pt idx="137">
                  <c:v>1.58</c:v>
                </c:pt>
                <c:pt idx="138">
                  <c:v>1.54</c:v>
                </c:pt>
                <c:pt idx="139">
                  <c:v>1.51</c:v>
                </c:pt>
                <c:pt idx="140">
                  <c:v>1.5</c:v>
                </c:pt>
                <c:pt idx="141">
                  <c:v>1.43</c:v>
                </c:pt>
                <c:pt idx="142">
                  <c:v>1.44</c:v>
                </c:pt>
                <c:pt idx="143">
                  <c:v>1.52</c:v>
                </c:pt>
                <c:pt idx="144">
                  <c:v>1.56</c:v>
                </c:pt>
                <c:pt idx="145">
                  <c:v>1.59</c:v>
                </c:pt>
                <c:pt idx="146">
                  <c:v>1.58</c:v>
                </c:pt>
                <c:pt idx="147">
                  <c:v>1.52</c:v>
                </c:pt>
                <c:pt idx="148">
                  <c:v>1.57</c:v>
                </c:pt>
                <c:pt idx="149">
                  <c:v>1.6</c:v>
                </c:pt>
                <c:pt idx="150">
                  <c:v>1.65</c:v>
                </c:pt>
                <c:pt idx="151">
                  <c:v>1.75</c:v>
                </c:pt>
                <c:pt idx="152">
                  <c:v>1.8</c:v>
                </c:pt>
                <c:pt idx="153">
                  <c:v>1.84</c:v>
                </c:pt>
                <c:pt idx="154">
                  <c:v>1.81</c:v>
                </c:pt>
                <c:pt idx="155">
                  <c:v>1.87</c:v>
                </c:pt>
                <c:pt idx="156">
                  <c:v>1.85</c:v>
                </c:pt>
                <c:pt idx="157">
                  <c:v>1.76</c:v>
                </c:pt>
                <c:pt idx="158">
                  <c:v>1.79</c:v>
                </c:pt>
                <c:pt idx="159">
                  <c:v>1.79</c:v>
                </c:pt>
                <c:pt idx="160">
                  <c:v>1.81</c:v>
                </c:pt>
                <c:pt idx="161">
                  <c:v>1.82</c:v>
                </c:pt>
                <c:pt idx="162">
                  <c:v>1.81</c:v>
                </c:pt>
                <c:pt idx="163">
                  <c:v>1.79</c:v>
                </c:pt>
                <c:pt idx="164">
                  <c:v>1.8</c:v>
                </c:pt>
                <c:pt idx="165">
                  <c:v>1.8</c:v>
                </c:pt>
                <c:pt idx="166">
                  <c:v>1.79</c:v>
                </c:pt>
                <c:pt idx="167">
                  <c:v>1.79</c:v>
                </c:pt>
                <c:pt idx="168">
                  <c:v>1.77</c:v>
                </c:pt>
                <c:pt idx="169">
                  <c:v>1.78</c:v>
                </c:pt>
                <c:pt idx="170">
                  <c:v>1.81</c:v>
                </c:pt>
                <c:pt idx="171">
                  <c:v>1.8</c:v>
                </c:pt>
                <c:pt idx="172">
                  <c:v>1.83</c:v>
                </c:pt>
                <c:pt idx="173">
                  <c:v>1.9</c:v>
                </c:pt>
                <c:pt idx="174">
                  <c:v>1.93</c:v>
                </c:pt>
                <c:pt idx="175">
                  <c:v>1.96</c:v>
                </c:pt>
                <c:pt idx="176">
                  <c:v>2.02</c:v>
                </c:pt>
                <c:pt idx="177">
                  <c:v>1.99</c:v>
                </c:pt>
                <c:pt idx="178">
                  <c:v>2.0299999999999998</c:v>
                </c:pt>
                <c:pt idx="179">
                  <c:v>2.06</c:v>
                </c:pt>
                <c:pt idx="180">
                  <c:v>2.2200000000000002</c:v>
                </c:pt>
                <c:pt idx="181">
                  <c:v>2.2200000000000002</c:v>
                </c:pt>
                <c:pt idx="182">
                  <c:v>2.2200000000000002</c:v>
                </c:pt>
                <c:pt idx="183">
                  <c:v>2.13</c:v>
                </c:pt>
                <c:pt idx="184">
                  <c:v>2.09</c:v>
                </c:pt>
                <c:pt idx="185">
                  <c:v>2.12</c:v>
                </c:pt>
                <c:pt idx="186">
                  <c:v>2.12</c:v>
                </c:pt>
                <c:pt idx="187">
                  <c:v>2.16</c:v>
                </c:pt>
                <c:pt idx="188">
                  <c:v>2.21</c:v>
                </c:pt>
                <c:pt idx="189">
                  <c:v>2.2599999999999998</c:v>
                </c:pt>
                <c:pt idx="190">
                  <c:v>2.2400000000000002</c:v>
                </c:pt>
                <c:pt idx="191">
                  <c:v>2.29</c:v>
                </c:pt>
                <c:pt idx="192">
                  <c:v>2.33</c:v>
                </c:pt>
                <c:pt idx="193">
                  <c:v>2.46</c:v>
                </c:pt>
                <c:pt idx="194">
                  <c:v>2.59</c:v>
                </c:pt>
                <c:pt idx="195">
                  <c:v>2.6</c:v>
                </c:pt>
                <c:pt idx="196">
                  <c:v>2.65</c:v>
                </c:pt>
                <c:pt idx="197">
                  <c:v>2.71</c:v>
                </c:pt>
                <c:pt idx="198">
                  <c:v>2.7</c:v>
                </c:pt>
                <c:pt idx="199">
                  <c:v>2.85</c:v>
                </c:pt>
                <c:pt idx="200">
                  <c:v>3.01</c:v>
                </c:pt>
                <c:pt idx="201">
                  <c:v>2.93</c:v>
                </c:pt>
                <c:pt idx="202">
                  <c:v>2.88</c:v>
                </c:pt>
                <c:pt idx="203">
                  <c:v>2.92</c:v>
                </c:pt>
                <c:pt idx="204">
                  <c:v>3.01</c:v>
                </c:pt>
                <c:pt idx="205">
                  <c:v>2.95</c:v>
                </c:pt>
                <c:pt idx="206">
                  <c:v>2.9</c:v>
                </c:pt>
                <c:pt idx="207">
                  <c:v>2.84</c:v>
                </c:pt>
                <c:pt idx="208">
                  <c:v>2.93</c:v>
                </c:pt>
                <c:pt idx="209">
                  <c:v>2.92</c:v>
                </c:pt>
                <c:pt idx="210">
                  <c:v>2.96</c:v>
                </c:pt>
                <c:pt idx="211">
                  <c:v>2.97</c:v>
                </c:pt>
                <c:pt idx="212">
                  <c:v>2.97</c:v>
                </c:pt>
                <c:pt idx="213">
                  <c:v>3.07</c:v>
                </c:pt>
                <c:pt idx="214">
                  <c:v>3.27</c:v>
                </c:pt>
                <c:pt idx="215">
                  <c:v>3.5</c:v>
                </c:pt>
                <c:pt idx="216">
                  <c:v>3.74</c:v>
                </c:pt>
                <c:pt idx="217">
                  <c:v>3.68</c:v>
                </c:pt>
                <c:pt idx="218">
                  <c:v>3.67</c:v>
                </c:pt>
                <c:pt idx="219">
                  <c:v>3.66</c:v>
                </c:pt>
                <c:pt idx="220">
                  <c:v>3.57</c:v>
                </c:pt>
                <c:pt idx="221">
                  <c:v>3.53</c:v>
                </c:pt>
                <c:pt idx="222">
                  <c:v>3.57</c:v>
                </c:pt>
                <c:pt idx="223">
                  <c:v>3.52</c:v>
                </c:pt>
                <c:pt idx="224">
                  <c:v>3.47</c:v>
                </c:pt>
                <c:pt idx="225">
                  <c:v>3.67</c:v>
                </c:pt>
                <c:pt idx="226">
                  <c:v>3.89</c:v>
                </c:pt>
                <c:pt idx="227">
                  <c:v>3.85</c:v>
                </c:pt>
                <c:pt idx="228">
                  <c:v>3.78</c:v>
                </c:pt>
                <c:pt idx="229">
                  <c:v>3.78</c:v>
                </c:pt>
                <c:pt idx="230">
                  <c:v>3.89</c:v>
                </c:pt>
                <c:pt idx="231">
                  <c:v>4.0599999999999996</c:v>
                </c:pt>
                <c:pt idx="232">
                  <c:v>4.42</c:v>
                </c:pt>
                <c:pt idx="233">
                  <c:v>4.6399999999999997</c:v>
                </c:pt>
                <c:pt idx="234">
                  <c:v>4.76</c:v>
                </c:pt>
                <c:pt idx="235">
                  <c:v>5.74</c:v>
                </c:pt>
                <c:pt idx="236">
                  <c:v>6.38</c:v>
                </c:pt>
                <c:pt idx="237">
                  <c:v>5.87</c:v>
                </c:pt>
                <c:pt idx="238">
                  <c:v>5.38</c:v>
                </c:pt>
                <c:pt idx="239">
                  <c:v>5.32</c:v>
                </c:pt>
                <c:pt idx="240">
                  <c:v>5.38</c:v>
                </c:pt>
                <c:pt idx="241">
                  <c:v>5.27</c:v>
                </c:pt>
                <c:pt idx="242">
                  <c:v>5.45</c:v>
                </c:pt>
                <c:pt idx="243">
                  <c:v>5.75</c:v>
                </c:pt>
                <c:pt idx="244">
                  <c:v>6.06</c:v>
                </c:pt>
                <c:pt idx="245">
                  <c:v>5.82</c:v>
                </c:pt>
                <c:pt idx="246">
                  <c:v>5.68</c:v>
                </c:pt>
                <c:pt idx="247">
                  <c:v>5.63</c:v>
                </c:pt>
                <c:pt idx="248">
                  <c:v>5.72</c:v>
                </c:pt>
                <c:pt idx="249">
                  <c:v>5.79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B80-4390-8011-670DF2265E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2411648"/>
        <c:axId val="170913792"/>
      </c:lineChart>
      <c:dateAx>
        <c:axId val="142411648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crossAx val="170913792"/>
        <c:crosses val="autoZero"/>
        <c:auto val="1"/>
        <c:lblOffset val="100"/>
        <c:baseTimeUnit val="months"/>
      </c:dateAx>
      <c:valAx>
        <c:axId val="17091379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142411648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Sayfa1!$B$1</c:f>
              <c:strCache>
                <c:ptCount val="1"/>
                <c:pt idx="0">
                  <c:v>Avro</c:v>
                </c:pt>
              </c:strCache>
            </c:strRef>
          </c:tx>
          <c:spPr>
            <a:ln w="38100"/>
          </c:spPr>
          <c:marker>
            <c:symbol val="none"/>
          </c:marker>
          <c:cat>
            <c:numRef>
              <c:f>Sayfa1!$A$2:$A$49</c:f>
              <c:numCache>
                <c:formatCode>mmm/yy</c:formatCode>
                <c:ptCount val="48"/>
                <c:pt idx="0">
                  <c:v>36161</c:v>
                </c:pt>
                <c:pt idx="1">
                  <c:v>36192</c:v>
                </c:pt>
                <c:pt idx="2">
                  <c:v>36220</c:v>
                </c:pt>
                <c:pt idx="3">
                  <c:v>36251</c:v>
                </c:pt>
                <c:pt idx="4">
                  <c:v>36281</c:v>
                </c:pt>
                <c:pt idx="5">
                  <c:v>36312</c:v>
                </c:pt>
                <c:pt idx="6">
                  <c:v>36342</c:v>
                </c:pt>
                <c:pt idx="7">
                  <c:v>36373</c:v>
                </c:pt>
                <c:pt idx="8">
                  <c:v>36404</c:v>
                </c:pt>
                <c:pt idx="9">
                  <c:v>36434</c:v>
                </c:pt>
                <c:pt idx="10">
                  <c:v>36465</c:v>
                </c:pt>
                <c:pt idx="11">
                  <c:v>36495</c:v>
                </c:pt>
                <c:pt idx="12">
                  <c:v>36526</c:v>
                </c:pt>
                <c:pt idx="13">
                  <c:v>36557</c:v>
                </c:pt>
                <c:pt idx="14">
                  <c:v>36586</c:v>
                </c:pt>
                <c:pt idx="15">
                  <c:v>36617</c:v>
                </c:pt>
                <c:pt idx="16">
                  <c:v>36647</c:v>
                </c:pt>
                <c:pt idx="17">
                  <c:v>36678</c:v>
                </c:pt>
                <c:pt idx="18">
                  <c:v>36708</c:v>
                </c:pt>
                <c:pt idx="19">
                  <c:v>36739</c:v>
                </c:pt>
                <c:pt idx="20">
                  <c:v>36770</c:v>
                </c:pt>
                <c:pt idx="21">
                  <c:v>36800</c:v>
                </c:pt>
                <c:pt idx="22">
                  <c:v>36831</c:v>
                </c:pt>
                <c:pt idx="23">
                  <c:v>36861</c:v>
                </c:pt>
                <c:pt idx="24">
                  <c:v>36892</c:v>
                </c:pt>
                <c:pt idx="25">
                  <c:v>36923</c:v>
                </c:pt>
                <c:pt idx="26">
                  <c:v>36951</c:v>
                </c:pt>
                <c:pt idx="27">
                  <c:v>36982</c:v>
                </c:pt>
                <c:pt idx="28">
                  <c:v>37012</c:v>
                </c:pt>
                <c:pt idx="29">
                  <c:v>37043</c:v>
                </c:pt>
                <c:pt idx="30">
                  <c:v>37073</c:v>
                </c:pt>
                <c:pt idx="31">
                  <c:v>37104</c:v>
                </c:pt>
                <c:pt idx="32">
                  <c:v>37135</c:v>
                </c:pt>
                <c:pt idx="33">
                  <c:v>37165</c:v>
                </c:pt>
                <c:pt idx="34">
                  <c:v>37196</c:v>
                </c:pt>
                <c:pt idx="35">
                  <c:v>37226</c:v>
                </c:pt>
                <c:pt idx="36">
                  <c:v>37257</c:v>
                </c:pt>
                <c:pt idx="37">
                  <c:v>37288</c:v>
                </c:pt>
                <c:pt idx="38">
                  <c:v>37316</c:v>
                </c:pt>
                <c:pt idx="39">
                  <c:v>37347</c:v>
                </c:pt>
                <c:pt idx="40">
                  <c:v>37377</c:v>
                </c:pt>
                <c:pt idx="41">
                  <c:v>37408</c:v>
                </c:pt>
                <c:pt idx="42">
                  <c:v>37438</c:v>
                </c:pt>
                <c:pt idx="43">
                  <c:v>37469</c:v>
                </c:pt>
                <c:pt idx="44">
                  <c:v>37500</c:v>
                </c:pt>
                <c:pt idx="45">
                  <c:v>37530</c:v>
                </c:pt>
                <c:pt idx="46">
                  <c:v>37561</c:v>
                </c:pt>
                <c:pt idx="47">
                  <c:v>37591</c:v>
                </c:pt>
              </c:numCache>
            </c:numRef>
          </c:cat>
          <c:val>
            <c:numRef>
              <c:f>Sayfa1!$B$2:$B$49</c:f>
              <c:numCache>
                <c:formatCode>General</c:formatCode>
                <c:ptCount val="48"/>
                <c:pt idx="0">
                  <c:v>0.37</c:v>
                </c:pt>
                <c:pt idx="1">
                  <c:v>0.38</c:v>
                </c:pt>
                <c:pt idx="2">
                  <c:v>0.39</c:v>
                </c:pt>
                <c:pt idx="3">
                  <c:v>0.41</c:v>
                </c:pt>
                <c:pt idx="4">
                  <c:v>0.42</c:v>
                </c:pt>
                <c:pt idx="5">
                  <c:v>0.43</c:v>
                </c:pt>
                <c:pt idx="6">
                  <c:v>0.44</c:v>
                </c:pt>
                <c:pt idx="7">
                  <c:v>0.46</c:v>
                </c:pt>
                <c:pt idx="8">
                  <c:v>0.48</c:v>
                </c:pt>
                <c:pt idx="9">
                  <c:v>0.5</c:v>
                </c:pt>
                <c:pt idx="10">
                  <c:v>0.51</c:v>
                </c:pt>
                <c:pt idx="11">
                  <c:v>0.53</c:v>
                </c:pt>
                <c:pt idx="12">
                  <c:v>0.55000000000000004</c:v>
                </c:pt>
                <c:pt idx="13">
                  <c:v>0.56000000000000005</c:v>
                </c:pt>
                <c:pt idx="14">
                  <c:v>0.56000000000000005</c:v>
                </c:pt>
                <c:pt idx="15">
                  <c:v>0.56999999999999995</c:v>
                </c:pt>
                <c:pt idx="16">
                  <c:v>0.56000000000000005</c:v>
                </c:pt>
                <c:pt idx="17">
                  <c:v>0.59</c:v>
                </c:pt>
                <c:pt idx="18">
                  <c:v>0.59</c:v>
                </c:pt>
                <c:pt idx="19">
                  <c:v>0.59</c:v>
                </c:pt>
                <c:pt idx="20">
                  <c:v>0.57999999999999996</c:v>
                </c:pt>
                <c:pt idx="21">
                  <c:v>0.57999999999999996</c:v>
                </c:pt>
                <c:pt idx="22">
                  <c:v>0.59</c:v>
                </c:pt>
                <c:pt idx="23">
                  <c:v>0.61</c:v>
                </c:pt>
                <c:pt idx="24">
                  <c:v>0.63</c:v>
                </c:pt>
                <c:pt idx="25">
                  <c:v>0.68</c:v>
                </c:pt>
                <c:pt idx="26">
                  <c:v>0.88</c:v>
                </c:pt>
                <c:pt idx="27">
                  <c:v>1.08</c:v>
                </c:pt>
                <c:pt idx="28">
                  <c:v>1</c:v>
                </c:pt>
                <c:pt idx="29">
                  <c:v>1.04</c:v>
                </c:pt>
                <c:pt idx="30">
                  <c:v>1.1399999999999999</c:v>
                </c:pt>
                <c:pt idx="31">
                  <c:v>1.26</c:v>
                </c:pt>
                <c:pt idx="32">
                  <c:v>1.34</c:v>
                </c:pt>
                <c:pt idx="33">
                  <c:v>1.45</c:v>
                </c:pt>
                <c:pt idx="34">
                  <c:v>1.36</c:v>
                </c:pt>
                <c:pt idx="35">
                  <c:v>1.3</c:v>
                </c:pt>
                <c:pt idx="36">
                  <c:v>1.21</c:v>
                </c:pt>
                <c:pt idx="37">
                  <c:v>1.18</c:v>
                </c:pt>
                <c:pt idx="38">
                  <c:v>1.19</c:v>
                </c:pt>
                <c:pt idx="39">
                  <c:v>1.17</c:v>
                </c:pt>
                <c:pt idx="40">
                  <c:v>1.27</c:v>
                </c:pt>
                <c:pt idx="41">
                  <c:v>1.46</c:v>
                </c:pt>
                <c:pt idx="42">
                  <c:v>1.65</c:v>
                </c:pt>
                <c:pt idx="43">
                  <c:v>1.61</c:v>
                </c:pt>
                <c:pt idx="44">
                  <c:v>1.62</c:v>
                </c:pt>
                <c:pt idx="45">
                  <c:v>1.62</c:v>
                </c:pt>
                <c:pt idx="46">
                  <c:v>1.61</c:v>
                </c:pt>
                <c:pt idx="47">
                  <c:v>1.62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49F-4812-90E1-9827C510A018}"/>
            </c:ext>
          </c:extLst>
        </c:ser>
        <c:ser>
          <c:idx val="1"/>
          <c:order val="1"/>
          <c:tx>
            <c:strRef>
              <c:f>Sayfa1!$C$1</c:f>
              <c:strCache>
                <c:ptCount val="1"/>
                <c:pt idx="0">
                  <c:v>Dolar</c:v>
                </c:pt>
              </c:strCache>
            </c:strRef>
          </c:tx>
          <c:spPr>
            <a:ln w="38100">
              <a:solidFill>
                <a:schemeClr val="tx1">
                  <a:lumMod val="95000"/>
                  <a:lumOff val="5000"/>
                </a:schemeClr>
              </a:solidFill>
              <a:prstDash val="sysDash"/>
            </a:ln>
          </c:spPr>
          <c:marker>
            <c:symbol val="none"/>
          </c:marker>
          <c:cat>
            <c:numRef>
              <c:f>Sayfa1!$A$2:$A$49</c:f>
              <c:numCache>
                <c:formatCode>mmm/yy</c:formatCode>
                <c:ptCount val="48"/>
                <c:pt idx="0">
                  <c:v>36161</c:v>
                </c:pt>
                <c:pt idx="1">
                  <c:v>36192</c:v>
                </c:pt>
                <c:pt idx="2">
                  <c:v>36220</c:v>
                </c:pt>
                <c:pt idx="3">
                  <c:v>36251</c:v>
                </c:pt>
                <c:pt idx="4">
                  <c:v>36281</c:v>
                </c:pt>
                <c:pt idx="5">
                  <c:v>36312</c:v>
                </c:pt>
                <c:pt idx="6">
                  <c:v>36342</c:v>
                </c:pt>
                <c:pt idx="7">
                  <c:v>36373</c:v>
                </c:pt>
                <c:pt idx="8">
                  <c:v>36404</c:v>
                </c:pt>
                <c:pt idx="9">
                  <c:v>36434</c:v>
                </c:pt>
                <c:pt idx="10">
                  <c:v>36465</c:v>
                </c:pt>
                <c:pt idx="11">
                  <c:v>36495</c:v>
                </c:pt>
                <c:pt idx="12">
                  <c:v>36526</c:v>
                </c:pt>
                <c:pt idx="13">
                  <c:v>36557</c:v>
                </c:pt>
                <c:pt idx="14">
                  <c:v>36586</c:v>
                </c:pt>
                <c:pt idx="15">
                  <c:v>36617</c:v>
                </c:pt>
                <c:pt idx="16">
                  <c:v>36647</c:v>
                </c:pt>
                <c:pt idx="17">
                  <c:v>36678</c:v>
                </c:pt>
                <c:pt idx="18">
                  <c:v>36708</c:v>
                </c:pt>
                <c:pt idx="19">
                  <c:v>36739</c:v>
                </c:pt>
                <c:pt idx="20">
                  <c:v>36770</c:v>
                </c:pt>
                <c:pt idx="21">
                  <c:v>36800</c:v>
                </c:pt>
                <c:pt idx="22">
                  <c:v>36831</c:v>
                </c:pt>
                <c:pt idx="23">
                  <c:v>36861</c:v>
                </c:pt>
                <c:pt idx="24">
                  <c:v>36892</c:v>
                </c:pt>
                <c:pt idx="25">
                  <c:v>36923</c:v>
                </c:pt>
                <c:pt idx="26">
                  <c:v>36951</c:v>
                </c:pt>
                <c:pt idx="27">
                  <c:v>36982</c:v>
                </c:pt>
                <c:pt idx="28">
                  <c:v>37012</c:v>
                </c:pt>
                <c:pt idx="29">
                  <c:v>37043</c:v>
                </c:pt>
                <c:pt idx="30">
                  <c:v>37073</c:v>
                </c:pt>
                <c:pt idx="31">
                  <c:v>37104</c:v>
                </c:pt>
                <c:pt idx="32">
                  <c:v>37135</c:v>
                </c:pt>
                <c:pt idx="33">
                  <c:v>37165</c:v>
                </c:pt>
                <c:pt idx="34">
                  <c:v>37196</c:v>
                </c:pt>
                <c:pt idx="35">
                  <c:v>37226</c:v>
                </c:pt>
                <c:pt idx="36">
                  <c:v>37257</c:v>
                </c:pt>
                <c:pt idx="37">
                  <c:v>37288</c:v>
                </c:pt>
                <c:pt idx="38">
                  <c:v>37316</c:v>
                </c:pt>
                <c:pt idx="39">
                  <c:v>37347</c:v>
                </c:pt>
                <c:pt idx="40">
                  <c:v>37377</c:v>
                </c:pt>
                <c:pt idx="41">
                  <c:v>37408</c:v>
                </c:pt>
                <c:pt idx="42">
                  <c:v>37438</c:v>
                </c:pt>
                <c:pt idx="43">
                  <c:v>37469</c:v>
                </c:pt>
                <c:pt idx="44">
                  <c:v>37500</c:v>
                </c:pt>
                <c:pt idx="45">
                  <c:v>37530</c:v>
                </c:pt>
                <c:pt idx="46">
                  <c:v>37561</c:v>
                </c:pt>
                <c:pt idx="47">
                  <c:v>37591</c:v>
                </c:pt>
              </c:numCache>
            </c:numRef>
          </c:cat>
          <c:val>
            <c:numRef>
              <c:f>Sayfa1!$C$2:$C$49</c:f>
              <c:numCache>
                <c:formatCode>General</c:formatCode>
                <c:ptCount val="48"/>
                <c:pt idx="0">
                  <c:v>0.32</c:v>
                </c:pt>
                <c:pt idx="1">
                  <c:v>0.34</c:v>
                </c:pt>
                <c:pt idx="2">
                  <c:v>0.36</c:v>
                </c:pt>
                <c:pt idx="3">
                  <c:v>0.38</c:v>
                </c:pt>
                <c:pt idx="4">
                  <c:v>0.4</c:v>
                </c:pt>
                <c:pt idx="5">
                  <c:v>0.41</c:v>
                </c:pt>
                <c:pt idx="6">
                  <c:v>0.43</c:v>
                </c:pt>
                <c:pt idx="7">
                  <c:v>0.44</c:v>
                </c:pt>
                <c:pt idx="8">
                  <c:v>0.45</c:v>
                </c:pt>
                <c:pt idx="9">
                  <c:v>0.47</c:v>
                </c:pt>
                <c:pt idx="10">
                  <c:v>0.5</c:v>
                </c:pt>
                <c:pt idx="11">
                  <c:v>0.53</c:v>
                </c:pt>
                <c:pt idx="12">
                  <c:v>0.55000000000000004</c:v>
                </c:pt>
                <c:pt idx="13">
                  <c:v>0.56999999999999995</c:v>
                </c:pt>
                <c:pt idx="14">
                  <c:v>0.57999999999999996</c:v>
                </c:pt>
                <c:pt idx="15">
                  <c:v>0.6</c:v>
                </c:pt>
                <c:pt idx="16">
                  <c:v>0.62</c:v>
                </c:pt>
                <c:pt idx="17">
                  <c:v>0.62</c:v>
                </c:pt>
                <c:pt idx="18">
                  <c:v>0.63</c:v>
                </c:pt>
                <c:pt idx="19">
                  <c:v>0.65</c:v>
                </c:pt>
                <c:pt idx="20">
                  <c:v>0.67</c:v>
                </c:pt>
                <c:pt idx="21">
                  <c:v>0.68</c:v>
                </c:pt>
                <c:pt idx="22">
                  <c:v>0.69</c:v>
                </c:pt>
                <c:pt idx="23">
                  <c:v>0.68</c:v>
                </c:pt>
                <c:pt idx="24">
                  <c:v>0.67</c:v>
                </c:pt>
                <c:pt idx="25">
                  <c:v>0.74</c:v>
                </c:pt>
                <c:pt idx="26">
                  <c:v>0.97</c:v>
                </c:pt>
                <c:pt idx="27">
                  <c:v>1.21</c:v>
                </c:pt>
                <c:pt idx="28">
                  <c:v>1.1399999999999999</c:v>
                </c:pt>
                <c:pt idx="29">
                  <c:v>1.22</c:v>
                </c:pt>
                <c:pt idx="30">
                  <c:v>1.32</c:v>
                </c:pt>
                <c:pt idx="31">
                  <c:v>1.4</c:v>
                </c:pt>
                <c:pt idx="32">
                  <c:v>1.47</c:v>
                </c:pt>
                <c:pt idx="33">
                  <c:v>1.6</c:v>
                </c:pt>
                <c:pt idx="34">
                  <c:v>1.52</c:v>
                </c:pt>
                <c:pt idx="35">
                  <c:v>1.46</c:v>
                </c:pt>
                <c:pt idx="36">
                  <c:v>1.37</c:v>
                </c:pt>
                <c:pt idx="37">
                  <c:v>1.35</c:v>
                </c:pt>
                <c:pt idx="38">
                  <c:v>1.36</c:v>
                </c:pt>
                <c:pt idx="39">
                  <c:v>1.32</c:v>
                </c:pt>
                <c:pt idx="40">
                  <c:v>1.39</c:v>
                </c:pt>
                <c:pt idx="41">
                  <c:v>1.53</c:v>
                </c:pt>
                <c:pt idx="42">
                  <c:v>1.66</c:v>
                </c:pt>
                <c:pt idx="43">
                  <c:v>1.64</c:v>
                </c:pt>
                <c:pt idx="44">
                  <c:v>1.65</c:v>
                </c:pt>
                <c:pt idx="45">
                  <c:v>1.65</c:v>
                </c:pt>
                <c:pt idx="46">
                  <c:v>1.61</c:v>
                </c:pt>
                <c:pt idx="47">
                  <c:v>1.59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49F-4812-90E1-9827C510A0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4749184"/>
        <c:axId val="174750720"/>
      </c:lineChart>
      <c:dateAx>
        <c:axId val="174749184"/>
        <c:scaling>
          <c:orientation val="minMax"/>
        </c:scaling>
        <c:delete val="0"/>
        <c:axPos val="b"/>
        <c:numFmt formatCode="mmm/yy" sourceLinked="1"/>
        <c:majorTickMark val="none"/>
        <c:minorTickMark val="none"/>
        <c:tickLblPos val="nextTo"/>
        <c:crossAx val="174750720"/>
        <c:crosses val="autoZero"/>
        <c:auto val="1"/>
        <c:lblOffset val="100"/>
        <c:baseTimeUnit val="months"/>
      </c:dateAx>
      <c:valAx>
        <c:axId val="174750720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174749184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overlay val="0"/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67E2-3276-4DFC-AD20-0568B4C6BDEE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A0BC-67FE-4C83-B7B6-DE966C590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995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67E2-3276-4DFC-AD20-0568B4C6BDEE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A0BC-67FE-4C83-B7B6-DE966C590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538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67E2-3276-4DFC-AD20-0568B4C6BDEE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A0BC-67FE-4C83-B7B6-DE966C590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349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67E2-3276-4DFC-AD20-0568B4C6BDEE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A0BC-67FE-4C83-B7B6-DE966C590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17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67E2-3276-4DFC-AD20-0568B4C6BDEE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A0BC-67FE-4C83-B7B6-DE966C590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547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67E2-3276-4DFC-AD20-0568B4C6BDEE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A0BC-67FE-4C83-B7B6-DE966C590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430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67E2-3276-4DFC-AD20-0568B4C6BDEE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A0BC-67FE-4C83-B7B6-DE966C590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271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67E2-3276-4DFC-AD20-0568B4C6BDEE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A0BC-67FE-4C83-B7B6-DE966C590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529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67E2-3276-4DFC-AD20-0568B4C6BDEE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A0BC-67FE-4C83-B7B6-DE966C590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750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67E2-3276-4DFC-AD20-0568B4C6BDEE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A0BC-67FE-4C83-B7B6-DE966C590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048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67E2-3276-4DFC-AD20-0568B4C6BDEE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EA0BC-67FE-4C83-B7B6-DE966C590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346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167E2-3276-4DFC-AD20-0568B4C6BDEE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EA0BC-67FE-4C83-B7B6-DE966C590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545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fred.stlouisfed.org/graph/?g=pBT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Döviz Piyasası </a:t>
            </a:r>
            <a:br>
              <a:rPr lang="tr-TR" dirty="0" smtClean="0"/>
            </a:br>
            <a:r>
              <a:rPr lang="tr-TR" dirty="0" smtClean="0"/>
              <a:t>ve Döviz Kurları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Kemal Kızılca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098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Döviz Kuru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dirty="0"/>
              <a:t>Döviz kuru, bir ulusal paranın, diğer bir ulusal para cinsinden değeridir. </a:t>
            </a:r>
          </a:p>
          <a:p>
            <a:pPr>
              <a:lnSpc>
                <a:spcPct val="90000"/>
              </a:lnSpc>
            </a:pPr>
            <a:r>
              <a:rPr lang="tr-TR" dirty="0"/>
              <a:t>Döviz kuru, tek bir yabancı para cinsinden tanımlanabileceği gibi, bir döviz sepeti cinsinden de tanımlanabilir (1$ + 0.77€ gibi). 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7.12.2015 tarihli TCMB döviz kurları</a:t>
            </a:r>
            <a:endParaRPr lang="tr-TR" dirty="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tr-TR" dirty="0"/>
              <a:t>1 TL = 1 / </a:t>
            </a:r>
            <a:r>
              <a:rPr lang="tr-TR" dirty="0" smtClean="0"/>
              <a:t>2.89 </a:t>
            </a:r>
            <a:r>
              <a:rPr lang="tr-TR" dirty="0"/>
              <a:t>$</a:t>
            </a:r>
            <a:br>
              <a:rPr lang="tr-TR" dirty="0"/>
            </a:br>
            <a:r>
              <a:rPr lang="tr-TR" dirty="0"/>
              <a:t>ya da,</a:t>
            </a:r>
            <a:br>
              <a:rPr lang="tr-TR" dirty="0"/>
            </a:br>
            <a:r>
              <a:rPr lang="tr-TR" dirty="0"/>
              <a:t>1 TL = 1 / </a:t>
            </a:r>
            <a:r>
              <a:rPr lang="tr-TR" dirty="0" smtClean="0"/>
              <a:t>3.15 </a:t>
            </a:r>
            <a:r>
              <a:rPr lang="tr-TR" dirty="0"/>
              <a:t>€</a:t>
            </a:r>
          </a:p>
        </p:txBody>
      </p:sp>
    </p:spTree>
    <p:extLst>
      <p:ext uri="{BB962C8B-B14F-4D97-AF65-F5344CB8AC3E}">
        <p14:creationId xmlns:p14="http://schemas.microsoft.com/office/powerpoint/2010/main" val="911166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Döviz ve Efektif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Döviz kurları, bankacılık sisteminin </a:t>
            </a:r>
            <a:r>
              <a:rPr lang="tr-TR" dirty="0" err="1" smtClean="0"/>
              <a:t>kaydî</a:t>
            </a:r>
            <a:r>
              <a:rPr lang="tr-TR" dirty="0" smtClean="0"/>
              <a:t> </a:t>
            </a:r>
            <a:r>
              <a:rPr lang="tr-TR" dirty="0"/>
              <a:t>olarak yaptığı işlemlerde gerçekleşen değerleri yansıtır. </a:t>
            </a:r>
          </a:p>
          <a:p>
            <a:r>
              <a:rPr lang="tr-TR" dirty="0"/>
              <a:t>Efektif: </a:t>
            </a:r>
            <a:r>
              <a:rPr lang="tr-TR" dirty="0" smtClean="0"/>
              <a:t>“</a:t>
            </a:r>
            <a:r>
              <a:rPr lang="tr-TR" dirty="0" err="1" smtClean="0"/>
              <a:t>Kaydî</a:t>
            </a:r>
            <a:r>
              <a:rPr lang="tr-TR" dirty="0" smtClean="0"/>
              <a:t> </a:t>
            </a:r>
            <a:r>
              <a:rPr lang="tr-TR" dirty="0"/>
              <a:t>forma dönüşmemiş, ekonomik birimlerin fiilen banknot ve bozuk para olarak ellerinde tuttukları parayı ifade etmek için kullanılan bir </a:t>
            </a:r>
            <a:r>
              <a:rPr lang="tr-TR" dirty="0" smtClean="0"/>
              <a:t>terimdir”. (</a:t>
            </a:r>
            <a:r>
              <a:rPr lang="tr-TR" i="1" dirty="0" smtClean="0"/>
              <a:t>TCMB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6319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03512" y="274638"/>
            <a:ext cx="8640960" cy="70609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TL karşısında Avro ve Dolar (1999– 2019)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/>
          </p:nvPr>
        </p:nvGraphicFramePr>
        <p:xfrm>
          <a:off x="2137792" y="1009003"/>
          <a:ext cx="7772400" cy="5191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99279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03512" y="274638"/>
            <a:ext cx="8640960" cy="70609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TL karşısında Avro ve Dolar (2001 krizi)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/>
          </p:nvPr>
        </p:nvGraphicFramePr>
        <p:xfrm>
          <a:off x="2209800" y="2120900"/>
          <a:ext cx="7772400" cy="4051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47231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FRED Graph Chart" descr="FRED Graph">
            <a:hlinkClick r:id="rId2" tooltip="View this chart in your browser. 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0250" y="666750"/>
            <a:ext cx="8191500" cy="552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253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Döviz Kurları ve Dış Ticaret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Döviz kurundaki bir değişmenin dış ticaret dengesi üzerindeki etkisi nedir? </a:t>
            </a:r>
          </a:p>
          <a:p>
            <a:r>
              <a:rPr lang="tr-TR" dirty="0"/>
              <a:t>Devalüasyon, dövizin daha pahalı, yerli paranın ise görece daha değersiz hale gelmesidir. </a:t>
            </a:r>
          </a:p>
          <a:p>
            <a:r>
              <a:rPr lang="tr-TR" dirty="0"/>
              <a:t>Devalüasyon durumunda ithal mallar daha pahalı, ihraç malları ise daha ucuz olacaktır. </a:t>
            </a:r>
          </a:p>
          <a:p>
            <a:r>
              <a:rPr lang="tr-TR" dirty="0" smtClean="0"/>
              <a:t>Bu durumda, devalüasyon, cari açığı nasıl etkiler?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1315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Dövize yatırımdan beklenen kazanç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Döviz kurunu tanımlamak için, en azından iki para birimi gerekli. </a:t>
            </a:r>
          </a:p>
          <a:p>
            <a:r>
              <a:rPr lang="tr-TR" dirty="0" smtClean="0"/>
              <a:t>Basitleştirmek için, önümüzde sadece iki seçenek olduğunu varsayalım: Ya TL cinsinden mevduat hesabı açacağız ya da dolar.</a:t>
            </a:r>
          </a:p>
          <a:p>
            <a:r>
              <a:rPr lang="tr-TR" dirty="0" smtClean="0"/>
              <a:t>Kazancını azamî kılmak isteyen biri, ₺ ve $ arasında seçim yaparken neye göre karar verir?</a:t>
            </a:r>
          </a:p>
          <a:p>
            <a:r>
              <a:rPr lang="tr-TR" dirty="0" smtClean="0"/>
              <a:t>Dolara yatırım yaparsak, kazancımız, dolara verilecek faizle, doların değer artışının toplamından oluşur.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8607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 smtClean="0"/>
                  <a:t>Dolara yatırım yapmaktan beklenen kazanç: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$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type m:val="lin"/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p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sup>
                          </m:sSup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𝐸</m:t>
                          </m:r>
                        </m:den>
                      </m:f>
                    </m:oMath>
                  </m:oMathPara>
                </a14:m>
                <a:endParaRPr lang="tr-TR" dirty="0" smtClean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$</m:t>
                        </m:r>
                      </m:sub>
                    </m:sSub>
                  </m:oMath>
                </a14:m>
                <a:r>
                  <a:rPr lang="tr-TR" dirty="0" smtClean="0"/>
                  <a:t>: Dolar cinsinden mevduatın faizi</a:t>
                </a:r>
              </a:p>
              <a:p>
                <a:pPr lvl="1"/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𝑒</m:t>
                        </m:r>
                      </m:sup>
                    </m:sSup>
                  </m:oMath>
                </a14:m>
                <a:r>
                  <a:rPr lang="tr-TR" dirty="0" smtClean="0"/>
                  <a:t>: Doların, gelecek için beklenen değeri (sabit olduğunu varsayıyoruz).</a:t>
                </a:r>
              </a:p>
              <a:p>
                <a:pPr lvl="1"/>
                <a:r>
                  <a:rPr lang="tr-TR" i="1" dirty="0" smtClean="0"/>
                  <a:t>E</a:t>
                </a:r>
                <a:r>
                  <a:rPr lang="tr-TR" dirty="0" smtClean="0"/>
                  <a:t>: Doların bugünkü değeri </a:t>
                </a:r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type m:val="lin"/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sup>
                        </m:sSup>
                        <m:r>
                          <a:rPr lang="tr-TR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𝐸</m:t>
                        </m:r>
                      </m:den>
                    </m:f>
                  </m:oMath>
                </a14:m>
                <a:r>
                  <a:rPr lang="tr-TR" dirty="0" smtClean="0"/>
                  <a:t> : Doların değerindeki değişimden kaynaklı beklenen kazanç (yüzde)</a:t>
                </a:r>
              </a:p>
              <a:p>
                <a:r>
                  <a:rPr lang="tr-TR" dirty="0" smtClean="0"/>
                  <a:t>Liraya </a:t>
                </a:r>
                <a:r>
                  <a:rPr lang="tr-TR" dirty="0"/>
                  <a:t>yatırım yapmaktan beklenen kazanç:</a:t>
                </a:r>
              </a:p>
              <a:p>
                <a:pPr marL="0" indent="0" algn="ctr">
                  <a:buNone/>
                </a:pPr>
                <a:r>
                  <a:rPr lang="tr-TR" i="1" dirty="0" smtClean="0"/>
                  <a:t>R</a:t>
                </a:r>
                <a:r>
                  <a:rPr lang="tr-TR" baseline="-25000" dirty="0" smtClean="0"/>
                  <a:t>₺</a:t>
                </a:r>
                <a:endParaRPr lang="en-US" baseline="-25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94" t="-63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0052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349</Words>
  <Application>Microsoft Office PowerPoint</Application>
  <PresentationFormat>Widescreen</PresentationFormat>
  <Paragraphs>30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Wingdings</vt:lpstr>
      <vt:lpstr>Office Theme</vt:lpstr>
      <vt:lpstr>Döviz Piyasası  ve Döviz Kurları</vt:lpstr>
      <vt:lpstr>Döviz Kuru</vt:lpstr>
      <vt:lpstr>Döviz ve Efektif</vt:lpstr>
      <vt:lpstr>TL karşısında Avro ve Dolar (1999– 2019)</vt:lpstr>
      <vt:lpstr>TL karşısında Avro ve Dolar (2001 krizi)</vt:lpstr>
      <vt:lpstr>PowerPoint Presentation</vt:lpstr>
      <vt:lpstr>Döviz Kurları ve Dış Ticaret</vt:lpstr>
      <vt:lpstr>Dövize yatırımdan beklenen kazanç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Döviz Piyasası  ve Döviz Kurları</dc:title>
  <dc:creator>Kemal Kızılca</dc:creator>
  <cp:lastModifiedBy>Kemal Kızılca</cp:lastModifiedBy>
  <cp:revision>1</cp:revision>
  <dcterms:created xsi:type="dcterms:W3CDTF">2020-06-23T15:46:22Z</dcterms:created>
  <dcterms:modified xsi:type="dcterms:W3CDTF">2020-06-23T15:46:55Z</dcterms:modified>
</cp:coreProperties>
</file>