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324" r:id="rId3"/>
    <p:sldId id="325" r:id="rId4"/>
    <p:sldId id="326" r:id="rId5"/>
    <p:sldId id="330" r:id="rId6"/>
    <p:sldId id="329" r:id="rId7"/>
    <p:sldId id="327" r:id="rId8"/>
    <p:sldId id="328" r:id="rId9"/>
    <p:sldId id="331" r:id="rId10"/>
    <p:sldId id="332" r:id="rId11"/>
    <p:sldId id="336" r:id="rId12"/>
    <p:sldId id="334" r:id="rId13"/>
    <p:sldId id="333" r:id="rId14"/>
    <p:sldId id="335" r:id="rId15"/>
    <p:sldId id="337" r:id="rId16"/>
    <p:sldId id="339" r:id="rId17"/>
    <p:sldId id="338" r:id="rId18"/>
    <p:sldId id="341" r:id="rId19"/>
    <p:sldId id="342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60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13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7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FF789-3D9B-4393-9971-DFC8EFE6B334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BE44A-8643-48E4-BA0D-542181F65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109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62E3669-17B3-47E0-9963-5B5152B6FFC3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6F0954B-0D1F-4FBD-8A76-A5A60BF794D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>
              <a:effectLst/>
              <a:latin typeface="Book Antiqua" pitchFamily="18" charset="0"/>
            </a:endParaRPr>
          </a:p>
          <a:p>
            <a:endParaRPr lang="tr-TR" dirty="0" smtClean="0">
              <a:effectLst/>
              <a:latin typeface="Book Antiqua" pitchFamily="18" charset="0"/>
            </a:endParaRPr>
          </a:p>
          <a:p>
            <a:endParaRPr lang="tr-TR" dirty="0" smtClean="0">
              <a:effectLst/>
              <a:latin typeface="Book Antiqua" pitchFamily="18" charset="0"/>
            </a:endParaRPr>
          </a:p>
          <a:p>
            <a:r>
              <a:rPr lang="tr-TR" dirty="0" smtClean="0">
                <a:solidFill>
                  <a:schemeClr val="tx1"/>
                </a:solidFill>
                <a:effectLst/>
                <a:latin typeface="Book Antiqua" pitchFamily="18" charset="0"/>
              </a:rPr>
              <a:t>Emir Hilmi </a:t>
            </a:r>
            <a:r>
              <a:rPr lang="tr-TR" dirty="0" err="1" smtClean="0">
                <a:solidFill>
                  <a:schemeClr val="tx1"/>
                </a:solidFill>
                <a:effectLst/>
                <a:latin typeface="Book Antiqua" pitchFamily="18" charset="0"/>
              </a:rPr>
              <a:t>Üner</a:t>
            </a:r>
            <a:endParaRPr lang="tr-TR" dirty="0"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0" dirty="0" smtClean="0">
                <a:solidFill>
                  <a:schemeClr val="bg1"/>
                </a:solidFill>
                <a:effectLst/>
                <a:latin typeface="Book Antiqua" pitchFamily="18" charset="0"/>
              </a:rPr>
              <a:t>Ziyafet ve İkram Hizmetleri</a:t>
            </a:r>
            <a:endParaRPr lang="tr-TR" b="0" dirty="0">
              <a:solidFill>
                <a:schemeClr val="bg1"/>
              </a:solidFill>
              <a:effectLst/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218" name="Picture 2" descr="C:\Users\fransız mutfağı\Desktop\resimler\Yeni klasör\hps-prepstad-food-decoration-0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3314" name="Picture 2" descr="C:\Users\fransız mutfağı\Desktop\resimler\Yeni klasör\hps-prepstad-cooks-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5229200"/>
            <a:ext cx="7772400" cy="2160240"/>
          </a:xfrm>
        </p:spPr>
        <p:txBody>
          <a:bodyPr>
            <a:normAutofit fontScale="92500"/>
          </a:bodyPr>
          <a:lstStyle/>
          <a:p>
            <a:endParaRPr lang="tr-TR" dirty="0" smtClean="0">
              <a:latin typeface="Book Antiqua" pitchFamily="18" charset="0"/>
            </a:endParaRPr>
          </a:p>
          <a:p>
            <a:r>
              <a:rPr lang="tr-TR" dirty="0" smtClean="0">
                <a:latin typeface="Book Antiqua" pitchFamily="18" charset="0"/>
              </a:rPr>
              <a:t>Kremalı Karnabahar Çorbası: Kırmızı kral yengeç, bezelye ve limon turşusu karnabahar çiçeği </a:t>
            </a:r>
            <a:br>
              <a:rPr lang="tr-TR" dirty="0" smtClean="0">
                <a:latin typeface="Book Antiqua" pitchFamily="18" charset="0"/>
              </a:rPr>
            </a:b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endParaRPr lang="tr-TR" dirty="0">
              <a:latin typeface="Book Antiqua" pitchFamily="18" charset="0"/>
            </a:endParaRPr>
          </a:p>
        </p:txBody>
      </p:sp>
      <p:pic>
        <p:nvPicPr>
          <p:cNvPr id="11266" name="Picture 2" descr="C:\Users\fransız mutfağı\Desktop\resimler\Yeni klasör\hps-prepstad-starter-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55416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5445224"/>
            <a:ext cx="8291264" cy="141277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Book Antiqua" pitchFamily="18" charset="0"/>
              </a:rPr>
              <a:t>Baharatlı kızıl geyik eti </a:t>
            </a:r>
            <a:r>
              <a:rPr lang="tr-TR" dirty="0" err="1" smtClean="0">
                <a:latin typeface="Book Antiqua" pitchFamily="18" charset="0"/>
              </a:rPr>
              <a:t>fleto</a:t>
            </a:r>
            <a:r>
              <a:rPr lang="tr-TR" dirty="0" smtClean="0">
                <a:latin typeface="Book Antiqua" pitchFamily="18" charset="0"/>
              </a:rPr>
              <a:t>, havuç yahni, tuzda pişirilmiş sarı pancar, füme beyaz soğan, patates püresi ve et suyu</a:t>
            </a:r>
            <a:endParaRPr lang="tr-TR" dirty="0">
              <a:latin typeface="Book Antiqua" pitchFamily="18" charset="0"/>
            </a:endParaRPr>
          </a:p>
        </p:txBody>
      </p:sp>
      <p:pic>
        <p:nvPicPr>
          <p:cNvPr id="10242" name="Picture 2" descr="C:\Users\fransız mutfağı\Desktop\resimler\Yeni klasör\hps-prepstad-main-course-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55576"/>
            <a:ext cx="9144000" cy="6624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5733256"/>
            <a:ext cx="8219256" cy="1124744"/>
          </a:xfrm>
        </p:spPr>
        <p:txBody>
          <a:bodyPr/>
          <a:lstStyle/>
          <a:p>
            <a:r>
              <a:rPr lang="tr-TR" dirty="0" smtClean="0">
                <a:latin typeface="Book Antiqua" pitchFamily="18" charset="0"/>
              </a:rPr>
              <a:t>Dağ böğürtlenli </a:t>
            </a:r>
            <a:r>
              <a:rPr lang="tr-TR" dirty="0" err="1" smtClean="0">
                <a:latin typeface="Book Antiqua" pitchFamily="18" charset="0"/>
              </a:rPr>
              <a:t>mus</a:t>
            </a:r>
            <a:r>
              <a:rPr lang="tr-TR" dirty="0" smtClean="0">
                <a:latin typeface="Book Antiqua" pitchFamily="18" charset="0"/>
              </a:rPr>
              <a:t>, safranlı </a:t>
            </a:r>
            <a:r>
              <a:rPr lang="tr-TR" dirty="0" err="1" smtClean="0">
                <a:latin typeface="Book Antiqua" pitchFamily="18" charset="0"/>
              </a:rPr>
              <a:t>panna</a:t>
            </a:r>
            <a:r>
              <a:rPr lang="tr-TR" dirty="0" smtClean="0">
                <a:latin typeface="Book Antiqua" pitchFamily="18" charset="0"/>
              </a:rPr>
              <a:t> kota ve tereyağlı pandispanya </a:t>
            </a:r>
            <a:endParaRPr lang="tr-TR" dirty="0">
              <a:latin typeface="Book Antiqua" pitchFamily="18" charset="0"/>
            </a:endParaRPr>
          </a:p>
        </p:txBody>
      </p:sp>
      <p:pic>
        <p:nvPicPr>
          <p:cNvPr id="12290" name="Picture 2" descr="C:\Users\fransız mutfağı\Desktop\resimler\Yeni klasör\hps-prepstad-dessert-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733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4338" name="Picture 2" descr="C:\Users\fransız mutfağı\Desktop\resimler\Yeni klasör\ne-banquet-entrance-procession-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6386" name="Picture 2" descr="C:\Users\fransız mutfağı\Desktop\resimler\Yeni klasör\hps-banquet-overview-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5362" name="Picture 2" descr="C:\Users\fransız mutfağı\Desktop\resimler\Yeni klasör\hps-amano-and-queen-at-tab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8435" name="Picture 3" descr="C:\Users\fransız mutfağı\Desktop\resimler\Yeni klasör\hps-banquet-dessert-procession-0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949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9460" name="Picture 4" descr="C:\Users\fransız mutfağı\Desktop\resimler\Yeni klasör\hps-banquet-chefs-0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221702" cy="6453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5661248"/>
            <a:ext cx="8363272" cy="1196752"/>
          </a:xfrm>
        </p:spPr>
        <p:txBody>
          <a:bodyPr>
            <a:normAutofit/>
          </a:bodyPr>
          <a:lstStyle/>
          <a:p>
            <a:r>
              <a:rPr lang="tr-TR" sz="2800" i="1" dirty="0" smtClean="0">
                <a:solidFill>
                  <a:srgbClr val="C00000"/>
                </a:solidFill>
                <a:latin typeface="Book Antiqua" pitchFamily="18" charset="0"/>
              </a:rPr>
              <a:t>Salon ve Masaların Hazırlığı</a:t>
            </a:r>
            <a:endParaRPr lang="tr-TR" sz="2800" i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pic>
        <p:nvPicPr>
          <p:cNvPr id="1026" name="Picture 2" descr="C:\Users\fransız mutfağı\Desktop\resimler\Yeni klasör\hps-prepstad-linen-0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54726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fransız mutfağı\Desktop\resimler\Yeni klasör\hps-prepstad-arranging-flowers-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68544" cy="5877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fransız mutfağı\Desktop\resimler\Yeni klasör\hps-prepstad-vase-0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6886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 descr="C:\Users\fransız mutfağı\Desktop\resimler\Yeni klasör\hps-prepstad-nobel-tableware-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6" name="Picture 2" descr="C:\Users\fransız mutfağı\Desktop\resimler\Yeni klasör\hps-prepstad-flowers-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84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:\Users\fransız mutfağı\Desktop\resimler\Yeni klasör\hps-prepstad-table-0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661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C:\Users\fransız mutfağı\Desktop\resimler\Yeni klasör\hps-prepstad-bridges-0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5805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8194" name="Picture 2" descr="C:\Users\fransız mutfağı\Desktop\resimler\Yeni klasör\hps-prepstad-kitchen-0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2139</TotalTime>
  <Words>58</Words>
  <Application>Microsoft Office PowerPoint</Application>
  <PresentationFormat>Ekran Gösterisi (4:3)</PresentationFormat>
  <Paragraphs>10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Book Antiqua</vt:lpstr>
      <vt:lpstr>Calibri</vt:lpstr>
      <vt:lpstr>Franklin Gothic Book</vt:lpstr>
      <vt:lpstr>Perpetua</vt:lpstr>
      <vt:lpstr>Wingdings 2</vt:lpstr>
      <vt:lpstr>Hisse Senedi</vt:lpstr>
      <vt:lpstr>Ziyafet ve İkram Hizmetleri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fransız mutfağı</dc:creator>
  <cp:lastModifiedBy>emir üner</cp:lastModifiedBy>
  <cp:revision>200</cp:revision>
  <dcterms:created xsi:type="dcterms:W3CDTF">2015-10-08T19:20:55Z</dcterms:created>
  <dcterms:modified xsi:type="dcterms:W3CDTF">2017-10-29T10:42:25Z</dcterms:modified>
</cp:coreProperties>
</file>