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8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9" r:id="rId10"/>
    <p:sldId id="1088" r:id="rId11"/>
    <p:sldId id="1090" r:id="rId12"/>
    <p:sldId id="1091" r:id="rId13"/>
    <p:sldId id="1092" r:id="rId14"/>
    <p:sldId id="1093" r:id="rId15"/>
    <p:sldId id="1094" r:id="rId16"/>
    <p:sldId id="1095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748218"/>
            <a:ext cx="8095056" cy="322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5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56" y="1478660"/>
            <a:ext cx="8705525" cy="378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29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65" y="1435798"/>
            <a:ext cx="8493023" cy="425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27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06" y="1278064"/>
            <a:ext cx="8044434" cy="447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04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157778"/>
            <a:ext cx="8101203" cy="470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20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48" y="2077402"/>
            <a:ext cx="7945787" cy="29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158240"/>
            <a:ext cx="8045005" cy="467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70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34" y="1630298"/>
            <a:ext cx="8633196" cy="364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97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83" y="1716214"/>
            <a:ext cx="8696042" cy="374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25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26" y="1639442"/>
            <a:ext cx="8286899" cy="373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02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1162621"/>
            <a:ext cx="7935277" cy="468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12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9" y="1856803"/>
            <a:ext cx="8020813" cy="300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67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KOORDİNATLAR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17" y="1826514"/>
            <a:ext cx="8218206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58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12590</TotalTime>
  <Words>47</Words>
  <Application>Microsoft Office PowerPoint</Application>
  <PresentationFormat>Ekran Gösterisi (4:3)</PresentationFormat>
  <Paragraphs>18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  <vt:lpstr>KUTUPSAL KOORDİNATLAR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821</cp:revision>
  <cp:lastPrinted>2016-10-24T07:53:35Z</cp:lastPrinted>
  <dcterms:created xsi:type="dcterms:W3CDTF">2016-09-18T09:35:24Z</dcterms:created>
  <dcterms:modified xsi:type="dcterms:W3CDTF">2020-03-30T09:02:42Z</dcterms:modified>
</cp:coreProperties>
</file>