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8"/>
  </p:notesMasterIdLst>
  <p:sldIdLst>
    <p:sldId id="1082" r:id="rId4"/>
    <p:sldId id="1083" r:id="rId5"/>
    <p:sldId id="1084" r:id="rId6"/>
    <p:sldId id="1085" r:id="rId7"/>
    <p:sldId id="1086" r:id="rId8"/>
    <p:sldId id="1087" r:id="rId9"/>
    <p:sldId id="1089" r:id="rId10"/>
    <p:sldId id="1088" r:id="rId11"/>
    <p:sldId id="1090" r:id="rId12"/>
    <p:sldId id="1091" r:id="rId13"/>
    <p:sldId id="1092" r:id="rId14"/>
    <p:sldId id="1093" r:id="rId15"/>
    <p:sldId id="1094" r:id="rId16"/>
    <p:sldId id="1095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1471" autoAdjust="0"/>
  </p:normalViewPr>
  <p:slideViewPr>
    <p:cSldViewPr snapToGrid="0">
      <p:cViewPr varScale="1">
        <p:scale>
          <a:sx n="79" d="100"/>
          <a:sy n="79" d="100"/>
        </p:scale>
        <p:origin x="1128" y="9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3/30/2020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3/30/2020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3/30/2020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3/30/2020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3/30/2020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21960" y="1940434"/>
            <a:ext cx="3700081" cy="1522729"/>
          </a:xfrm>
          <a:prstGeom prst="rect">
            <a:avLst/>
          </a:prstGeom>
        </p:spPr>
        <p:txBody>
          <a:bodyPr lIns="0" tIns="0" rIns="0" bIns="0"/>
          <a:lstStyle>
            <a:lvl1pPr>
              <a:defRPr sz="405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21960" y="1940434"/>
            <a:ext cx="3700081" cy="1522729"/>
          </a:xfrm>
          <a:prstGeom prst="rect">
            <a:avLst/>
          </a:prstGeom>
        </p:spPr>
        <p:txBody>
          <a:bodyPr lIns="0" tIns="0" rIns="0" bIns="0"/>
          <a:lstStyle>
            <a:lvl1pPr>
              <a:defRPr sz="405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925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697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122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Matematik II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(2-2)4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</a:t>
            </a: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tr-TR" sz="1600" b="1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Öğr</a:t>
            </a: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Üyes</a:t>
            </a:r>
            <a:r>
              <a:rPr lang="tr-TR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İbrahim ERDAL</a:t>
            </a:r>
            <a:endParaRPr lang="tr-TR" sz="16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KUTUPSAL KOORDİNATLAR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3" y="1748218"/>
            <a:ext cx="8095056" cy="322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53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KUTUPSAL KOORDİNATLAR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56" y="1478660"/>
            <a:ext cx="8705525" cy="37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29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KUTUPSAL KOORDİNATLAR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65" y="1435798"/>
            <a:ext cx="8493023" cy="425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27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KUTUPSAL KOORDİNATLAR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06" y="1278064"/>
            <a:ext cx="8044434" cy="447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04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KUTUPSAL KOORDİNATLAR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3" y="1157778"/>
            <a:ext cx="8101203" cy="470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20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KUTUPSAL KOORDİNATLAR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48" y="2077402"/>
            <a:ext cx="7945787" cy="294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7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KUTUPSAL KOORDİNATLAR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3" y="1158240"/>
            <a:ext cx="8045005" cy="467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70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KUTUPSAL KOORDİNATLAR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34" y="1630298"/>
            <a:ext cx="8633196" cy="364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75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KUTUPSAL KOORDİNATLAR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83" y="1716214"/>
            <a:ext cx="8696042" cy="374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25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KUTUPSAL KOORDİNATLAR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26" y="1639442"/>
            <a:ext cx="8286899" cy="373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02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KUTUPSAL KOORDİNATLAR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1162621"/>
            <a:ext cx="7935277" cy="468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12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KUTUPSAL KOORDİNATLAR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856803"/>
            <a:ext cx="8020813" cy="300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67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KUTUPSAL KOORDİNATLAR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17" y="1826514"/>
            <a:ext cx="821820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582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12590</TotalTime>
  <Words>47</Words>
  <Application>Microsoft Office PowerPoint</Application>
  <PresentationFormat>Ekran Gösterisi (4:3)</PresentationFormat>
  <Paragraphs>18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Calibri</vt:lpstr>
      <vt:lpstr>Times New Roman</vt:lpstr>
      <vt:lpstr>ekonomi</vt:lpstr>
      <vt:lpstr>1_Rics</vt:lpstr>
      <vt:lpstr>h.t.</vt:lpstr>
      <vt:lpstr>PowerPoint Sunusu</vt:lpstr>
      <vt:lpstr>KUTUPSAL KOORDİNATLAR</vt:lpstr>
      <vt:lpstr>KUTUPSAL KOORDİNATLAR</vt:lpstr>
      <vt:lpstr>KUTUPSAL KOORDİNATLAR</vt:lpstr>
      <vt:lpstr>KUTUPSAL KOORDİNATLAR</vt:lpstr>
      <vt:lpstr>KUTUPSAL KOORDİNATLAR</vt:lpstr>
      <vt:lpstr>KUTUPSAL KOORDİNATLAR</vt:lpstr>
      <vt:lpstr>KUTUPSAL KOORDİNATLAR</vt:lpstr>
      <vt:lpstr>KUTUPSAL KOORDİNATLAR</vt:lpstr>
      <vt:lpstr>KUTUPSAL KOORDİNATLAR</vt:lpstr>
      <vt:lpstr>KUTUPSAL KOORDİNATLAR</vt:lpstr>
      <vt:lpstr>KUTUPSAL KOORDİNATLAR</vt:lpstr>
      <vt:lpstr>KUTUPSAL KOORDİNATLAR</vt:lpstr>
      <vt:lpstr>KUTUPSAL KOORDİNATLAR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user</cp:lastModifiedBy>
  <cp:revision>821</cp:revision>
  <cp:lastPrinted>2016-10-24T07:53:35Z</cp:lastPrinted>
  <dcterms:created xsi:type="dcterms:W3CDTF">2016-09-18T09:35:24Z</dcterms:created>
  <dcterms:modified xsi:type="dcterms:W3CDTF">2020-03-30T09:02:42Z</dcterms:modified>
</cp:coreProperties>
</file>