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61" r:id="rId3"/>
    <p:sldId id="256" r:id="rId4"/>
    <p:sldId id="257" r:id="rId5"/>
    <p:sldId id="264" r:id="rId6"/>
    <p:sldId id="258" r:id="rId7"/>
    <p:sldId id="263" r:id="rId8"/>
    <p:sldId id="259" r:id="rId9"/>
    <p:sldId id="262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FD2707-DE70-42B5-BFDE-B3504640E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C4E2A93-B762-4392-8642-FF80FF32A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FE5EF7-6425-4299-A62D-887F7B730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661274-08F5-45DC-9AD5-99CF44DB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E5A2D4-48F3-48AC-9DAE-7236BA804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59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659D65-A6E8-4688-A05E-A6EBEEA7D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6CE2952-8E65-4C6F-AD66-FF303A213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D5D6C2-D588-4896-94C7-7611E29F3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4D48072-9846-4C55-B96F-58351324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1726E1-B267-4A90-B4FA-1FB40F529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59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B98C9F2-FAE3-48EE-A981-A5C1A18A6F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F61ECD4-21E7-454E-92BC-A92649BA4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9AF656-5C0A-4D4E-BF34-5F7C9333D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95AFEE-47DA-48ED-B465-6056CD9D1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D6B268-819D-4FF9-9D82-6AC0E967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872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D7A699-BB5C-49AE-905C-77698E3C6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B21EB1-EFA0-4500-B6C3-7C9AF6854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99EE8E-45A8-40E0-9981-88F015214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024061-7D6F-47D3-B619-8EE67D901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00F502-E905-4A92-9C52-2179EE17F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424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43DC3F-6B47-4259-B670-26831DCCA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4E60C5C-843D-48AF-9FFE-B2F5AA7B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CDF315F-B205-4DC4-8CBC-DEC03BD9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C9AD6D-9E40-4D2D-A4BB-4E922642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FB4EBD-FF71-4F68-BA50-92703003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108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B89995-9118-4CCA-879C-CF80B822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E5277E-EA11-4C96-92FC-A6E3ACE2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A30AC3-4F21-47BD-B83F-A8D50BA65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77B2233-E023-4EDE-A56B-53B2563FE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2E24F7A-9AC0-4718-8338-733EBCEDD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08C2C39-D656-4C79-B381-05350C701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35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435FC6-AB85-4A6D-B52A-630586444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453FDD7-E93D-4969-802F-9803E1237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C865364-5D6F-4A59-8229-94B9B319A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AF6C665-39A2-4017-80D6-6C7F130F9C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31BE203-0092-464F-90D0-C76803A5BE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A97F397-4B4B-4591-87DD-66D9A19D3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A7334CC-CAFF-4345-9C49-15243221F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75F3FAF-F517-4A75-9033-0B32309F3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11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371295-12D0-43AA-B777-2F8848418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E38BD43-272A-4F1B-8278-5E923C73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C3EA654-7825-4159-9446-657607618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1DA4135-C132-4559-A4FD-E48A0AC06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6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CFC51AB-8D10-4FBB-8F3F-8672BBF6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F111C9E-A185-49CF-986C-74BEBED3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5E3A14-851C-4902-BB3A-BDCCD4F80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27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7FE071-D6CE-42E7-9B00-1839094CF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2ED2C3-5698-4CAC-9EA5-C0B5C5E8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E67D517-5A59-4691-8AB4-0C991D5BF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A556BE-2148-41B3-A0ED-E6180539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D649906-8269-4AB9-817C-E6D7E92E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064938A-6120-433D-984E-1D3C3447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920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CDD915-DD81-4FB0-9D4E-28753ACC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6DBC932-BCE8-41EC-97FC-E7707A1DD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42739B0-D2F6-479A-B67D-ABB254BA9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E6D944-B6FF-486F-AD17-0A507DBA2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C630D19-277E-4395-84C2-CE6A6EE0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141511-0951-4126-8176-89F968AFB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76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A122F79-7600-4CA6-9E8B-41CFEFAE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C2C558-7E20-4BA5-9E41-830815098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66D9C6-8E4E-4C28-A81F-9F9731B337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A1C83-001A-4494-999A-B9D21F8F624E}" type="datetimeFigureOut">
              <a:rPr lang="tr-TR" smtClean="0"/>
              <a:pPr/>
              <a:t>20.04.2018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2FD437-3E2B-4313-B719-88D1F526AD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18900E-C027-47C0-831F-0C003CAC6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702A1-C385-49BC-BA74-0F24D94B0F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6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Kentsel Yenileme ve Dönüşüm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 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Kentsel yenileme ve kentsel dönüşüm kavramlarının tanımları</a:t>
            </a:r>
          </a:p>
          <a:p>
            <a:r>
              <a:rPr lang="tr-TR" dirty="0">
                <a:latin typeface="Book Antiqua" panose="02040602050305030304" pitchFamily="18" charset="0"/>
              </a:rPr>
              <a:t>Kentsel yenileme ve dönüşüm faaliyetlerine dair mevcut tartışma alanları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183057"/>
            <a:ext cx="9146346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Kentsel </a:t>
            </a:r>
            <a:r>
              <a:rPr lang="tr-TR" dirty="0" smtClean="0">
                <a:latin typeface="Book Antiqua" panose="02040602050305030304" pitchFamily="18" charset="0"/>
              </a:rPr>
              <a:t>yenileme, </a:t>
            </a:r>
            <a:r>
              <a:rPr lang="tr-TR" dirty="0">
                <a:latin typeface="Book Antiqua" panose="02040602050305030304" pitchFamily="18" charset="0"/>
              </a:rPr>
              <a:t>kentin eski ve standardı düşük konut alanlarının yenilenerek standartlarının yükseltilmesi </a:t>
            </a:r>
            <a:r>
              <a:rPr lang="tr-TR" dirty="0" smtClean="0">
                <a:latin typeface="Book Antiqua" panose="02040602050305030304" pitchFamily="18" charset="0"/>
              </a:rPr>
              <a:t>anlamına gelmektedir.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Bu kavram Türkiye’de daha geniş anlam içeren </a:t>
            </a:r>
            <a:r>
              <a:rPr lang="tr-TR" dirty="0" smtClean="0">
                <a:latin typeface="Book Antiqua" panose="02040602050305030304" pitchFamily="18" charset="0"/>
              </a:rPr>
              <a:t>“kentsel dönüşüm” </a:t>
            </a:r>
            <a:r>
              <a:rPr lang="tr-TR" dirty="0">
                <a:latin typeface="Book Antiqua" panose="02040602050305030304" pitchFamily="18" charset="0"/>
              </a:rPr>
              <a:t>kavramıyla ifade edilse de kentsel dönüşüm hem fiziksel değişimi hem de toplumsal doku değişimini içeren daha geniş anlamlarda </a:t>
            </a:r>
            <a:r>
              <a:rPr lang="tr-TR" dirty="0" smtClean="0">
                <a:latin typeface="Book Antiqua" panose="02040602050305030304" pitchFamily="18" charset="0"/>
              </a:rPr>
              <a:t>kullanılmaktadır.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09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5" y="2183057"/>
            <a:ext cx="9354311" cy="43513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Book Antiqua" panose="02040602050305030304" pitchFamily="18" charset="0"/>
              </a:rPr>
              <a:t>Türkiye’de kentsel dönüşüm denilince gecekondu bölgelerinin yenilenmesi konusu akla gelse de, konu buna indirgenmemelidir.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Kentsel dönüşüm, kentsel alanın ekonomik, toplumsal, fiziksel ve çevresel koşullarının iyileştirilmesine dair geliştirilen stratejileri içermektedir.</a:t>
            </a:r>
          </a:p>
          <a:p>
            <a:pPr>
              <a:buNone/>
            </a:pPr>
            <a:endParaRPr lang="tr-TR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0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183057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Kentsel </a:t>
            </a:r>
            <a:r>
              <a:rPr lang="tr-TR" dirty="0" smtClean="0">
                <a:latin typeface="Book Antiqua" panose="02040602050305030304" pitchFamily="18" charset="0"/>
              </a:rPr>
              <a:t>dönüşüm kavramı </a:t>
            </a:r>
            <a:r>
              <a:rPr lang="tr-TR" dirty="0">
                <a:latin typeface="Book Antiqua" panose="02040602050305030304" pitchFamily="18" charset="0"/>
              </a:rPr>
              <a:t>literatürde şu süreçler için kullanılmaktadır:</a:t>
            </a:r>
          </a:p>
          <a:p>
            <a:r>
              <a:rPr lang="tr-TR" dirty="0">
                <a:latin typeface="Book Antiqua" panose="02040602050305030304" pitchFamily="18" charset="0"/>
              </a:rPr>
              <a:t>Eski konut dokusunun yenilenerek standardının yükseltilmesi, ancak aynı zamanda eski sakinlerin yerini gelir durumu yüksek sakinlerin alması.</a:t>
            </a:r>
          </a:p>
          <a:p>
            <a:pPr>
              <a:buNone/>
            </a:pPr>
            <a:endParaRPr lang="tr-TR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842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183057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Kentsel </a:t>
            </a:r>
            <a:r>
              <a:rPr lang="tr-TR" dirty="0" smtClean="0">
                <a:latin typeface="Book Antiqua" panose="02040602050305030304" pitchFamily="18" charset="0"/>
              </a:rPr>
              <a:t>dönüşüm kavramı </a:t>
            </a:r>
            <a:r>
              <a:rPr lang="tr-TR" dirty="0">
                <a:latin typeface="Book Antiqua" panose="02040602050305030304" pitchFamily="18" charset="0"/>
              </a:rPr>
              <a:t>literatürde şu süreçler için kullanılmaktadır: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Eski konut dokusunun (</a:t>
            </a:r>
            <a:r>
              <a:rPr lang="tr-TR" dirty="0" err="1" smtClean="0">
                <a:latin typeface="Book Antiqua" panose="02040602050305030304" pitchFamily="18" charset="0"/>
              </a:rPr>
              <a:t>slum</a:t>
            </a:r>
            <a:r>
              <a:rPr lang="tr-TR" dirty="0" smtClean="0">
                <a:latin typeface="Book Antiqua" panose="02040602050305030304" pitchFamily="18" charset="0"/>
              </a:rPr>
              <a:t> ya da gecekondu) tamamen yıkılarak yerine yeni konut alanlarının yapılması ve yeni sakinlerin yerleşimine açılması.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Eski şehir dokusunun eski iş faaliyetlerine ait bölgesinin yenilenerek yeni iş faaliyetlerine açılması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84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183057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Kentsel yenileme ve dönüşüm faaliyetleriyle ilgili mevcut tartışma alanları: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Yenileme ve dönüşüm faaliyetlerinin gerçekleştiği alanda yoksulların çeşitli şekillerde alanı terk etmeye zorlanması ve aynı zamanda alt-kültür alanlarının yok </a:t>
            </a:r>
            <a:r>
              <a:rPr lang="tr-TR" dirty="0" smtClean="0">
                <a:latin typeface="Book Antiqua" panose="02040602050305030304" pitchFamily="18" charset="0"/>
              </a:rPr>
              <a:t>edilmesi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007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183057"/>
            <a:ext cx="9146346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Kentsel yenileme ve dönüşüm faaliyetleriyle ilgili mevcut tartışma alanları: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Yenileme ve dönüşüm faaliyetlerinin gerçekleştiği alanda yoksulların çeşitli şekillerde alanı terk etmeye zorlanması ve aynı zamanda alt-kültür alanlarının yok edilmesi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Sermayenin belli bir alana çekilerek, burada “ekonomik canlanma” yaratarak bir rant alanı meydana getirilmesi; sonuçta sermayeyi ellerinde tutanların kazançlı çıkması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007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0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Kentsel Yenileme ve Dönüşüm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183057"/>
            <a:ext cx="9146346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Kentsel yenileme ve dönüşüm faaliyetleriyle ilgili mevcut tartışma alanları: </a:t>
            </a:r>
          </a:p>
          <a:p>
            <a:pPr marL="0" indent="0">
              <a:buNone/>
            </a:pPr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Eski şehir alanının görece üst gelir gruplarının kullanımına açılması “soylulaştırma” adı verilen bir süreç içinde gerçekleşmesi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Yenileme </a:t>
            </a:r>
            <a:r>
              <a:rPr lang="tr-TR" dirty="0">
                <a:latin typeface="Book Antiqua" panose="02040602050305030304" pitchFamily="18" charset="0"/>
              </a:rPr>
              <a:t>ve dönüşüm geçirmiş eski dokular, </a:t>
            </a:r>
            <a:r>
              <a:rPr lang="tr-TR" dirty="0" smtClean="0">
                <a:latin typeface="Book Antiqua" panose="02040602050305030304" pitchFamily="18" charset="0"/>
              </a:rPr>
              <a:t>genellikle </a:t>
            </a:r>
            <a:r>
              <a:rPr lang="tr-TR" dirty="0">
                <a:latin typeface="Book Antiqua" panose="02040602050305030304" pitchFamily="18" charset="0"/>
              </a:rPr>
              <a:t>“tarihi çevre koruma” gibi kamusal gerekçelerle </a:t>
            </a:r>
            <a:r>
              <a:rPr lang="tr-TR" dirty="0" smtClean="0">
                <a:latin typeface="Book Antiqua" panose="02040602050305030304" pitchFamily="18" charset="0"/>
              </a:rPr>
              <a:t>sunulmaktadır. </a:t>
            </a:r>
            <a:r>
              <a:rPr lang="tr-TR" dirty="0">
                <a:latin typeface="Book Antiqua" panose="02040602050305030304" pitchFamily="18" charset="0"/>
              </a:rPr>
              <a:t>Oysa dönüşüm sonrası bu alana yerleşen üst gelir grupları kendi kültürel sermayelerinin yaşam alanı haline getirerek, alanı eski sakinlerine karşı kimi mekânsal taktiklerle kapalı </a:t>
            </a:r>
            <a:r>
              <a:rPr lang="tr-TR">
                <a:latin typeface="Book Antiqua" panose="02040602050305030304" pitchFamily="18" charset="0"/>
              </a:rPr>
              <a:t>hale </a:t>
            </a:r>
            <a:r>
              <a:rPr lang="tr-TR" smtClean="0">
                <a:latin typeface="Book Antiqua" panose="02040602050305030304" pitchFamily="18" charset="0"/>
              </a:rPr>
              <a:t>getirmektedirler.</a:t>
            </a:r>
            <a:endParaRPr lang="tr-TR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78154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376</Words>
  <Application>Microsoft Office PowerPoint</Application>
  <PresentationFormat>Geniş ekran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Verdana</vt:lpstr>
      <vt:lpstr>Wingdings 2</vt:lpstr>
      <vt:lpstr>Office Teması</vt:lpstr>
      <vt:lpstr>Görünüş</vt:lpstr>
      <vt:lpstr>KENT SOSYOLOJİSİ  Kentsel Yenileme ve Dönüşüm</vt:lpstr>
      <vt:lpstr>Kentsel Yenileme ve Dönüşüm – Ders İçeriği</vt:lpstr>
      <vt:lpstr>Kentsel Yenileme ve Dönüşüm</vt:lpstr>
      <vt:lpstr>Kentsel Yenileme ve Dönüşüm</vt:lpstr>
      <vt:lpstr>Kentsel Yenileme ve Dönüşüm</vt:lpstr>
      <vt:lpstr>Kentsel Yenileme ve Dönüşüm</vt:lpstr>
      <vt:lpstr>Kentsel Yenileme ve Dönüşüm</vt:lpstr>
      <vt:lpstr>Kentsel Yenileme ve Dönüşüm</vt:lpstr>
      <vt:lpstr>Kentsel Yenileme ve Dönüşüm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Kentsel Yenileme ve Dönüşüm – Ders İçeriği</dc:title>
  <dc:creator>bilgiseyerim</dc:creator>
  <cp:lastModifiedBy>Demir</cp:lastModifiedBy>
  <cp:revision>46</cp:revision>
  <dcterms:created xsi:type="dcterms:W3CDTF">2018-03-24T15:42:25Z</dcterms:created>
  <dcterms:modified xsi:type="dcterms:W3CDTF">2018-04-20T11:44:38Z</dcterms:modified>
</cp:coreProperties>
</file>