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6" r:id="rId1"/>
  </p:sldMasterIdLst>
  <p:handoutMasterIdLst>
    <p:handoutMasterId r:id="rId27"/>
  </p:handoutMasterIdLst>
  <p:sldIdLst>
    <p:sldId id="1005" r:id="rId2"/>
    <p:sldId id="1000" r:id="rId3"/>
    <p:sldId id="1001" r:id="rId4"/>
    <p:sldId id="1002" r:id="rId5"/>
    <p:sldId id="1003" r:id="rId6"/>
    <p:sldId id="1004" r:id="rId7"/>
    <p:sldId id="1008" r:id="rId8"/>
    <p:sldId id="1006" r:id="rId9"/>
    <p:sldId id="1007" r:id="rId10"/>
    <p:sldId id="1009" r:id="rId11"/>
    <p:sldId id="1010" r:id="rId12"/>
    <p:sldId id="1011" r:id="rId13"/>
    <p:sldId id="1012" r:id="rId14"/>
    <p:sldId id="1013" r:id="rId15"/>
    <p:sldId id="1014" r:id="rId16"/>
    <p:sldId id="1015" r:id="rId17"/>
    <p:sldId id="1016" r:id="rId18"/>
    <p:sldId id="1017" r:id="rId19"/>
    <p:sldId id="1018" r:id="rId20"/>
    <p:sldId id="1019" r:id="rId21"/>
    <p:sldId id="1020" r:id="rId22"/>
    <p:sldId id="1021" r:id="rId23"/>
    <p:sldId id="1022" r:id="rId24"/>
    <p:sldId id="1023" r:id="rId25"/>
    <p:sldId id="1024" r:id="rId26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ern="1200">
        <a:solidFill>
          <a:srgbClr val="CC66FF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ern="1200">
        <a:solidFill>
          <a:srgbClr val="CC66FF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ern="1200">
        <a:solidFill>
          <a:srgbClr val="CC66FF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ern="1200">
        <a:solidFill>
          <a:srgbClr val="CC66FF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ern="1200">
        <a:solidFill>
          <a:srgbClr val="CC66FF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rgbClr val="CC66FF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rgbClr val="CC66FF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rgbClr val="CC66FF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rgbClr val="CC66FF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F6F2"/>
    <a:srgbClr val="00CC66"/>
    <a:srgbClr val="FF3300"/>
    <a:srgbClr val="FDF5F1"/>
    <a:srgbClr val="F274DA"/>
    <a:srgbClr val="CC66FF"/>
    <a:srgbClr val="FDEEE7"/>
    <a:srgbClr val="FF993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54" autoAdjust="0"/>
    <p:restoredTop sz="94660"/>
  </p:normalViewPr>
  <p:slideViewPr>
    <p:cSldViewPr>
      <p:cViewPr varScale="1">
        <p:scale>
          <a:sx n="68" d="100"/>
          <a:sy n="68" d="100"/>
        </p:scale>
        <p:origin x="-145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0" d="100"/>
          <a:sy n="40" d="100"/>
        </p:scale>
        <p:origin x="-1488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4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4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4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914E6A06-53CC-4FBD-87D3-92D69ECB838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1931236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</p:grpSp>
      <p:sp>
        <p:nvSpPr>
          <p:cNvPr id="6657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6657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2E5E0-1204-46E9-B2A5-E365A046307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831EF-C6BF-4B5B-A982-5BB7C47BE18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D6287-89CE-4F75-B040-6CBDC88A7D5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E57164-7515-4E00-82BC-15154B74D0B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696965-175B-40B4-BEF4-A246B1A1C0C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AB4A7D-1A54-4EDD-B8DE-BD93D73C2A6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2599BF-F6B3-4461-897A-5ED7D5B3E59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EDC0DE-F429-4171-BEE8-560577EC76C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94F8B4-82F7-4E47-A45C-E401099092A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83DD5E-D81E-4361-9AD3-00D60EB4946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256166-6B8C-4F0D-89F3-0F1949C3C27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A5C257D-6FB6-4144-9EF7-F05F9C18D26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6554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554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554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554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554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</p:grpSp>
        <p:sp>
          <p:nvSpPr>
            <p:cNvPr id="6554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6554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</p:grpSp>
      <p:sp>
        <p:nvSpPr>
          <p:cNvPr id="6554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6555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555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155" r:id="rId1"/>
    <p:sldLayoutId id="2147484145" r:id="rId2"/>
    <p:sldLayoutId id="2147484146" r:id="rId3"/>
    <p:sldLayoutId id="2147484147" r:id="rId4"/>
    <p:sldLayoutId id="2147484148" r:id="rId5"/>
    <p:sldLayoutId id="2147484149" r:id="rId6"/>
    <p:sldLayoutId id="2147484150" r:id="rId7"/>
    <p:sldLayoutId id="2147484151" r:id="rId8"/>
    <p:sldLayoutId id="2147484152" r:id="rId9"/>
    <p:sldLayoutId id="2147484153" r:id="rId10"/>
    <p:sldLayoutId id="2147484154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060575"/>
            <a:ext cx="8229600" cy="4065588"/>
          </a:xfrm>
        </p:spPr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tr-TR" sz="5400" b="1" dirty="0" smtClean="0">
                <a:solidFill>
                  <a:srgbClr val="92D050"/>
                </a:solidFill>
                <a:effectLst/>
              </a:rPr>
              <a:t>MUTFAK İÇİN TEMİZLİK VE DEZENFEKSİYON  PLANI</a:t>
            </a:r>
            <a:endParaRPr lang="tr-TR" sz="54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4713288"/>
          </a:xfrm>
        </p:spPr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nn-NO" sz="4800" dirty="0" smtClean="0">
                <a:solidFill>
                  <a:srgbClr val="92D050"/>
                </a:solidFill>
              </a:rPr>
              <a:t>EKİPMANLAR </a:t>
            </a:r>
            <a:r>
              <a:rPr lang="tr-TR" sz="4800" dirty="0" smtClean="0">
                <a:solidFill>
                  <a:srgbClr val="92D050"/>
                </a:solidFill>
              </a:rPr>
              <a:t>İÇİN 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nn-NO" sz="4800" dirty="0" smtClean="0">
                <a:solidFill>
                  <a:srgbClr val="92D050"/>
                </a:solidFill>
              </a:rPr>
              <a:t>T E M </a:t>
            </a:r>
            <a:r>
              <a:rPr lang="tr-TR" sz="4800" dirty="0" smtClean="0">
                <a:solidFill>
                  <a:srgbClr val="92D050"/>
                </a:solidFill>
              </a:rPr>
              <a:t>İ</a:t>
            </a:r>
            <a:r>
              <a:rPr lang="nn-NO" sz="4800" dirty="0" smtClean="0">
                <a:solidFill>
                  <a:srgbClr val="92D050"/>
                </a:solidFill>
              </a:rPr>
              <a:t> Z L </a:t>
            </a:r>
            <a:r>
              <a:rPr lang="tr-TR" sz="4800" dirty="0" smtClean="0">
                <a:solidFill>
                  <a:srgbClr val="92D050"/>
                </a:solidFill>
              </a:rPr>
              <a:t>İ</a:t>
            </a:r>
            <a:r>
              <a:rPr lang="nn-NO" sz="4800" dirty="0" smtClean="0">
                <a:solidFill>
                  <a:srgbClr val="92D050"/>
                </a:solidFill>
              </a:rPr>
              <a:t> K VE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tr-TR" sz="4800" dirty="0" smtClean="0">
                <a:solidFill>
                  <a:srgbClr val="92D050"/>
                </a:solidFill>
              </a:rPr>
              <a:t>DEZENFEKSİYON PLANI</a:t>
            </a:r>
            <a:endParaRPr lang="tr-TR" sz="4800" dirty="0">
              <a:solidFill>
                <a:srgbClr val="92D05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FF3300"/>
                </a:solidFill>
              </a:rPr>
              <a:t>GÜNLÜK</a:t>
            </a:r>
            <a:endParaRPr lang="tr-TR" dirty="0">
              <a:solidFill>
                <a:srgbClr val="FF33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5327650"/>
          </a:xfrm>
        </p:spPr>
        <p:txBody>
          <a:bodyPr/>
          <a:lstStyle/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>
                <a:solidFill>
                  <a:srgbClr val="FFFF00"/>
                </a:solidFill>
              </a:rPr>
              <a:t>Hazırlık ve pişirme</a:t>
            </a:r>
          </a:p>
          <a:p>
            <a:pPr algn="just">
              <a:defRPr/>
            </a:pPr>
            <a:r>
              <a:rPr lang="tr-TR" sz="3600" dirty="0" smtClean="0"/>
              <a:t>Bıçak ve mutfak kullanım malzemeleri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Nötr deterjan ile yıkayın ve amonyum tuzu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esaslı dezenfeksiyon maddesi ile dezenfekte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edin</a:t>
            </a:r>
          </a:p>
          <a:p>
            <a:pPr algn="just">
              <a:defRPr/>
            </a:pPr>
            <a:r>
              <a:rPr lang="tr-TR" sz="3600" dirty="0" smtClean="0"/>
              <a:t>Tencere, tepsi ve kaplar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Nötr, güçlü yüzey aktif madde içeren </a:t>
            </a:r>
            <a:r>
              <a:rPr lang="sv-SE" sz="3600" dirty="0" smtClean="0"/>
              <a:t>ve</a:t>
            </a:r>
            <a:endParaRPr lang="tr-TR" sz="3600" dirty="0" smtClean="0"/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Düşük </a:t>
            </a:r>
            <a:r>
              <a:rPr lang="sv-SE" sz="3600" dirty="0" smtClean="0"/>
              <a:t>k</a:t>
            </a:r>
            <a:r>
              <a:rPr lang="tr-TR" sz="3600" dirty="0" smtClean="0"/>
              <a:t>ö</a:t>
            </a:r>
            <a:r>
              <a:rPr lang="sv-SE" sz="3600" dirty="0" smtClean="0"/>
              <a:t>p</a:t>
            </a:r>
            <a:r>
              <a:rPr lang="tr-TR" sz="3600" dirty="0" smtClean="0"/>
              <a:t>ü</a:t>
            </a:r>
            <a:r>
              <a:rPr lang="sv-SE" sz="3600" dirty="0" smtClean="0"/>
              <a:t>kl</a:t>
            </a:r>
            <a:r>
              <a:rPr lang="tr-TR" sz="3600" dirty="0" smtClean="0"/>
              <a:t>ü</a:t>
            </a:r>
            <a:r>
              <a:rPr lang="sv-SE" sz="3600" dirty="0" smtClean="0"/>
              <a:t> bir deterjan</a:t>
            </a:r>
            <a:r>
              <a:rPr lang="tr-TR" sz="3600" dirty="0" smtClean="0"/>
              <a:t> ile yıkayın</a:t>
            </a:r>
          </a:p>
          <a:p>
            <a:pPr>
              <a:buFont typeface="Wingdings" pitchFamily="2" charset="2"/>
              <a:buNone/>
              <a:defRPr/>
            </a:pP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00113" y="1052513"/>
            <a:ext cx="7632700" cy="5073650"/>
          </a:xfrm>
        </p:spPr>
        <p:txBody>
          <a:bodyPr/>
          <a:lstStyle/>
          <a:p>
            <a:pPr algn="just">
              <a:defRPr/>
            </a:pPr>
            <a:r>
              <a:rPr lang="tr-TR" sz="3600" dirty="0" smtClean="0"/>
              <a:t>Çalışma tezgahları ve tüm ekipmanlar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sv-SE" sz="3600" dirty="0" smtClean="0"/>
              <a:t>Temizlik i</a:t>
            </a:r>
            <a:r>
              <a:rPr lang="tr-TR" sz="3600" dirty="0" smtClean="0"/>
              <a:t>ç</a:t>
            </a:r>
            <a:r>
              <a:rPr lang="sv-SE" sz="3600" dirty="0" smtClean="0"/>
              <a:t>in n</a:t>
            </a:r>
            <a:r>
              <a:rPr lang="tr-TR" sz="3600" dirty="0" smtClean="0"/>
              <a:t>ö</a:t>
            </a:r>
            <a:r>
              <a:rPr lang="sv-SE" sz="3600" dirty="0" smtClean="0"/>
              <a:t>tr deterjan</a:t>
            </a:r>
            <a:endParaRPr lang="tr-TR" sz="3600" dirty="0" smtClean="0"/>
          </a:p>
          <a:p>
            <a:pPr algn="just">
              <a:buFont typeface="Wingdings" pitchFamily="2" charset="2"/>
              <a:buNone/>
              <a:defRPr/>
            </a:pPr>
            <a:r>
              <a:rPr lang="sv-SE" sz="3600" dirty="0" smtClean="0"/>
              <a:t>kullan</a:t>
            </a:r>
            <a:r>
              <a:rPr lang="tr-TR" sz="3600" dirty="0" smtClean="0"/>
              <a:t>ı</a:t>
            </a:r>
            <a:r>
              <a:rPr lang="sv-SE" sz="3600" dirty="0" smtClean="0"/>
              <a:t>n,</a:t>
            </a:r>
            <a:r>
              <a:rPr lang="tr-TR" sz="3600" dirty="0" smtClean="0"/>
              <a:t> yerleri dezenfekte etmek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için amonyak tuzu kullanmak gerekir.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>
                <a:solidFill>
                  <a:srgbClr val="FFFF00"/>
                </a:solidFill>
              </a:rPr>
              <a:t>Soğuk odalar</a:t>
            </a:r>
          </a:p>
          <a:p>
            <a:pPr>
              <a:defRPr/>
            </a:pPr>
            <a:r>
              <a:rPr lang="tr-TR" sz="3600" dirty="0" smtClean="0"/>
              <a:t>Zeminler </a:t>
            </a:r>
          </a:p>
          <a:p>
            <a:pPr>
              <a:buFont typeface="Wingdings" pitchFamily="2" charset="2"/>
              <a:buNone/>
              <a:defRPr/>
            </a:pPr>
            <a:r>
              <a:rPr lang="tr-TR" sz="3600" dirty="0" smtClean="0"/>
              <a:t>Nötr deterjan ile yıkayın</a:t>
            </a:r>
            <a:endParaRPr lang="tr-TR" sz="3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836613"/>
            <a:ext cx="8229600" cy="5289550"/>
          </a:xfrm>
        </p:spPr>
        <p:txBody>
          <a:bodyPr/>
          <a:lstStyle/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>
                <a:solidFill>
                  <a:srgbClr val="FFFF00"/>
                </a:solidFill>
              </a:rPr>
              <a:t>Bulaşıkhane</a:t>
            </a:r>
          </a:p>
          <a:p>
            <a:pPr algn="just">
              <a:defRPr/>
            </a:pPr>
            <a:r>
              <a:rPr lang="tr-TR" sz="3600" dirty="0" smtClean="0"/>
              <a:t>Bulaşık makinesi filtreleri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Yemek artıklarını aldıktan sonra birikintileri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temizleyin.</a:t>
            </a:r>
          </a:p>
          <a:p>
            <a:pPr algn="just">
              <a:defRPr/>
            </a:pPr>
            <a:r>
              <a:rPr lang="tr-TR" sz="3600" dirty="0" smtClean="0"/>
              <a:t>Tezgahlar ve evyeler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Nötr deterjan ile yıkayın ve amonyum tuzu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esaslı dezenfeksiyon maddesi ile dezenfekte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edin</a:t>
            </a:r>
            <a:endParaRPr lang="tr-TR" sz="3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27088" y="260350"/>
            <a:ext cx="7345362" cy="6337300"/>
          </a:xfrm>
        </p:spPr>
        <p:txBody>
          <a:bodyPr/>
          <a:lstStyle/>
          <a:p>
            <a:pPr algn="just">
              <a:buFont typeface="Wingdings" pitchFamily="2" charset="2"/>
              <a:buNone/>
              <a:defRPr/>
            </a:pPr>
            <a:r>
              <a:rPr lang="tr-TR" sz="2800" dirty="0" smtClean="0">
                <a:solidFill>
                  <a:srgbClr val="FFFF00"/>
                </a:solidFill>
              </a:rPr>
              <a:t>Servis ve tüketim</a:t>
            </a:r>
          </a:p>
          <a:p>
            <a:pPr algn="just">
              <a:defRPr/>
            </a:pPr>
            <a:r>
              <a:rPr lang="tr-TR" sz="2800" dirty="0" smtClean="0"/>
              <a:t>Çalışma tezgahları, evyeler, soğuk tezgahlar,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2800" dirty="0" smtClean="0"/>
              <a:t>benmariler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2800" dirty="0" smtClean="0"/>
              <a:t>Nötr deterjan ile yıkayın ve dezenfekte edin</a:t>
            </a:r>
          </a:p>
          <a:p>
            <a:pPr algn="just">
              <a:defRPr/>
            </a:pPr>
            <a:r>
              <a:rPr lang="tr-TR" sz="2800" dirty="0" smtClean="0"/>
              <a:t>Soğuk vitrinler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2800" dirty="0" smtClean="0"/>
              <a:t>Alkol bazlı deterjan ile yıkayın.</a:t>
            </a:r>
          </a:p>
          <a:p>
            <a:pPr algn="just">
              <a:defRPr/>
            </a:pPr>
            <a:r>
              <a:rPr lang="tr-TR" sz="2800" dirty="0" smtClean="0"/>
              <a:t>içecek </a:t>
            </a:r>
            <a:r>
              <a:rPr lang="tr-TR" sz="2800" dirty="0" err="1" smtClean="0"/>
              <a:t>dispenserleri</a:t>
            </a:r>
            <a:endParaRPr lang="tr-TR" sz="2800" dirty="0" smtClean="0"/>
          </a:p>
          <a:p>
            <a:pPr algn="just">
              <a:buFont typeface="Wingdings" pitchFamily="2" charset="2"/>
              <a:buNone/>
              <a:defRPr/>
            </a:pPr>
            <a:r>
              <a:rPr lang="tr-TR" sz="2800" dirty="0" smtClean="0"/>
              <a:t>Çıkış muslukları nötr deterjan ile yıkayın ve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2800" dirty="0" smtClean="0"/>
              <a:t>amonyum tuzu esaslı dezenfeksiyon maddesi ile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2800" dirty="0" smtClean="0"/>
              <a:t>dezenfekte edin</a:t>
            </a:r>
          </a:p>
          <a:p>
            <a:pPr algn="just">
              <a:defRPr/>
            </a:pPr>
            <a:r>
              <a:rPr lang="tr-TR" sz="2800" dirty="0" smtClean="0"/>
              <a:t>Dondurma </a:t>
            </a:r>
            <a:r>
              <a:rPr lang="tr-TR" sz="2800" dirty="0" err="1" smtClean="0"/>
              <a:t>dispenserleri</a:t>
            </a:r>
            <a:r>
              <a:rPr lang="tr-TR" sz="2800" dirty="0" smtClean="0"/>
              <a:t> 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2800" dirty="0" smtClean="0"/>
              <a:t>Bıçak ve silindiri nötr deterjan ile yıkayın</a:t>
            </a:r>
            <a:endParaRPr lang="tr-TR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FF0000"/>
                </a:solidFill>
              </a:rPr>
              <a:t>HAFTALIK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92150"/>
            <a:ext cx="8229600" cy="6165850"/>
          </a:xfrm>
        </p:spPr>
        <p:txBody>
          <a:bodyPr/>
          <a:lstStyle/>
          <a:p>
            <a:pPr algn="just">
              <a:buFont typeface="Wingdings" pitchFamily="2" charset="2"/>
              <a:buNone/>
              <a:defRPr/>
            </a:pPr>
            <a:r>
              <a:rPr lang="tr-TR" sz="2800" dirty="0" smtClean="0">
                <a:solidFill>
                  <a:srgbClr val="FFFF00"/>
                </a:solidFill>
              </a:rPr>
              <a:t>Hazırlık ve pişirme</a:t>
            </a:r>
          </a:p>
          <a:p>
            <a:pPr algn="just">
              <a:defRPr/>
            </a:pPr>
            <a:r>
              <a:rPr lang="tr-TR" sz="2800" dirty="0" smtClean="0"/>
              <a:t>Davlumbaz filtreleri, buzdolapları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fi-FI" sz="2800" dirty="0" smtClean="0"/>
              <a:t>Alkalin esasli deterjan ile y</a:t>
            </a:r>
            <a:r>
              <a:rPr lang="tr-TR" sz="2800" dirty="0" smtClean="0"/>
              <a:t>ı</a:t>
            </a:r>
            <a:r>
              <a:rPr lang="fi-FI" sz="2800" dirty="0" smtClean="0"/>
              <a:t>kay</a:t>
            </a:r>
            <a:r>
              <a:rPr lang="tr-TR" sz="2800" dirty="0" smtClean="0"/>
              <a:t>ı</a:t>
            </a:r>
            <a:r>
              <a:rPr lang="fi-FI" sz="2800" dirty="0" smtClean="0"/>
              <a:t>n</a:t>
            </a:r>
            <a:endParaRPr lang="tr-TR" sz="2800" b="1" dirty="0" smtClean="0"/>
          </a:p>
          <a:p>
            <a:pPr algn="just">
              <a:defRPr/>
            </a:pPr>
            <a:r>
              <a:rPr lang="tr-TR" sz="2800" dirty="0" smtClean="0"/>
              <a:t>Dolaplar, raflar, tezgah altları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2800" dirty="0" smtClean="0"/>
              <a:t>Nötr deterjan ile yıkayın ve amonyum tuzu esaslı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2800" dirty="0" smtClean="0"/>
              <a:t>Dezenfeksiyon maddesi ile dezenfekte edin</a:t>
            </a:r>
          </a:p>
          <a:p>
            <a:pPr algn="just">
              <a:defRPr/>
            </a:pPr>
            <a:r>
              <a:rPr lang="tr-TR" sz="2800" dirty="0" smtClean="0"/>
              <a:t>Fritözler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2800" dirty="0" smtClean="0"/>
              <a:t>Yüksek yağ çözücü özelliğe sahip deterjanlar ile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2800" dirty="0" smtClean="0"/>
              <a:t>yıkayın</a:t>
            </a:r>
          </a:p>
          <a:p>
            <a:pPr algn="just">
              <a:defRPr/>
            </a:pPr>
            <a:r>
              <a:rPr lang="tr-TR" sz="2800" dirty="0" smtClean="0"/>
              <a:t>Fırınlar 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2800" dirty="0" smtClean="0"/>
              <a:t>Alkali esaslı deterjan ile yıkayın</a:t>
            </a:r>
          </a:p>
          <a:p>
            <a:pPr>
              <a:buFont typeface="Wingdings" pitchFamily="2" charset="2"/>
              <a:buNone/>
              <a:defRPr/>
            </a:pPr>
            <a:endParaRPr lang="tr-TR" dirty="0" smtClean="0"/>
          </a:p>
          <a:p>
            <a:pPr>
              <a:buFont typeface="Wingdings" pitchFamily="2" charset="2"/>
              <a:buNone/>
              <a:defRPr/>
            </a:pPr>
            <a:endParaRPr lang="tr-TR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49275"/>
            <a:ext cx="8229600" cy="5576888"/>
          </a:xfrm>
        </p:spPr>
        <p:txBody>
          <a:bodyPr/>
          <a:lstStyle/>
          <a:p>
            <a:pPr algn="just">
              <a:buFont typeface="Wingdings" pitchFamily="2" charset="2"/>
              <a:buNone/>
              <a:defRPr/>
            </a:pPr>
            <a:r>
              <a:rPr lang="tr-TR" sz="4000" dirty="0" smtClean="0">
                <a:solidFill>
                  <a:srgbClr val="FFFF00"/>
                </a:solidFill>
              </a:rPr>
              <a:t>Soğuk odalar</a:t>
            </a:r>
          </a:p>
          <a:p>
            <a:pPr algn="just">
              <a:defRPr/>
            </a:pPr>
            <a:r>
              <a:rPr lang="tr-TR" sz="4000" dirty="0" smtClean="0"/>
              <a:t>Raflar, kapılar, kulplar 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4000" dirty="0" smtClean="0"/>
              <a:t>Nötr deterjan ile yıkayın ve amonyum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4000" dirty="0" smtClean="0"/>
              <a:t>tuzu esaslı dezenfeksiyon maddesi ile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4000" dirty="0" smtClean="0"/>
              <a:t>dezenfekte edin</a:t>
            </a:r>
          </a:p>
          <a:p>
            <a:pPr algn="just">
              <a:defRPr/>
            </a:pPr>
            <a:r>
              <a:rPr lang="tr-TR" sz="4000" dirty="0" smtClean="0"/>
              <a:t>Duvarlar (Yan paneller)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4000" dirty="0" smtClean="0"/>
              <a:t> Nötr deterjan ile yıkayın.</a:t>
            </a:r>
            <a:endParaRPr lang="tr-TR" sz="4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65175"/>
            <a:ext cx="8229600" cy="5360988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tr-TR" sz="4000" dirty="0" smtClean="0">
                <a:solidFill>
                  <a:srgbClr val="FFFF00"/>
                </a:solidFill>
              </a:rPr>
              <a:t>Yemek dağıtım</a:t>
            </a:r>
          </a:p>
          <a:p>
            <a:pPr algn="just">
              <a:defRPr/>
            </a:pPr>
            <a:r>
              <a:rPr lang="es-ES" sz="4000" dirty="0" smtClean="0"/>
              <a:t>Ekmek muhafazasi </a:t>
            </a:r>
            <a:endParaRPr lang="tr-TR" sz="4000" dirty="0" smtClean="0"/>
          </a:p>
          <a:p>
            <a:pPr algn="just">
              <a:buFont typeface="Wingdings" pitchFamily="2" charset="2"/>
              <a:buNone/>
              <a:defRPr/>
            </a:pPr>
            <a:r>
              <a:rPr lang="es-ES" sz="4000" dirty="0" smtClean="0"/>
              <a:t>N</a:t>
            </a:r>
            <a:r>
              <a:rPr lang="tr-TR" sz="4000" dirty="0" smtClean="0"/>
              <a:t>ö</a:t>
            </a:r>
            <a:r>
              <a:rPr lang="es-ES" sz="4000" dirty="0" smtClean="0"/>
              <a:t>tr deterjan ile y</a:t>
            </a:r>
            <a:r>
              <a:rPr lang="tr-TR" sz="4000" dirty="0" smtClean="0"/>
              <a:t>ı</a:t>
            </a:r>
            <a:r>
              <a:rPr lang="es-ES" sz="4000" dirty="0" smtClean="0"/>
              <a:t>kay</a:t>
            </a:r>
            <a:r>
              <a:rPr lang="tr-TR" sz="4000" dirty="0" smtClean="0"/>
              <a:t>ı</a:t>
            </a:r>
            <a:r>
              <a:rPr lang="es-ES" sz="4000" dirty="0" smtClean="0"/>
              <a:t>n ve amonyum</a:t>
            </a:r>
            <a:endParaRPr lang="tr-TR" sz="4000" dirty="0" smtClean="0"/>
          </a:p>
          <a:p>
            <a:pPr algn="just">
              <a:buFont typeface="Wingdings" pitchFamily="2" charset="2"/>
              <a:buNone/>
              <a:defRPr/>
            </a:pPr>
            <a:r>
              <a:rPr lang="tr-TR" sz="4000" dirty="0" smtClean="0"/>
              <a:t>tuzu esaslı dezenfeksiyon maddesi ile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4000" dirty="0" smtClean="0"/>
              <a:t>dezenfekte edin</a:t>
            </a:r>
          </a:p>
          <a:p>
            <a:pPr algn="just">
              <a:defRPr/>
            </a:pPr>
            <a:r>
              <a:rPr lang="tr-TR" sz="4000" dirty="0" smtClean="0"/>
              <a:t>Benmariler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4000" dirty="0" smtClean="0"/>
              <a:t> Asit çözücüler ile kireçten arındırın</a:t>
            </a:r>
            <a:endParaRPr lang="tr-TR" sz="4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FF0000"/>
                </a:solidFill>
              </a:rPr>
              <a:t>AYLIK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>
                <a:solidFill>
                  <a:srgbClr val="FFFF00"/>
                </a:solidFill>
              </a:rPr>
              <a:t>Hazırlık ve pişirme</a:t>
            </a:r>
          </a:p>
          <a:p>
            <a:pPr algn="just">
              <a:defRPr/>
            </a:pPr>
            <a:r>
              <a:rPr lang="tr-TR" sz="3600" dirty="0" smtClean="0"/>
              <a:t>Soğutucular,Kompresörler, kondenseler,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Soğutma, serpantinleri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Nötr deterjan ile yıkayın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>
                <a:solidFill>
                  <a:srgbClr val="FFFF00"/>
                </a:solidFill>
              </a:rPr>
              <a:t>Bulaşıkhane</a:t>
            </a:r>
          </a:p>
          <a:p>
            <a:pPr algn="just">
              <a:defRPr/>
            </a:pPr>
            <a:r>
              <a:rPr lang="tr-TR" sz="3600" dirty="0" smtClean="0"/>
              <a:t>Davlumbazlar 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Nötr deterjan ile yıkayın</a:t>
            </a:r>
            <a:endParaRPr lang="tr-TR" sz="3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4213" y="1341438"/>
            <a:ext cx="7559675" cy="4392612"/>
          </a:xfrm>
        </p:spPr>
        <p:txBody>
          <a:bodyPr/>
          <a:lstStyle/>
          <a:p>
            <a:pPr algn="just">
              <a:buFont typeface="Wingdings" pitchFamily="2" charset="2"/>
              <a:buNone/>
              <a:defRPr/>
            </a:pPr>
            <a:r>
              <a:rPr lang="tr-TR" sz="4400" dirty="0" smtClean="0"/>
              <a:t>Çalışma yüzeylerinin ve kullanım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4400" dirty="0" smtClean="0"/>
              <a:t>malzemelerinin deterjan ve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4400" dirty="0" smtClean="0"/>
              <a:t>dezenfektan maddelerden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4400" dirty="0" smtClean="0"/>
              <a:t>arındırılması amacı ile bol suyla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4400" dirty="0" smtClean="0"/>
              <a:t>son durulama yapılmalıdır.</a:t>
            </a:r>
            <a:endParaRPr lang="tr-TR" sz="4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1 Başlık"/>
          <p:cNvSpPr>
            <a:spLocks noGrp="1"/>
          </p:cNvSpPr>
          <p:nvPr>
            <p:ph type="title"/>
          </p:nvPr>
        </p:nvSpPr>
        <p:spPr>
          <a:xfrm>
            <a:off x="0" y="260350"/>
            <a:ext cx="9144000" cy="1152525"/>
          </a:xfrm>
        </p:spPr>
        <p:txBody>
          <a:bodyPr/>
          <a:lstStyle/>
          <a:p>
            <a:r>
              <a:rPr lang="tr-TR" smtClean="0">
                <a:solidFill>
                  <a:srgbClr val="FF0000"/>
                </a:solidFill>
                <a:effectLst/>
              </a:rPr>
              <a:t>GÜNLÜK</a:t>
            </a:r>
            <a:br>
              <a:rPr lang="tr-TR" smtClean="0">
                <a:solidFill>
                  <a:srgbClr val="FF0000"/>
                </a:solidFill>
                <a:effectLst/>
              </a:rPr>
            </a:br>
            <a:endParaRPr lang="tr-TR" smtClean="0">
              <a:solidFill>
                <a:srgbClr val="92D050"/>
              </a:solidFill>
              <a:effectLst/>
            </a:endParaRPr>
          </a:p>
        </p:txBody>
      </p:sp>
      <p:sp>
        <p:nvSpPr>
          <p:cNvPr id="292867" name="2 İçerik Yer Tutucusu"/>
          <p:cNvSpPr>
            <a:spLocks noGrp="1"/>
          </p:cNvSpPr>
          <p:nvPr>
            <p:ph idx="1"/>
          </p:nvPr>
        </p:nvSpPr>
        <p:spPr>
          <a:xfrm>
            <a:off x="539750" y="1196975"/>
            <a:ext cx="8064500" cy="5400675"/>
          </a:xfrm>
        </p:spPr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tr-TR" sz="3600" dirty="0" smtClean="0">
                <a:solidFill>
                  <a:srgbClr val="FFFF00"/>
                </a:solidFill>
                <a:effectLst/>
              </a:rPr>
              <a:t>Hazırlık ve pişirme</a:t>
            </a:r>
          </a:p>
          <a:p>
            <a:pPr algn="just"/>
            <a:r>
              <a:rPr lang="tr-TR" sz="3600" dirty="0" smtClean="0">
                <a:effectLst/>
              </a:rPr>
              <a:t>Zeminler</a:t>
            </a:r>
          </a:p>
          <a:p>
            <a:pPr algn="just">
              <a:buFont typeface="Wingdings" pitchFamily="2" charset="2"/>
              <a:buNone/>
            </a:pPr>
            <a:r>
              <a:rPr lang="tr-TR" sz="3600" dirty="0" smtClean="0">
                <a:effectLst/>
              </a:rPr>
              <a:t> Toz ve atıkları uzaklaştırın ve nötr veya</a:t>
            </a:r>
          </a:p>
          <a:p>
            <a:pPr algn="just">
              <a:buFont typeface="Wingdings" pitchFamily="2" charset="2"/>
              <a:buNone/>
            </a:pPr>
            <a:r>
              <a:rPr lang="tr-TR" sz="3600" dirty="0" smtClean="0">
                <a:effectLst/>
              </a:rPr>
              <a:t>Alkali deterjanlar ile yıkayın</a:t>
            </a:r>
          </a:p>
          <a:p>
            <a:pPr algn="just"/>
            <a:r>
              <a:rPr lang="tr-TR" sz="3600" dirty="0" smtClean="0">
                <a:effectLst/>
              </a:rPr>
              <a:t>Lavabo ve evyeler </a:t>
            </a:r>
          </a:p>
          <a:p>
            <a:pPr algn="just">
              <a:buFont typeface="Wingdings" pitchFamily="2" charset="2"/>
              <a:buNone/>
            </a:pPr>
            <a:r>
              <a:rPr lang="tr-TR" sz="3600" dirty="0" smtClean="0">
                <a:effectLst/>
              </a:rPr>
              <a:t>Nötr deterjan ile yıkayın ve amonyum tuz</a:t>
            </a:r>
          </a:p>
          <a:p>
            <a:pPr algn="just">
              <a:buFont typeface="Wingdings" pitchFamily="2" charset="2"/>
              <a:buNone/>
            </a:pPr>
            <a:r>
              <a:rPr lang="tr-TR" sz="3600" dirty="0" smtClean="0">
                <a:effectLst/>
              </a:rPr>
              <a:t>esaslı  dezenfeksiyon maddesi ile dezenfekte</a:t>
            </a:r>
          </a:p>
          <a:p>
            <a:pPr algn="just">
              <a:buFont typeface="Wingdings" pitchFamily="2" charset="2"/>
              <a:buNone/>
            </a:pPr>
            <a:r>
              <a:rPr lang="tr-TR" sz="3600" dirty="0" smtClean="0">
                <a:effectLst/>
              </a:rPr>
              <a:t>edin</a:t>
            </a:r>
            <a:endParaRPr lang="tr-TR" sz="3600" b="1" dirty="0" smtClean="0">
              <a:effectLst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276475"/>
            <a:ext cx="8229600" cy="3849688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tr-TR" sz="4800" b="1" dirty="0" smtClean="0">
                <a:solidFill>
                  <a:srgbClr val="92D050"/>
                </a:solidFill>
                <a:effectLst/>
              </a:rPr>
              <a:t>Kemirgenler, Böcekler, Diğer Kanatlı ve Haşereler İle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tr-TR" sz="4800" b="1" dirty="0" smtClean="0">
                <a:solidFill>
                  <a:srgbClr val="92D050"/>
                </a:solidFill>
                <a:effectLst/>
              </a:rPr>
              <a:t>Mücadele</a:t>
            </a:r>
            <a:endParaRPr lang="tr-TR" sz="4800" dirty="0">
              <a:solidFill>
                <a:srgbClr val="92D05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600" y="692150"/>
            <a:ext cx="7715200" cy="5434013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  <a:defRPr/>
            </a:pP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Bunlar çeşitli fiziksel, kimyasal, duyusal ve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mikrobiyolojik bozulmalara yol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açmaktadır. 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tr-TR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TBS’lerinde</a:t>
            </a: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sorun yaratan ve kontrolü zor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olan başlıca zararlı canlılar sinek, böcek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vb.</a:t>
            </a:r>
            <a:r>
              <a:rPr lang="tr-T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haşereler, sürüngen ve kuş türleridir.</a:t>
            </a:r>
            <a:endParaRPr lang="tr-T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600" y="764704"/>
            <a:ext cx="7427168" cy="5721350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  <a:defRPr/>
            </a:pPr>
            <a:r>
              <a:rPr lang="tr-TR" sz="4000" dirty="0" smtClean="0">
                <a:effectLst/>
              </a:rPr>
              <a:t>Bu zararlılarla savaşmada amaç;</a:t>
            </a:r>
          </a:p>
          <a:p>
            <a:pPr algn="just" eaLnBrk="1" hangingPunct="1">
              <a:defRPr/>
            </a:pPr>
            <a:r>
              <a:rPr lang="tr-TR" sz="4000" dirty="0" smtClean="0">
                <a:effectLst/>
              </a:rPr>
              <a:t>Bu zararlıların işletmeye girişlerini engellemek,</a:t>
            </a:r>
          </a:p>
          <a:p>
            <a:pPr algn="just" eaLnBrk="1" hangingPunct="1">
              <a:defRPr/>
            </a:pPr>
            <a:r>
              <a:rPr lang="tr-TR" sz="4000" dirty="0" smtClean="0">
                <a:effectLst/>
              </a:rPr>
              <a:t>Barınaklarını, gıda ve su kaynaklarını yok etmektir.</a:t>
            </a:r>
          </a:p>
          <a:p>
            <a:pPr algn="just">
              <a:defRPr/>
            </a:pPr>
            <a:endParaRPr lang="tr-TR" sz="4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76250"/>
            <a:ext cx="8229600" cy="5649913"/>
          </a:xfrm>
        </p:spPr>
        <p:txBody>
          <a:bodyPr/>
          <a:lstStyle/>
          <a:p>
            <a:pPr algn="just">
              <a:defRPr/>
            </a:pPr>
            <a:r>
              <a:rPr lang="tr-TR" sz="3600" dirty="0" smtClean="0"/>
              <a:t>Ortamı ve ekipmanları her gün temizleyin.</a:t>
            </a:r>
          </a:p>
          <a:p>
            <a:pPr algn="just">
              <a:defRPr/>
            </a:pPr>
            <a:r>
              <a:rPr lang="tr-TR" sz="3600" dirty="0" smtClean="0"/>
              <a:t>Depo, imalat, servis ve/veya satış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noktalanandaki artıkları düzenli olarak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toplayın.</a:t>
            </a:r>
          </a:p>
          <a:p>
            <a:pPr algn="just">
              <a:defRPr/>
            </a:pPr>
            <a:r>
              <a:rPr lang="tr-TR" sz="3600" dirty="0" smtClean="0"/>
              <a:t>Kapı ve pencereleri haşerelerin sızmasını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önleyecek teknik özellikte yapın</a:t>
            </a:r>
          </a:p>
          <a:p>
            <a:pPr algn="just">
              <a:defRPr/>
            </a:pPr>
            <a:r>
              <a:rPr lang="tr-TR" sz="3600" dirty="0" smtClean="0"/>
              <a:t>Zemin ve duvarlardaki bütün çatlak ve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/>
              <a:t>d</a:t>
            </a:r>
            <a:r>
              <a:rPr lang="tr-TR" sz="3600" dirty="0" smtClean="0"/>
              <a:t>elikleri kapatın.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92150"/>
            <a:ext cx="8229600" cy="5434013"/>
          </a:xfrm>
        </p:spPr>
        <p:txBody>
          <a:bodyPr/>
          <a:lstStyle/>
          <a:p>
            <a:pPr algn="just">
              <a:defRPr/>
            </a:pPr>
            <a:r>
              <a:rPr lang="tr-TR" sz="3600" dirty="0" smtClean="0"/>
              <a:t>Temizlik açısından ulaşılamayacak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noktaların oluşmasından mümkün olduğunca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kaçının (buzdolaplarının, kalorifer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peteklerinin ve fırınların arkası, lavabo altları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gibi)</a:t>
            </a:r>
          </a:p>
          <a:p>
            <a:pPr algn="just">
              <a:defRPr/>
            </a:pPr>
            <a:r>
              <a:rPr lang="tr-TR" sz="3600" dirty="0" smtClean="0"/>
              <a:t>Haşere ve kemirgenler için sığınak görevi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görecek mobilya ve cihazları </a:t>
            </a:r>
            <a:r>
              <a:rPr lang="es-ES" sz="3600" dirty="0" smtClean="0"/>
              <a:t>kullanmay</a:t>
            </a:r>
            <a:r>
              <a:rPr lang="tr-TR" sz="3600" dirty="0" smtClean="0"/>
              <a:t>ı</a:t>
            </a:r>
            <a:r>
              <a:rPr lang="es-ES" sz="3600" dirty="0" smtClean="0"/>
              <a:t>n ya</a:t>
            </a:r>
            <a:endParaRPr lang="tr-TR" sz="3600" dirty="0" smtClean="0"/>
          </a:p>
          <a:p>
            <a:pPr algn="just">
              <a:buFont typeface="Wingdings" pitchFamily="2" charset="2"/>
              <a:buNone/>
              <a:defRPr/>
            </a:pPr>
            <a:r>
              <a:rPr lang="es-ES" sz="3600" dirty="0" smtClean="0"/>
              <a:t>da ortada tutmay</a:t>
            </a:r>
            <a:r>
              <a:rPr lang="tr-TR" sz="3600" dirty="0" smtClean="0"/>
              <a:t>ı</a:t>
            </a:r>
            <a:r>
              <a:rPr lang="es-ES" sz="3600" dirty="0" smtClean="0"/>
              <a:t>n.</a:t>
            </a:r>
          </a:p>
          <a:p>
            <a:pPr algn="just">
              <a:defRPr/>
            </a:pPr>
            <a:endParaRPr lang="tr-TR" sz="36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24744"/>
            <a:ext cx="8507413" cy="5328444"/>
          </a:xfrm>
        </p:spPr>
        <p:txBody>
          <a:bodyPr/>
          <a:lstStyle/>
          <a:p>
            <a:pPr algn="just">
              <a:buClr>
                <a:srgbClr val="FFCC00"/>
              </a:buClr>
              <a:defRPr/>
            </a:pPr>
            <a:r>
              <a:rPr lang="tr-TR" dirty="0">
                <a:solidFill>
                  <a:srgbClr val="FFFFFF"/>
                </a:solidFill>
                <a:effectLst/>
              </a:rPr>
              <a:t>B</a:t>
            </a:r>
            <a:r>
              <a:rPr lang="tr-TR" dirty="0" smtClean="0">
                <a:solidFill>
                  <a:srgbClr val="FFFFFF"/>
                </a:solidFill>
                <a:effectLst/>
              </a:rPr>
              <a:t>akanlıkça izin verilen </a:t>
            </a:r>
            <a:r>
              <a:rPr lang="tr-TR" dirty="0">
                <a:solidFill>
                  <a:srgbClr val="FFFFFF"/>
                </a:solidFill>
                <a:effectLst/>
              </a:rPr>
              <a:t>ilaçlar kullanılmalıdır.</a:t>
            </a:r>
          </a:p>
          <a:p>
            <a:pPr algn="just">
              <a:defRPr/>
            </a:pPr>
            <a:r>
              <a:rPr lang="tr-TR" dirty="0" smtClean="0">
                <a:effectLst/>
              </a:rPr>
              <a:t>Mücadele ilaçları üzerinde </a:t>
            </a:r>
            <a:r>
              <a:rPr lang="tr-TR" dirty="0" err="1" smtClean="0">
                <a:effectLst/>
              </a:rPr>
              <a:t>toksik</a:t>
            </a:r>
            <a:r>
              <a:rPr lang="tr-TR" dirty="0" smtClean="0">
                <a:effectLst/>
              </a:rPr>
              <a:t> etkileri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dirty="0" smtClean="0">
                <a:effectLst/>
              </a:rPr>
              <a:t>ve kullanımları açısından uyarılar bulunan uygun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dirty="0" smtClean="0">
                <a:effectLst/>
              </a:rPr>
              <a:t>etiketler taşımalı, sadece bu amaç için kullanılan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dirty="0" smtClean="0">
                <a:effectLst/>
              </a:rPr>
              <a:t>kilitlenebilir odalar veya dolaplarda saklanmalıdır.</a:t>
            </a:r>
          </a:p>
          <a:p>
            <a:pPr algn="just">
              <a:defRPr/>
            </a:pPr>
            <a:r>
              <a:rPr lang="tr-TR" dirty="0">
                <a:effectLst/>
              </a:rPr>
              <a:t>H</a:t>
            </a:r>
            <a:r>
              <a:rPr lang="tr-TR" dirty="0" smtClean="0">
                <a:effectLst/>
              </a:rPr>
              <a:t>aşere ve kemirgen mücadelesi için uzman ve</a:t>
            </a:r>
          </a:p>
          <a:p>
            <a:pPr marL="0" indent="0" algn="just">
              <a:buNone/>
              <a:defRPr/>
            </a:pPr>
            <a:r>
              <a:rPr lang="tr-TR" dirty="0" smtClean="0">
                <a:effectLst/>
              </a:rPr>
              <a:t>deneyimli bir firmadan profesyonel yardim istemek uygun olacaktır.</a:t>
            </a:r>
          </a:p>
          <a:p>
            <a:pPr algn="just">
              <a:defRPr/>
            </a:pP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49275"/>
            <a:ext cx="8229600" cy="5616575"/>
          </a:xfrm>
        </p:spPr>
        <p:txBody>
          <a:bodyPr/>
          <a:lstStyle/>
          <a:p>
            <a:pPr algn="just">
              <a:buFont typeface="Wingdings" pitchFamily="2" charset="2"/>
              <a:buNone/>
              <a:defRPr/>
            </a:pPr>
            <a:r>
              <a:rPr lang="tr-TR" sz="3400" dirty="0" smtClean="0">
                <a:solidFill>
                  <a:srgbClr val="FFFF00"/>
                </a:solidFill>
              </a:rPr>
              <a:t>Depo</a:t>
            </a:r>
          </a:p>
          <a:p>
            <a:pPr algn="just">
              <a:defRPr/>
            </a:pPr>
            <a:r>
              <a:rPr lang="tr-TR" sz="3400" dirty="0" smtClean="0"/>
              <a:t> </a:t>
            </a:r>
            <a:r>
              <a:rPr lang="fi-FI" sz="3400" dirty="0" smtClean="0"/>
              <a:t>Zemin </a:t>
            </a:r>
            <a:endParaRPr lang="tr-TR" sz="3400" dirty="0" smtClean="0">
              <a:solidFill>
                <a:srgbClr val="FFFF00"/>
              </a:solidFill>
            </a:endParaRPr>
          </a:p>
          <a:p>
            <a:pPr algn="just">
              <a:buFont typeface="Wingdings" pitchFamily="2" charset="2"/>
              <a:buNone/>
              <a:defRPr/>
            </a:pPr>
            <a:r>
              <a:rPr lang="fi-FI" sz="3400" dirty="0" smtClean="0"/>
              <a:t>N</a:t>
            </a:r>
            <a:r>
              <a:rPr lang="tr-TR" sz="3400" dirty="0" smtClean="0"/>
              <a:t>ö</a:t>
            </a:r>
            <a:r>
              <a:rPr lang="fi-FI" sz="3400" dirty="0" smtClean="0"/>
              <a:t>tr deterjan ile y</a:t>
            </a:r>
            <a:r>
              <a:rPr lang="tr-TR" sz="3400" dirty="0" smtClean="0"/>
              <a:t>ı</a:t>
            </a:r>
            <a:r>
              <a:rPr lang="fi-FI" sz="3400" dirty="0" smtClean="0"/>
              <a:t>kay</a:t>
            </a:r>
            <a:r>
              <a:rPr lang="tr-TR" sz="3400" dirty="0" err="1" smtClean="0"/>
              <a:t>ın</a:t>
            </a:r>
            <a:r>
              <a:rPr lang="fi-FI" sz="3400" dirty="0" smtClean="0"/>
              <a:t> ve</a:t>
            </a:r>
            <a:r>
              <a:rPr lang="tr-TR" sz="3400" dirty="0" smtClean="0"/>
              <a:t> dezenfekte edin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400" dirty="0" smtClean="0">
                <a:solidFill>
                  <a:srgbClr val="FFFF00"/>
                </a:solidFill>
              </a:rPr>
              <a:t>Bulaşıkhane</a:t>
            </a:r>
          </a:p>
          <a:p>
            <a:pPr algn="just">
              <a:defRPr/>
            </a:pPr>
            <a:r>
              <a:rPr lang="tr-TR" sz="3400" dirty="0" smtClean="0"/>
              <a:t> </a:t>
            </a:r>
            <a:r>
              <a:rPr lang="fi-FI" sz="3400" dirty="0" smtClean="0"/>
              <a:t>Zemin </a:t>
            </a:r>
            <a:endParaRPr lang="tr-TR" sz="3400" dirty="0" smtClean="0">
              <a:solidFill>
                <a:srgbClr val="FFFF00"/>
              </a:solidFill>
            </a:endParaRPr>
          </a:p>
          <a:p>
            <a:pPr algn="just">
              <a:buFont typeface="Wingdings" pitchFamily="2" charset="2"/>
              <a:buNone/>
              <a:defRPr/>
            </a:pPr>
            <a:r>
              <a:rPr lang="fi-FI" sz="3400" dirty="0" smtClean="0"/>
              <a:t>N</a:t>
            </a:r>
            <a:r>
              <a:rPr lang="tr-TR" sz="3400" dirty="0" smtClean="0"/>
              <a:t>ö</a:t>
            </a:r>
            <a:r>
              <a:rPr lang="fi-FI" sz="3400" dirty="0" smtClean="0"/>
              <a:t>tr deterjan ile y</a:t>
            </a:r>
            <a:r>
              <a:rPr lang="tr-TR" sz="3400" dirty="0" smtClean="0"/>
              <a:t>ı</a:t>
            </a:r>
            <a:r>
              <a:rPr lang="fi-FI" sz="3400" dirty="0" smtClean="0"/>
              <a:t>kay</a:t>
            </a:r>
            <a:r>
              <a:rPr lang="tr-TR" sz="3400" dirty="0" smtClean="0"/>
              <a:t>ı</a:t>
            </a:r>
            <a:r>
              <a:rPr lang="fi-FI" sz="3400" dirty="0" smtClean="0"/>
              <a:t>n ve</a:t>
            </a:r>
            <a:r>
              <a:rPr lang="tr-TR" sz="3400" dirty="0" smtClean="0"/>
              <a:t> dezenfekte edin</a:t>
            </a:r>
            <a:endParaRPr lang="fi-FI" sz="3400" dirty="0" smtClean="0"/>
          </a:p>
          <a:p>
            <a:pPr algn="just">
              <a:buFont typeface="Wingdings" pitchFamily="2" charset="2"/>
              <a:buNone/>
              <a:defRPr/>
            </a:pPr>
            <a:r>
              <a:rPr lang="tr-TR" sz="3400" dirty="0" smtClean="0">
                <a:solidFill>
                  <a:srgbClr val="FFFF00"/>
                </a:solidFill>
              </a:rPr>
              <a:t>Servis</a:t>
            </a:r>
          </a:p>
          <a:p>
            <a:pPr algn="just">
              <a:defRPr/>
            </a:pPr>
            <a:r>
              <a:rPr lang="fi-FI" sz="3400" dirty="0" smtClean="0"/>
              <a:t>Zemin </a:t>
            </a:r>
            <a:endParaRPr lang="tr-TR" sz="3400" dirty="0" smtClean="0">
              <a:solidFill>
                <a:srgbClr val="FFFF00"/>
              </a:solidFill>
            </a:endParaRPr>
          </a:p>
          <a:p>
            <a:pPr algn="just">
              <a:buFont typeface="Wingdings" pitchFamily="2" charset="2"/>
              <a:buNone/>
              <a:defRPr/>
            </a:pPr>
            <a:r>
              <a:rPr lang="fi-FI" sz="3400" dirty="0" smtClean="0"/>
              <a:t>N</a:t>
            </a:r>
            <a:r>
              <a:rPr lang="tr-TR" sz="3400" dirty="0" smtClean="0"/>
              <a:t>ö</a:t>
            </a:r>
            <a:r>
              <a:rPr lang="fi-FI" sz="3400" dirty="0" smtClean="0"/>
              <a:t>tr deterjan </a:t>
            </a:r>
            <a:r>
              <a:rPr lang="tr-TR" sz="3400" dirty="0" smtClean="0"/>
              <a:t>i</a:t>
            </a:r>
            <a:r>
              <a:rPr lang="fi-FI" sz="3400" dirty="0" smtClean="0"/>
              <a:t>le y</a:t>
            </a:r>
            <a:r>
              <a:rPr lang="tr-TR" sz="3400" dirty="0" smtClean="0"/>
              <a:t>ı</a:t>
            </a:r>
            <a:r>
              <a:rPr lang="fi-FI" sz="3400" dirty="0" smtClean="0"/>
              <a:t>kay</a:t>
            </a:r>
            <a:r>
              <a:rPr lang="tr-TR" sz="3400" dirty="0" smtClean="0"/>
              <a:t>ı</a:t>
            </a:r>
            <a:r>
              <a:rPr lang="fi-FI" sz="3400" dirty="0" smtClean="0"/>
              <a:t>n </a:t>
            </a:r>
            <a:r>
              <a:rPr lang="tr-TR" sz="3400" dirty="0" smtClean="0"/>
              <a:t> </a:t>
            </a:r>
            <a:r>
              <a:rPr lang="fi-FI" sz="3400" dirty="0" smtClean="0"/>
              <a:t>ve</a:t>
            </a:r>
            <a:r>
              <a:rPr lang="tr-TR" sz="3400" dirty="0" smtClean="0"/>
              <a:t> dezenfekte edin</a:t>
            </a:r>
            <a:endParaRPr lang="tr-TR" sz="3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92150"/>
            <a:ext cx="8229600" cy="5434013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tr-TR" dirty="0" smtClean="0">
                <a:solidFill>
                  <a:srgbClr val="FFFF00"/>
                </a:solidFill>
              </a:rPr>
              <a:t>Tuvalet ve banyolar</a:t>
            </a:r>
          </a:p>
          <a:p>
            <a:pPr algn="just">
              <a:defRPr/>
            </a:pPr>
            <a:r>
              <a:rPr lang="tr-TR" sz="3600" dirty="0" smtClean="0"/>
              <a:t>Zemin, çöp sepetleri, aynalar, musluklar,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raflar, sıhhi tesisat. 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Nötr veya alkali deterjanlar ile yıkayın ve klor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bazlı kimyasallar ile dezenfekte edin</a:t>
            </a:r>
          </a:p>
          <a:p>
            <a:pPr algn="just">
              <a:defRPr/>
            </a:pPr>
            <a:r>
              <a:rPr lang="tr-TR" sz="3600" dirty="0" smtClean="0"/>
              <a:t>Zemin ve fayanslar 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err="1" smtClean="0"/>
              <a:t>Sudkostik</a:t>
            </a:r>
            <a:r>
              <a:rPr lang="tr-TR" sz="3600" dirty="0" smtClean="0"/>
              <a:t> esaslı deterjan ile yıkayın ve klor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Esaslı kimyasallar ile dezenfekte edin</a:t>
            </a:r>
            <a:endParaRPr lang="tr-TR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050"/>
          </a:xfrm>
        </p:spPr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FF0000"/>
                </a:solidFill>
              </a:rPr>
              <a:t>HAFTALIK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836613"/>
            <a:ext cx="8229600" cy="6021387"/>
          </a:xfrm>
        </p:spPr>
        <p:txBody>
          <a:bodyPr/>
          <a:lstStyle/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>
                <a:solidFill>
                  <a:srgbClr val="FFFF00"/>
                </a:solidFill>
                <a:effectLst/>
              </a:rPr>
              <a:t>Hazırlık ve pişirme</a:t>
            </a:r>
          </a:p>
          <a:p>
            <a:pPr algn="just">
              <a:defRPr/>
            </a:pPr>
            <a:r>
              <a:rPr lang="tr-TR" sz="3600" dirty="0" smtClean="0"/>
              <a:t>Yıkanabilir duvarlar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Nötr deterjan ile yıkayın ve amonyum tuzu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esaslı dezenfeksiyon maddesi ile dezenfekte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edin</a:t>
            </a:r>
          </a:p>
          <a:p>
            <a:pPr algn="just">
              <a:defRPr/>
            </a:pPr>
            <a:r>
              <a:rPr lang="tr-TR" sz="3600" dirty="0" smtClean="0"/>
              <a:t>Lavabo ve evyeler 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Asitli çözücüler ile kireçlerden arındırın</a:t>
            </a:r>
          </a:p>
          <a:p>
            <a:pPr algn="just">
              <a:defRPr/>
            </a:pPr>
            <a:r>
              <a:rPr lang="tr-TR" sz="3600" dirty="0" smtClean="0"/>
              <a:t>Cam ve pencereler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Nötr deterjan ile yıkayın</a:t>
            </a:r>
            <a:endParaRPr lang="tr-TR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92150"/>
            <a:ext cx="8229600" cy="5434013"/>
          </a:xfrm>
        </p:spPr>
        <p:txBody>
          <a:bodyPr/>
          <a:lstStyle/>
          <a:p>
            <a:pPr algn="just">
              <a:buFont typeface="Wingdings" pitchFamily="2" charset="2"/>
              <a:buNone/>
              <a:defRPr/>
            </a:pPr>
            <a:r>
              <a:rPr lang="tr-TR" sz="4000" dirty="0" smtClean="0">
                <a:solidFill>
                  <a:srgbClr val="FFFF00"/>
                </a:solidFill>
              </a:rPr>
              <a:t>Tuvalet ve banyolar</a:t>
            </a:r>
          </a:p>
          <a:p>
            <a:pPr algn="just">
              <a:defRPr/>
            </a:pPr>
            <a:r>
              <a:rPr lang="tr-TR" sz="4000" dirty="0" smtClean="0"/>
              <a:t>Sıhhi tesisat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4000" dirty="0" smtClean="0"/>
              <a:t>Asitli çözücüler ile kireçlerden arındırın</a:t>
            </a:r>
          </a:p>
          <a:p>
            <a:pPr algn="just">
              <a:defRPr/>
            </a:pPr>
            <a:r>
              <a:rPr lang="tr-TR" sz="4000" dirty="0" smtClean="0"/>
              <a:t>Fayans kaplı duvarlar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4000" dirty="0" smtClean="0"/>
              <a:t>Nötr deterjan ile yıkayın ve amonyum 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4000" dirty="0" smtClean="0"/>
              <a:t>tuzu esaslı dezenfeksiyon maddesi ile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4000" dirty="0" smtClean="0"/>
              <a:t>dezenfekte edin</a:t>
            </a:r>
            <a:endParaRPr lang="tr-TR" sz="4000" dirty="0" smtClean="0">
              <a:solidFill>
                <a:srgbClr val="FFFF00"/>
              </a:solidFill>
            </a:endParaRPr>
          </a:p>
          <a:p>
            <a:pPr algn="just">
              <a:defRPr/>
            </a:pPr>
            <a:endParaRPr lang="tr-TR" sz="4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FF0000"/>
                </a:solidFill>
              </a:rPr>
              <a:t>AYLIK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81075"/>
            <a:ext cx="8229600" cy="5145088"/>
          </a:xfrm>
        </p:spPr>
        <p:txBody>
          <a:bodyPr/>
          <a:lstStyle/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>
                <a:solidFill>
                  <a:srgbClr val="FFFF00"/>
                </a:solidFill>
              </a:rPr>
              <a:t>Hazırlık-pişirme</a:t>
            </a:r>
          </a:p>
          <a:p>
            <a:pPr algn="just">
              <a:defRPr/>
            </a:pPr>
            <a:r>
              <a:rPr lang="tr-TR" sz="3600" dirty="0" smtClean="0"/>
              <a:t>Tavan aydınlatma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Nötr deterjan ile yıkayın</a:t>
            </a:r>
          </a:p>
          <a:p>
            <a:pPr algn="just">
              <a:defRPr/>
            </a:pPr>
            <a:r>
              <a:rPr lang="tr-TR" sz="3600" dirty="0" smtClean="0"/>
              <a:t>Tavan ve duvarlar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/>
              <a:t>Örümcek ağlarını ve örümcekleri alın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3600" dirty="0" smtClean="0">
                <a:solidFill>
                  <a:srgbClr val="FFFF00"/>
                </a:solidFill>
              </a:rPr>
              <a:t>Bulaşıkhane</a:t>
            </a:r>
          </a:p>
          <a:p>
            <a:pPr algn="just">
              <a:defRPr/>
            </a:pPr>
            <a:r>
              <a:rPr lang="tr-TR" sz="3600" dirty="0" smtClean="0"/>
              <a:t>Camlar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fi-FI" sz="3600" dirty="0" smtClean="0"/>
              <a:t>Alkol bazl</a:t>
            </a:r>
            <a:r>
              <a:rPr lang="tr-TR" sz="3600" dirty="0" smtClean="0"/>
              <a:t>ı</a:t>
            </a:r>
            <a:r>
              <a:rPr lang="fi-FI" sz="3600" dirty="0" smtClean="0"/>
              <a:t> deterjan</a:t>
            </a:r>
            <a:r>
              <a:rPr lang="tr-TR" sz="3600" dirty="0" smtClean="0"/>
              <a:t> ile </a:t>
            </a:r>
            <a:r>
              <a:rPr lang="fi-FI" sz="3600" dirty="0" smtClean="0"/>
              <a:t>y</a:t>
            </a:r>
            <a:r>
              <a:rPr lang="tr-TR" sz="3600" dirty="0" smtClean="0"/>
              <a:t>ı</a:t>
            </a:r>
            <a:r>
              <a:rPr lang="fi-FI" sz="3600" dirty="0" smtClean="0"/>
              <a:t>kay</a:t>
            </a:r>
            <a:r>
              <a:rPr lang="tr-TR" sz="3600" dirty="0" smtClean="0"/>
              <a:t>ı</a:t>
            </a:r>
            <a:r>
              <a:rPr lang="fi-FI" sz="3600" dirty="0" smtClean="0"/>
              <a:t>n</a:t>
            </a:r>
          </a:p>
          <a:p>
            <a:pPr>
              <a:buFont typeface="Wingdings" pitchFamily="2" charset="2"/>
              <a:buNone/>
              <a:defRPr/>
            </a:pPr>
            <a:endParaRPr lang="tr-TR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60350"/>
            <a:ext cx="8229600" cy="5865813"/>
          </a:xfrm>
        </p:spPr>
        <p:txBody>
          <a:bodyPr/>
          <a:lstStyle/>
          <a:p>
            <a:pPr algn="just">
              <a:buFont typeface="Wingdings" pitchFamily="2" charset="2"/>
              <a:buNone/>
              <a:defRPr/>
            </a:pPr>
            <a:r>
              <a:rPr lang="tr-TR" sz="4400" dirty="0" smtClean="0">
                <a:solidFill>
                  <a:srgbClr val="FFFF00"/>
                </a:solidFill>
              </a:rPr>
              <a:t>Depo</a:t>
            </a:r>
          </a:p>
          <a:p>
            <a:pPr algn="just">
              <a:defRPr/>
            </a:pPr>
            <a:r>
              <a:rPr lang="tr-TR" sz="4400" dirty="0" smtClean="0"/>
              <a:t>Depo rafları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4400" dirty="0" smtClean="0"/>
              <a:t>Nötr deterjan ile yıkayın</a:t>
            </a:r>
          </a:p>
          <a:p>
            <a:pPr algn="just">
              <a:defRPr/>
            </a:pPr>
            <a:r>
              <a:rPr lang="tr-TR" sz="4400" dirty="0" smtClean="0"/>
              <a:t>Camlar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4400" dirty="0" smtClean="0"/>
              <a:t>Alkol bazlı deterjan ile yıkayın</a:t>
            </a:r>
          </a:p>
          <a:p>
            <a:pPr algn="just">
              <a:defRPr/>
            </a:pPr>
            <a:r>
              <a:rPr lang="tr-TR" sz="4400" dirty="0" smtClean="0"/>
              <a:t>Aydınlatma sistemi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4400" dirty="0" smtClean="0"/>
              <a:t>Nötr deterjan ile yıkayın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550" y="1268413"/>
            <a:ext cx="7715250" cy="4857750"/>
          </a:xfrm>
        </p:spPr>
        <p:txBody>
          <a:bodyPr/>
          <a:lstStyle/>
          <a:p>
            <a:pPr algn="just">
              <a:buFont typeface="Wingdings" pitchFamily="2" charset="2"/>
              <a:buNone/>
              <a:defRPr/>
            </a:pPr>
            <a:r>
              <a:rPr lang="tr-TR" sz="4400" dirty="0" smtClean="0">
                <a:solidFill>
                  <a:srgbClr val="FFFF00"/>
                </a:solidFill>
              </a:rPr>
              <a:t>Banyo ve tuvaletler</a:t>
            </a:r>
            <a:endParaRPr lang="tr-TR" sz="4400" dirty="0" smtClean="0"/>
          </a:p>
          <a:p>
            <a:pPr algn="just">
              <a:defRPr/>
            </a:pPr>
            <a:r>
              <a:rPr lang="tr-TR" sz="4400" dirty="0" smtClean="0"/>
              <a:t>Camlar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4400" dirty="0" smtClean="0"/>
              <a:t>Alkol bazlı deterjan ile yıkayın</a:t>
            </a:r>
          </a:p>
          <a:p>
            <a:pPr algn="just">
              <a:defRPr/>
            </a:pPr>
            <a:r>
              <a:rPr lang="tr-TR" sz="4400" dirty="0" smtClean="0"/>
              <a:t>Tavan aydınlatma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tr-TR" sz="4400" dirty="0" smtClean="0"/>
              <a:t>Nötr deterjan ile yıkayın</a:t>
            </a:r>
          </a:p>
          <a:p>
            <a:pPr algn="just">
              <a:defRPr/>
            </a:pPr>
            <a:endParaRPr lang="tr-TR" sz="4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re">
  <a:themeElements>
    <a:clrScheme name="Dere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Dere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CC66FF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CC66FF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re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re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re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re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re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re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re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re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re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5274</TotalTime>
  <Words>767</Words>
  <Application>Microsoft Office PowerPoint</Application>
  <PresentationFormat>Ekran Gösterisi (4:3)</PresentationFormat>
  <Paragraphs>177</Paragraphs>
  <Slides>25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25</vt:i4>
      </vt:variant>
    </vt:vector>
  </HeadingPairs>
  <TitlesOfParts>
    <vt:vector size="26" baseType="lpstr">
      <vt:lpstr>Dere</vt:lpstr>
      <vt:lpstr>Slayt 1</vt:lpstr>
      <vt:lpstr>GÜNLÜK </vt:lpstr>
      <vt:lpstr>Slayt 3</vt:lpstr>
      <vt:lpstr>Slayt 4</vt:lpstr>
      <vt:lpstr>HAFTALIK</vt:lpstr>
      <vt:lpstr>Slayt 6</vt:lpstr>
      <vt:lpstr>AYLIK</vt:lpstr>
      <vt:lpstr>Slayt 8</vt:lpstr>
      <vt:lpstr>Slayt 9</vt:lpstr>
      <vt:lpstr>Slayt 10</vt:lpstr>
      <vt:lpstr>GÜNLÜK</vt:lpstr>
      <vt:lpstr>Slayt 12</vt:lpstr>
      <vt:lpstr>Slayt 13</vt:lpstr>
      <vt:lpstr>Slayt 14</vt:lpstr>
      <vt:lpstr>HAFTALIK</vt:lpstr>
      <vt:lpstr>Slayt 16</vt:lpstr>
      <vt:lpstr>Slayt 17</vt:lpstr>
      <vt:lpstr>AYLIK</vt:lpstr>
      <vt:lpstr>Slayt 19</vt:lpstr>
      <vt:lpstr>Slayt 20</vt:lpstr>
      <vt:lpstr>Slayt 21</vt:lpstr>
      <vt:lpstr>Slayt 22</vt:lpstr>
      <vt:lpstr>Slayt 23</vt:lpstr>
      <vt:lpstr>Slayt 24</vt:lpstr>
      <vt:lpstr>Slayt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Başlığı Yok</dc:title>
  <dc:creator>aa</dc:creator>
  <cp:lastModifiedBy>PC</cp:lastModifiedBy>
  <cp:revision>1019</cp:revision>
  <dcterms:created xsi:type="dcterms:W3CDTF">2005-01-08T15:21:40Z</dcterms:created>
  <dcterms:modified xsi:type="dcterms:W3CDTF">2020-04-30T09:18:19Z</dcterms:modified>
</cp:coreProperties>
</file>