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321297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GENLER VE KROMOZOMLAR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404664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tr-TR" sz="3600" b="1" dirty="0" smtClean="0"/>
              <a:t>                    </a:t>
            </a:r>
            <a:r>
              <a:rPr lang="tr-TR" sz="3600" b="1" dirty="0" err="1" smtClean="0"/>
              <a:t>Topoizomerazlar</a:t>
            </a:r>
            <a:endParaRPr lang="tr-TR" sz="3600" b="1" dirty="0" smtClean="0"/>
          </a:p>
          <a:p>
            <a:pPr algn="just">
              <a:lnSpc>
                <a:spcPct val="90000"/>
              </a:lnSpc>
            </a:pPr>
            <a:endParaRPr lang="tr-TR" sz="2800" dirty="0" smtClean="0"/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DNA kısmi açılım uzantısını artıran ya da azaltan enzimlere </a:t>
            </a:r>
            <a:r>
              <a:rPr lang="tr-TR" sz="2800" b="1" dirty="0" err="1" smtClean="0"/>
              <a:t>topoizomerazlar</a:t>
            </a:r>
            <a:r>
              <a:rPr lang="tr-TR" sz="2800" dirty="0" smtClean="0"/>
              <a:t> denir. 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Bunlar DNA'nın bağlantı sayısını değiştirir. 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Bu enzimler, özellikle </a:t>
            </a:r>
            <a:r>
              <a:rPr lang="tr-TR" sz="2800" dirty="0" err="1" smtClean="0"/>
              <a:t>replikasyon</a:t>
            </a:r>
            <a:r>
              <a:rPr lang="tr-TR" sz="2800" dirty="0" smtClean="0"/>
              <a:t> ve DNA paketlenmesi gibi işlemlerde önemli rol oynar, iki </a:t>
            </a:r>
            <a:r>
              <a:rPr lang="tr-TR" sz="2800" dirty="0" err="1" smtClean="0"/>
              <a:t>izomeraz</a:t>
            </a:r>
            <a:r>
              <a:rPr lang="tr-TR" sz="2800" dirty="0" smtClean="0"/>
              <a:t> sınıfı vardır.</a:t>
            </a:r>
          </a:p>
          <a:p>
            <a:pPr algn="just">
              <a:lnSpc>
                <a:spcPct val="90000"/>
              </a:lnSpc>
              <a:buNone/>
            </a:pPr>
            <a:r>
              <a:rPr lang="tr-TR" sz="2800" b="1" dirty="0" smtClean="0"/>
              <a:t> Tip I </a:t>
            </a:r>
            <a:r>
              <a:rPr lang="tr-TR" sz="2800" b="1" dirty="0" err="1" smtClean="0"/>
              <a:t>izomerazlar</a:t>
            </a:r>
            <a:r>
              <a:rPr lang="tr-TR" sz="2800" b="1" dirty="0" smtClean="0"/>
              <a:t>, </a:t>
            </a:r>
            <a:r>
              <a:rPr lang="tr-TR" sz="2800" dirty="0" smtClean="0"/>
              <a:t>iki sarmaldan birini kısa süreli olarak kırıp, kırık olmayan uçlardan birini döndürmek ve kırılan uçları yeniden birleştirmek şeklinde etki göstermektedir. Bunlar, </a:t>
            </a:r>
            <a:r>
              <a:rPr lang="tr-TR" sz="2800" i="1" dirty="0" err="1" smtClean="0"/>
              <a:t>Lk</a:t>
            </a:r>
            <a:r>
              <a:rPr lang="tr-TR" sz="2800" i="1" dirty="0" smtClean="0"/>
              <a:t> </a:t>
            </a:r>
            <a:r>
              <a:rPr lang="tr-TR" sz="2800" dirty="0" smtClean="0"/>
              <a:t>değerini 1'er artırarak değiştirir.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sz="2800" b="1" dirty="0" smtClean="0"/>
              <a:t>Tip II </a:t>
            </a:r>
            <a:r>
              <a:rPr lang="tr-TR" sz="2800" b="1" dirty="0" err="1" smtClean="0"/>
              <a:t>topoizomerazlar</a:t>
            </a:r>
            <a:r>
              <a:rPr lang="tr-TR" sz="2800" dirty="0" smtClean="0"/>
              <a:t>, her iki DNA sarmalını kırar ve </a:t>
            </a:r>
            <a:r>
              <a:rPr lang="tr-TR" sz="2800" i="1" dirty="0" err="1" smtClean="0"/>
              <a:t>Lk</a:t>
            </a:r>
            <a:r>
              <a:rPr lang="tr-TR" sz="2800" dirty="0" err="1" smtClean="0"/>
              <a:t>'yi</a:t>
            </a:r>
            <a:r>
              <a:rPr lang="tr-TR" sz="2800" dirty="0" smtClean="0"/>
              <a:t> 2'şer artırarak değiştirir.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620689"/>
            <a:ext cx="813690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/>
              <a:t>Kromatin ve </a:t>
            </a:r>
            <a:r>
              <a:rPr lang="tr-TR" sz="3200" b="1" dirty="0" err="1" smtClean="0"/>
              <a:t>Nükleoit</a:t>
            </a:r>
            <a:r>
              <a:rPr lang="tr-TR" sz="3200" b="1" dirty="0" smtClean="0"/>
              <a:t> Yapısı</a:t>
            </a:r>
          </a:p>
          <a:p>
            <a:endParaRPr lang="tr-TR" sz="2400" b="1" u="sng" dirty="0" smtClean="0"/>
          </a:p>
          <a:p>
            <a:r>
              <a:rPr lang="tr-TR" sz="2400" dirty="0" smtClean="0"/>
              <a:t>"Kromozom" adı, bir virüs, bakteri, </a:t>
            </a:r>
            <a:r>
              <a:rPr lang="tr-TR" sz="2400" dirty="0" err="1" smtClean="0"/>
              <a:t>okaryotik</a:t>
            </a:r>
            <a:r>
              <a:rPr lang="tr-TR" sz="2400" dirty="0" smtClean="0"/>
              <a:t> hücre ya da bir </a:t>
            </a:r>
            <a:r>
              <a:rPr lang="tr-TR" sz="2400" dirty="0" err="1" smtClean="0"/>
              <a:t>organel</a:t>
            </a:r>
            <a:r>
              <a:rPr lang="tr-TR" sz="2400" dirty="0" smtClean="0"/>
              <a:t> içindeki genetik bilgiyi depolayan </a:t>
            </a:r>
            <a:r>
              <a:rPr lang="tr-TR" sz="2400" dirty="0" err="1" smtClean="0"/>
              <a:t>nükleik</a:t>
            </a:r>
            <a:r>
              <a:rPr lang="tr-TR" sz="2400" dirty="0" smtClean="0"/>
              <a:t> asit molekülünü tanımlamaktadır. </a:t>
            </a:r>
          </a:p>
          <a:p>
            <a:endParaRPr lang="tr-TR" sz="2400" dirty="0" smtClean="0"/>
          </a:p>
          <a:p>
            <a:r>
              <a:rPr lang="tr-TR" sz="2400" dirty="0" smtClean="0"/>
              <a:t>Bölünmeyen </a:t>
            </a:r>
            <a:r>
              <a:rPr lang="tr-TR" sz="2400" dirty="0" err="1" smtClean="0"/>
              <a:t>okaryotik</a:t>
            </a:r>
            <a:r>
              <a:rPr lang="tr-TR" sz="2400" dirty="0" smtClean="0"/>
              <a:t> hücrelerde kromatin denilen kromozom materyali, şekilsiz ve çekirdeğin her tarafına rastgele dağılmış olarak gözlenir.</a:t>
            </a:r>
          </a:p>
          <a:p>
            <a:endParaRPr lang="tr-TR" sz="2400" b="1" dirty="0" smtClean="0"/>
          </a:p>
          <a:p>
            <a:r>
              <a:rPr lang="tr-TR" sz="2400" dirty="0" smtClean="0"/>
              <a:t>Kromatin, çok az miktarda RNA ile birlikte, yaklaşık eşit ağırlıkta protein ve DNA içeren ipliklerden oluşur. Kromatindeki DNA, </a:t>
            </a:r>
            <a:r>
              <a:rPr lang="tr-TR" sz="2400" b="1" dirty="0" err="1" smtClean="0"/>
              <a:t>histon</a:t>
            </a:r>
            <a:r>
              <a:rPr lang="tr-TR" sz="2400" b="1" dirty="0" smtClean="0"/>
              <a:t> </a:t>
            </a:r>
            <a:r>
              <a:rPr lang="tr-TR" sz="2400" dirty="0" smtClean="0"/>
              <a:t>denilen proteinlerle çok sıkı bağlanarak, </a:t>
            </a:r>
            <a:r>
              <a:rPr lang="tr-TR" sz="2400" b="1" dirty="0" err="1" smtClean="0"/>
              <a:t>nükleozom</a:t>
            </a:r>
            <a:r>
              <a:rPr lang="tr-TR" sz="2400" b="1" dirty="0" smtClean="0"/>
              <a:t> </a:t>
            </a:r>
            <a:r>
              <a:rPr lang="tr-TR" sz="2400" dirty="0" smtClean="0"/>
              <a:t>denilen yapısal birimlere paketlenmiş ve dizilmiştir.</a:t>
            </a: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67544" y="188640"/>
            <a:ext cx="8424936" cy="620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b="1" u="sng" dirty="0" smtClean="0"/>
          </a:p>
          <a:p>
            <a:r>
              <a:rPr lang="tr-TR" sz="3200" b="1" dirty="0" err="1" smtClean="0"/>
              <a:t>Histon</a:t>
            </a:r>
            <a:r>
              <a:rPr lang="tr-TR" sz="3200" b="1" dirty="0" smtClean="0"/>
              <a:t> Proteinleri</a:t>
            </a:r>
          </a:p>
          <a:p>
            <a:endParaRPr lang="tr-TR" sz="2800" b="1" dirty="0" smtClean="0"/>
          </a:p>
          <a:p>
            <a:r>
              <a:rPr lang="tr-TR" sz="2800" dirty="0" err="1" smtClean="0"/>
              <a:t>Histonlar</a:t>
            </a:r>
            <a:r>
              <a:rPr lang="tr-TR" sz="2800" dirty="0" smtClean="0"/>
              <a:t> Küçük, Bazik Proteinlerdir. </a:t>
            </a:r>
            <a:r>
              <a:rPr lang="tr-TR" sz="2800" dirty="0" err="1" smtClean="0"/>
              <a:t>Ökaryotik</a:t>
            </a:r>
            <a:r>
              <a:rPr lang="tr-TR" sz="2800" dirty="0" smtClean="0"/>
              <a:t> </a:t>
            </a:r>
            <a:r>
              <a:rPr lang="tr-TR" sz="2800" dirty="0" err="1" smtClean="0"/>
              <a:t>hüerelerde</a:t>
            </a:r>
            <a:r>
              <a:rPr lang="tr-TR" sz="2800" dirty="0" smtClean="0"/>
              <a:t> molekül ağırlıkları asit ve amino bileşimleri farklı beş temel </a:t>
            </a:r>
            <a:r>
              <a:rPr lang="tr-TR" sz="2800" dirty="0" err="1" smtClean="0"/>
              <a:t>histon</a:t>
            </a:r>
            <a:r>
              <a:rPr lang="tr-TR" sz="2800" dirty="0" smtClean="0"/>
              <a:t> sınıfı bulunmaktadır.</a:t>
            </a:r>
          </a:p>
          <a:p>
            <a:endParaRPr lang="tr-TR" sz="2800" dirty="0" smtClean="0"/>
          </a:p>
          <a:p>
            <a:pPr>
              <a:lnSpc>
                <a:spcPct val="80000"/>
              </a:lnSpc>
            </a:pPr>
            <a:r>
              <a:rPr lang="tr-TR" sz="2800" dirty="0" smtClean="0"/>
              <a:t>H3 ve H4 </a:t>
            </a:r>
            <a:r>
              <a:rPr lang="tr-TR" sz="2800" dirty="0" err="1" smtClean="0"/>
              <a:t>histonları</a:t>
            </a:r>
            <a:r>
              <a:rPr lang="tr-TR" sz="2800" dirty="0" smtClean="0"/>
              <a:t> tüm </a:t>
            </a:r>
            <a:r>
              <a:rPr lang="tr-TR" sz="2800" dirty="0" err="1" smtClean="0"/>
              <a:t>ökaryotlarda</a:t>
            </a:r>
            <a:r>
              <a:rPr lang="tr-TR" sz="2800" dirty="0" smtClean="0"/>
              <a:t> yakın benzerlikte amino asit dizilerinden oluşur. Bu, onların işlevlerinin tam anlamıyla korunduğunu gösterir. </a:t>
            </a:r>
          </a:p>
          <a:p>
            <a:pPr>
              <a:lnSpc>
                <a:spcPct val="80000"/>
              </a:lnSpc>
            </a:pPr>
            <a:endParaRPr lang="tr-TR" sz="2800" dirty="0" smtClean="0"/>
          </a:p>
          <a:p>
            <a:pPr>
              <a:lnSpc>
                <a:spcPct val="80000"/>
              </a:lnSpc>
            </a:pPr>
            <a:r>
              <a:rPr lang="tr-TR" sz="2800" dirty="0" smtClean="0"/>
              <a:t> Örneğin, </a:t>
            </a:r>
          </a:p>
          <a:p>
            <a:pPr>
              <a:lnSpc>
                <a:spcPct val="80000"/>
              </a:lnSpc>
              <a:buNone/>
            </a:pPr>
            <a:r>
              <a:rPr lang="tr-TR" sz="2800" dirty="0" smtClean="0"/>
              <a:t>     - bezelye ve sığırın H4 </a:t>
            </a:r>
            <a:r>
              <a:rPr lang="tr-TR" sz="2800" dirty="0" err="1" smtClean="0"/>
              <a:t>histon</a:t>
            </a:r>
            <a:r>
              <a:rPr lang="tr-TR" sz="2800" dirty="0" smtClean="0"/>
              <a:t> molekülü arasında 102 amino asitten sadece ikisi ve </a:t>
            </a:r>
          </a:p>
          <a:p>
            <a:pPr>
              <a:lnSpc>
                <a:spcPct val="80000"/>
              </a:lnSpc>
              <a:buNone/>
            </a:pPr>
            <a:r>
              <a:rPr lang="tr-TR" sz="2800" dirty="0" smtClean="0"/>
              <a:t>     - insan ve mayada sadece 8 amino asit farklıdır.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265</Words>
  <Application>Microsoft Office PowerPoint</Application>
  <PresentationFormat>Ekran Gösterisi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GENLER VE KROMOZOMLAR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GENLER VE KROMOZOMLAR</dc:title>
  <dc:creator>Ece Karakaya</dc:creator>
  <cp:lastModifiedBy>Microsoft</cp:lastModifiedBy>
  <cp:revision>3</cp:revision>
  <dcterms:created xsi:type="dcterms:W3CDTF">2018-10-10T13:19:52Z</dcterms:created>
  <dcterms:modified xsi:type="dcterms:W3CDTF">2018-10-11T11:02:39Z</dcterms:modified>
</cp:coreProperties>
</file>