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1" r:id="rId5"/>
    <p:sldId id="259" r:id="rId6"/>
    <p:sldId id="260" r:id="rId7"/>
    <p:sldId id="262"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arsayılan Bölüm" id="{C67CC0F3-52F8-4D23-A358-22ED9158E930}">
          <p14:sldIdLst>
            <p14:sldId id="256"/>
            <p14:sldId id="257"/>
            <p14:sldId id="258"/>
            <p14:sldId id="261"/>
            <p14:sldId id="259"/>
            <p14:sldId id="260"/>
            <p14:sldId id="262"/>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54" y="5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17C87384-97DF-44AC-9807-1DB1AB1847A8}" type="datetimeFigureOut">
              <a:rPr lang="tr-TR" smtClean="0"/>
              <a:t>15.3.2018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A3368B7-99CD-4D88-8413-DFCF7BC01D0C}" type="slidenum">
              <a:rPr lang="tr-TR" smtClean="0"/>
              <a:t>‹#›</a:t>
            </a:fld>
            <a:endParaRPr lang="tr-TR"/>
          </a:p>
        </p:txBody>
      </p:sp>
    </p:spTree>
    <p:extLst>
      <p:ext uri="{BB962C8B-B14F-4D97-AF65-F5344CB8AC3E}">
        <p14:creationId xmlns:p14="http://schemas.microsoft.com/office/powerpoint/2010/main" val="12179653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7C87384-97DF-44AC-9807-1DB1AB1847A8}" type="datetimeFigureOut">
              <a:rPr lang="tr-TR" smtClean="0"/>
              <a:t>15.3.2018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A3368B7-99CD-4D88-8413-DFCF7BC01D0C}" type="slidenum">
              <a:rPr lang="tr-TR" smtClean="0"/>
              <a:t>‹#›</a:t>
            </a:fld>
            <a:endParaRPr lang="tr-TR"/>
          </a:p>
        </p:txBody>
      </p:sp>
    </p:spTree>
    <p:extLst>
      <p:ext uri="{BB962C8B-B14F-4D97-AF65-F5344CB8AC3E}">
        <p14:creationId xmlns:p14="http://schemas.microsoft.com/office/powerpoint/2010/main" val="31010760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7C87384-97DF-44AC-9807-1DB1AB1847A8}" type="datetimeFigureOut">
              <a:rPr lang="tr-TR" smtClean="0"/>
              <a:t>15.3.2018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A3368B7-99CD-4D88-8413-DFCF7BC01D0C}" type="slidenum">
              <a:rPr lang="tr-TR" smtClean="0"/>
              <a:t>‹#›</a:t>
            </a:fld>
            <a:endParaRPr lang="tr-TR"/>
          </a:p>
        </p:txBody>
      </p:sp>
    </p:spTree>
    <p:extLst>
      <p:ext uri="{BB962C8B-B14F-4D97-AF65-F5344CB8AC3E}">
        <p14:creationId xmlns:p14="http://schemas.microsoft.com/office/powerpoint/2010/main" val="41953874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7C87384-97DF-44AC-9807-1DB1AB1847A8}" type="datetimeFigureOut">
              <a:rPr lang="tr-TR" smtClean="0"/>
              <a:t>15.3.2018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A3368B7-99CD-4D88-8413-DFCF7BC01D0C}" type="slidenum">
              <a:rPr lang="tr-TR" smtClean="0"/>
              <a:t>‹#›</a:t>
            </a:fld>
            <a:endParaRPr lang="tr-TR"/>
          </a:p>
        </p:txBody>
      </p:sp>
    </p:spTree>
    <p:extLst>
      <p:ext uri="{BB962C8B-B14F-4D97-AF65-F5344CB8AC3E}">
        <p14:creationId xmlns:p14="http://schemas.microsoft.com/office/powerpoint/2010/main" val="23439742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17C87384-97DF-44AC-9807-1DB1AB1847A8}" type="datetimeFigureOut">
              <a:rPr lang="tr-TR" smtClean="0"/>
              <a:t>15.3.2018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A3368B7-99CD-4D88-8413-DFCF7BC01D0C}" type="slidenum">
              <a:rPr lang="tr-TR" smtClean="0"/>
              <a:t>‹#›</a:t>
            </a:fld>
            <a:endParaRPr lang="tr-TR"/>
          </a:p>
        </p:txBody>
      </p:sp>
    </p:spTree>
    <p:extLst>
      <p:ext uri="{BB962C8B-B14F-4D97-AF65-F5344CB8AC3E}">
        <p14:creationId xmlns:p14="http://schemas.microsoft.com/office/powerpoint/2010/main" val="31787022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17C87384-97DF-44AC-9807-1DB1AB1847A8}" type="datetimeFigureOut">
              <a:rPr lang="tr-TR" smtClean="0"/>
              <a:t>15.3.2018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A3368B7-99CD-4D88-8413-DFCF7BC01D0C}" type="slidenum">
              <a:rPr lang="tr-TR" smtClean="0"/>
              <a:t>‹#›</a:t>
            </a:fld>
            <a:endParaRPr lang="tr-TR"/>
          </a:p>
        </p:txBody>
      </p:sp>
    </p:spTree>
    <p:extLst>
      <p:ext uri="{BB962C8B-B14F-4D97-AF65-F5344CB8AC3E}">
        <p14:creationId xmlns:p14="http://schemas.microsoft.com/office/powerpoint/2010/main" val="27026951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17C87384-97DF-44AC-9807-1DB1AB1847A8}" type="datetimeFigureOut">
              <a:rPr lang="tr-TR" smtClean="0"/>
              <a:t>15.3.2018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A3368B7-99CD-4D88-8413-DFCF7BC01D0C}" type="slidenum">
              <a:rPr lang="tr-TR" smtClean="0"/>
              <a:t>‹#›</a:t>
            </a:fld>
            <a:endParaRPr lang="tr-TR"/>
          </a:p>
        </p:txBody>
      </p:sp>
    </p:spTree>
    <p:extLst>
      <p:ext uri="{BB962C8B-B14F-4D97-AF65-F5344CB8AC3E}">
        <p14:creationId xmlns:p14="http://schemas.microsoft.com/office/powerpoint/2010/main" val="30000201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17C87384-97DF-44AC-9807-1DB1AB1847A8}" type="datetimeFigureOut">
              <a:rPr lang="tr-TR" smtClean="0"/>
              <a:t>15.3.2018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A3368B7-99CD-4D88-8413-DFCF7BC01D0C}" type="slidenum">
              <a:rPr lang="tr-TR" smtClean="0"/>
              <a:t>‹#›</a:t>
            </a:fld>
            <a:endParaRPr lang="tr-TR"/>
          </a:p>
        </p:txBody>
      </p:sp>
    </p:spTree>
    <p:extLst>
      <p:ext uri="{BB962C8B-B14F-4D97-AF65-F5344CB8AC3E}">
        <p14:creationId xmlns:p14="http://schemas.microsoft.com/office/powerpoint/2010/main" val="37008598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17C87384-97DF-44AC-9807-1DB1AB1847A8}" type="datetimeFigureOut">
              <a:rPr lang="tr-TR" smtClean="0"/>
              <a:t>15.3.2018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A3368B7-99CD-4D88-8413-DFCF7BC01D0C}" type="slidenum">
              <a:rPr lang="tr-TR" smtClean="0"/>
              <a:t>‹#›</a:t>
            </a:fld>
            <a:endParaRPr lang="tr-TR"/>
          </a:p>
        </p:txBody>
      </p:sp>
    </p:spTree>
    <p:extLst>
      <p:ext uri="{BB962C8B-B14F-4D97-AF65-F5344CB8AC3E}">
        <p14:creationId xmlns:p14="http://schemas.microsoft.com/office/powerpoint/2010/main" val="41008619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17C87384-97DF-44AC-9807-1DB1AB1847A8}" type="datetimeFigureOut">
              <a:rPr lang="tr-TR" smtClean="0"/>
              <a:t>15.3.2018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A3368B7-99CD-4D88-8413-DFCF7BC01D0C}" type="slidenum">
              <a:rPr lang="tr-TR" smtClean="0"/>
              <a:t>‹#›</a:t>
            </a:fld>
            <a:endParaRPr lang="tr-TR"/>
          </a:p>
        </p:txBody>
      </p:sp>
    </p:spTree>
    <p:extLst>
      <p:ext uri="{BB962C8B-B14F-4D97-AF65-F5344CB8AC3E}">
        <p14:creationId xmlns:p14="http://schemas.microsoft.com/office/powerpoint/2010/main" val="2073580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17C87384-97DF-44AC-9807-1DB1AB1847A8}" type="datetimeFigureOut">
              <a:rPr lang="tr-TR" smtClean="0"/>
              <a:t>15.3.2018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A3368B7-99CD-4D88-8413-DFCF7BC01D0C}" type="slidenum">
              <a:rPr lang="tr-TR" smtClean="0"/>
              <a:t>‹#›</a:t>
            </a:fld>
            <a:endParaRPr lang="tr-TR"/>
          </a:p>
        </p:txBody>
      </p:sp>
    </p:spTree>
    <p:extLst>
      <p:ext uri="{BB962C8B-B14F-4D97-AF65-F5344CB8AC3E}">
        <p14:creationId xmlns:p14="http://schemas.microsoft.com/office/powerpoint/2010/main" val="185640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C87384-97DF-44AC-9807-1DB1AB1847A8}" type="datetimeFigureOut">
              <a:rPr lang="tr-TR" smtClean="0"/>
              <a:t>15.3.2018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3368B7-99CD-4D88-8413-DFCF7BC01D0C}" type="slidenum">
              <a:rPr lang="tr-TR" smtClean="0"/>
              <a:t>‹#›</a:t>
            </a:fld>
            <a:endParaRPr lang="tr-TR"/>
          </a:p>
        </p:txBody>
      </p:sp>
    </p:spTree>
    <p:extLst>
      <p:ext uri="{BB962C8B-B14F-4D97-AF65-F5344CB8AC3E}">
        <p14:creationId xmlns:p14="http://schemas.microsoft.com/office/powerpoint/2010/main" val="42538759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4000" dirty="0" smtClean="0"/>
              <a:t>Hukukun Evrimi</a:t>
            </a:r>
            <a:endParaRPr lang="tr-TR" sz="4000" dirty="0"/>
          </a:p>
        </p:txBody>
      </p:sp>
      <p:sp>
        <p:nvSpPr>
          <p:cNvPr id="3" name="Alt Başlık 2"/>
          <p:cNvSpPr>
            <a:spLocks noGrp="1"/>
          </p:cNvSpPr>
          <p:nvPr>
            <p:ph type="subTitle" idx="1"/>
          </p:nvPr>
        </p:nvSpPr>
        <p:spPr/>
        <p:txBody>
          <a:bodyPr/>
          <a:lstStyle/>
          <a:p>
            <a:endParaRPr lang="tr-TR" dirty="0"/>
          </a:p>
        </p:txBody>
      </p:sp>
    </p:spTree>
    <p:extLst>
      <p:ext uri="{BB962C8B-B14F-4D97-AF65-F5344CB8AC3E}">
        <p14:creationId xmlns:p14="http://schemas.microsoft.com/office/powerpoint/2010/main" val="9884969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2400" dirty="0" smtClean="0"/>
              <a:t>Hukukun Genel Evrimi</a:t>
            </a:r>
            <a:br>
              <a:rPr lang="tr-TR" sz="2400" dirty="0" smtClean="0"/>
            </a:br>
            <a:r>
              <a:rPr lang="tr-TR" sz="2400" dirty="0"/>
              <a:t/>
            </a:r>
            <a:br>
              <a:rPr lang="tr-TR" sz="2400" dirty="0"/>
            </a:br>
            <a:r>
              <a:rPr lang="tr-TR" sz="2400" dirty="0" smtClean="0"/>
              <a:t/>
            </a:r>
            <a:br>
              <a:rPr lang="tr-TR" sz="2400" dirty="0" smtClean="0"/>
            </a:br>
            <a:endParaRPr lang="tr-TR" sz="2400" dirty="0"/>
          </a:p>
        </p:txBody>
      </p:sp>
      <p:sp>
        <p:nvSpPr>
          <p:cNvPr id="3" name="Alt Başlık 2"/>
          <p:cNvSpPr>
            <a:spLocks noGrp="1"/>
          </p:cNvSpPr>
          <p:nvPr>
            <p:ph type="subTitle" idx="1"/>
          </p:nvPr>
        </p:nvSpPr>
        <p:spPr/>
        <p:txBody>
          <a:bodyPr>
            <a:normAutofit fontScale="92500" lnSpcReduction="20000"/>
          </a:bodyPr>
          <a:lstStyle/>
          <a:p>
            <a:r>
              <a:rPr lang="tr-TR" dirty="0" smtClean="0"/>
              <a:t>Tarihsel olarak genel hukuk kuralları kapsamı içerisinde cezalandırıcı kurallar azalmış, onarıcı kurallar ise artmıştır. Bu anlama gelmek üzere, genel olarak ceza hukukundan onarıcı hukuka doğru bir evrim söz konusudur. Bu, bir yönüyle din ve gelenek gibi ortak değer kaynaklarının modern dünyada gücünü yitirmesiyle, diğer yönüyle mübadele ve işbölümü ilişkilerinin giderek karmaşıklaşmasıyla bağlantılıdır.</a:t>
            </a:r>
            <a:endParaRPr lang="tr-TR" dirty="0"/>
          </a:p>
        </p:txBody>
      </p:sp>
    </p:spTree>
    <p:extLst>
      <p:ext uri="{BB962C8B-B14F-4D97-AF65-F5344CB8AC3E}">
        <p14:creationId xmlns:p14="http://schemas.microsoft.com/office/powerpoint/2010/main" val="39518606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2400" dirty="0" smtClean="0"/>
              <a:t>Suç ve Ceza</a:t>
            </a:r>
            <a:br>
              <a:rPr lang="tr-TR" sz="2400" dirty="0" smtClean="0"/>
            </a:br>
            <a:r>
              <a:rPr lang="tr-TR" sz="2400" dirty="0"/>
              <a:t/>
            </a:r>
            <a:br>
              <a:rPr lang="tr-TR" sz="2400" dirty="0"/>
            </a:br>
            <a:endParaRPr lang="tr-TR" sz="2400" dirty="0"/>
          </a:p>
        </p:txBody>
      </p:sp>
      <p:sp>
        <p:nvSpPr>
          <p:cNvPr id="3" name="Alt Başlık 2"/>
          <p:cNvSpPr>
            <a:spLocks noGrp="1"/>
          </p:cNvSpPr>
          <p:nvPr>
            <p:ph type="subTitle" idx="1"/>
          </p:nvPr>
        </p:nvSpPr>
        <p:spPr/>
        <p:txBody>
          <a:bodyPr>
            <a:normAutofit lnSpcReduction="10000"/>
          </a:bodyPr>
          <a:lstStyle/>
          <a:p>
            <a:r>
              <a:rPr lang="tr-TR" dirty="0" smtClean="0"/>
              <a:t>Ceza toplumun güçlü biçimde bağlılık hissettiği ortak değerlerin belirgin biçimde ihlal edilmesi haline gösterilen örgütlü ve irrasyonel bir tepkidir. Bu tepkinin gösterilmesine neden olan eylem suçtur. Dolayısıyla, bir eylem doğası (niteliği) itibariyle suç sayıldığı için ceza ortaya çıkıyor değildir; bir eylem cezalandırıldığı için suç sayılır. </a:t>
            </a:r>
            <a:endParaRPr lang="tr-TR" dirty="0"/>
          </a:p>
        </p:txBody>
      </p:sp>
    </p:spTree>
    <p:extLst>
      <p:ext uri="{BB962C8B-B14F-4D97-AF65-F5344CB8AC3E}">
        <p14:creationId xmlns:p14="http://schemas.microsoft.com/office/powerpoint/2010/main" val="42049148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1477107"/>
            <a:ext cx="10515600" cy="1758462"/>
          </a:xfrm>
        </p:spPr>
        <p:txBody>
          <a:bodyPr>
            <a:normAutofit/>
          </a:bodyPr>
          <a:lstStyle/>
          <a:p>
            <a:pPr algn="ctr"/>
            <a:r>
              <a:rPr lang="tr-TR" sz="2400" dirty="0" smtClean="0"/>
              <a:t>Cezanın niceliği ve niteliği</a:t>
            </a:r>
            <a:endParaRPr lang="tr-TR" sz="2400" dirty="0"/>
          </a:p>
        </p:txBody>
      </p:sp>
      <p:sp>
        <p:nvSpPr>
          <p:cNvPr id="3" name="İçerik Yer Tutucusu 2"/>
          <p:cNvSpPr>
            <a:spLocks noGrp="1"/>
          </p:cNvSpPr>
          <p:nvPr>
            <p:ph idx="1"/>
          </p:nvPr>
        </p:nvSpPr>
        <p:spPr>
          <a:xfrm>
            <a:off x="838200" y="4056185"/>
            <a:ext cx="10515600" cy="2120778"/>
          </a:xfrm>
        </p:spPr>
        <p:txBody>
          <a:bodyPr>
            <a:normAutofit/>
          </a:bodyPr>
          <a:lstStyle/>
          <a:p>
            <a:pPr marL="0" indent="0" algn="ctr">
              <a:buNone/>
            </a:pPr>
            <a:r>
              <a:rPr lang="tr-TR" sz="2400" dirty="0" smtClean="0"/>
              <a:t>Cezanın sayılabilir olan yönü, yani şiddeti cezanın niceliğine işaret eder. Cezanın niteliği ise onun türüdür. Hapis cezası bir ceza türü iken, bu tür kendi içinde (süre itibariyle) niceliksel olarak ayrışabilir. </a:t>
            </a:r>
            <a:endParaRPr lang="tr-TR" sz="2400" dirty="0"/>
          </a:p>
        </p:txBody>
      </p:sp>
    </p:spTree>
    <p:extLst>
      <p:ext uri="{BB962C8B-B14F-4D97-AF65-F5344CB8AC3E}">
        <p14:creationId xmlns:p14="http://schemas.microsoft.com/office/powerpoint/2010/main" val="18924608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2400" dirty="0" smtClean="0"/>
              <a:t>Cezanın Niceliksel Evrimi </a:t>
            </a:r>
            <a:br>
              <a:rPr lang="tr-TR" sz="2400" dirty="0" smtClean="0"/>
            </a:br>
            <a:r>
              <a:rPr lang="tr-TR" sz="2400" dirty="0"/>
              <a:t/>
            </a:r>
            <a:br>
              <a:rPr lang="tr-TR" sz="2400" dirty="0"/>
            </a:br>
            <a:r>
              <a:rPr lang="tr-TR" sz="2400" dirty="0" smtClean="0"/>
              <a:t/>
            </a:r>
            <a:br>
              <a:rPr lang="tr-TR" sz="2400" dirty="0" smtClean="0"/>
            </a:br>
            <a:endParaRPr lang="tr-TR" sz="2400" dirty="0"/>
          </a:p>
        </p:txBody>
      </p:sp>
      <p:sp>
        <p:nvSpPr>
          <p:cNvPr id="3" name="Alt Başlık 2"/>
          <p:cNvSpPr>
            <a:spLocks noGrp="1"/>
          </p:cNvSpPr>
          <p:nvPr>
            <p:ph type="subTitle" idx="1"/>
          </p:nvPr>
        </p:nvSpPr>
        <p:spPr/>
        <p:txBody>
          <a:bodyPr/>
          <a:lstStyle/>
          <a:p>
            <a:r>
              <a:rPr lang="tr-TR" dirty="0" smtClean="0"/>
              <a:t>Cezanın güvence altına almaya çalıştığı değerlerin kaynağı dünyevileştikçe cezanın şiddetinde azalma görülür. Diğer yandan, siyasi iktidarın mutlaklaşması cezanın şiddetinde artışa neden olur. Bu iki ilke, </a:t>
            </a:r>
            <a:r>
              <a:rPr lang="tr-TR" dirty="0" err="1" smtClean="0"/>
              <a:t>Durkheim’a</a:t>
            </a:r>
            <a:r>
              <a:rPr lang="tr-TR" dirty="0" smtClean="0"/>
              <a:t> göre cezanın niceliksel evrimini açıklar. </a:t>
            </a:r>
            <a:endParaRPr lang="tr-TR" dirty="0"/>
          </a:p>
        </p:txBody>
      </p:sp>
    </p:spTree>
    <p:extLst>
      <p:ext uri="{BB962C8B-B14F-4D97-AF65-F5344CB8AC3E}">
        <p14:creationId xmlns:p14="http://schemas.microsoft.com/office/powerpoint/2010/main" val="10524987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2400" dirty="0" smtClean="0"/>
              <a:t>Cezanın Niteliksel Evrimi</a:t>
            </a:r>
            <a:br>
              <a:rPr lang="tr-TR" sz="2400" dirty="0" smtClean="0"/>
            </a:br>
            <a:r>
              <a:rPr lang="tr-TR" sz="2400" dirty="0"/>
              <a:t/>
            </a:r>
            <a:br>
              <a:rPr lang="tr-TR" sz="2400" dirty="0"/>
            </a:br>
            <a:endParaRPr lang="tr-TR" sz="2400" dirty="0"/>
          </a:p>
        </p:txBody>
      </p:sp>
      <p:sp>
        <p:nvSpPr>
          <p:cNvPr id="3" name="Alt Başlık 2"/>
          <p:cNvSpPr>
            <a:spLocks noGrp="1"/>
          </p:cNvSpPr>
          <p:nvPr>
            <p:ph type="subTitle" idx="1"/>
          </p:nvPr>
        </p:nvSpPr>
        <p:spPr/>
        <p:txBody>
          <a:bodyPr/>
          <a:lstStyle/>
          <a:p>
            <a:r>
              <a:rPr lang="tr-TR" dirty="0" smtClean="0"/>
              <a:t>Cezanın niteliksel evrimi ölüm cezasından kişiyi hürriyetinden yoksun bırakma (hapis) cezasına doğru gerçekleşmiştir. Bunun için, sorumluluğun şahsileşmesi, hürriyetten yoksun kılmanın </a:t>
            </a:r>
            <a:r>
              <a:rPr lang="tr-TR" dirty="0" err="1" smtClean="0"/>
              <a:t>başlıbaşına</a:t>
            </a:r>
            <a:r>
              <a:rPr lang="tr-TR" dirty="0" smtClean="0"/>
              <a:t> bir ceza olarak kabulü ve kamusal örgütlenmenin gelişmesi gerekmiştir.</a:t>
            </a:r>
            <a:endParaRPr lang="tr-TR" dirty="0"/>
          </a:p>
        </p:txBody>
      </p:sp>
    </p:spTree>
    <p:extLst>
      <p:ext uri="{BB962C8B-B14F-4D97-AF65-F5344CB8AC3E}">
        <p14:creationId xmlns:p14="http://schemas.microsoft.com/office/powerpoint/2010/main" val="12430180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2400" dirty="0" smtClean="0"/>
              <a:t>Sözleşmenin Evrimi </a:t>
            </a:r>
            <a:br>
              <a:rPr lang="tr-TR" sz="2400" dirty="0" smtClean="0"/>
            </a:br>
            <a:r>
              <a:rPr lang="tr-TR" sz="2400" dirty="0"/>
              <a:t/>
            </a:r>
            <a:br>
              <a:rPr lang="tr-TR" sz="2400" dirty="0"/>
            </a:br>
            <a:endParaRPr lang="tr-TR" sz="2400" dirty="0"/>
          </a:p>
        </p:txBody>
      </p:sp>
      <p:sp>
        <p:nvSpPr>
          <p:cNvPr id="3" name="Alt Başlık 2"/>
          <p:cNvSpPr>
            <a:spLocks noGrp="1"/>
          </p:cNvSpPr>
          <p:nvPr>
            <p:ph type="subTitle" idx="1"/>
          </p:nvPr>
        </p:nvSpPr>
        <p:spPr/>
        <p:txBody>
          <a:bodyPr>
            <a:normAutofit lnSpcReduction="10000"/>
          </a:bodyPr>
          <a:lstStyle/>
          <a:p>
            <a:r>
              <a:rPr lang="tr-TR" dirty="0" smtClean="0"/>
              <a:t>Mübadele ilişkilerinin düzenlenişinin evrimi statü hukukundan sözleşme hukukuna doğrudur. Sözleşmeler ise, ayni akitlerden </a:t>
            </a:r>
            <a:r>
              <a:rPr lang="tr-TR" dirty="0" err="1" smtClean="0"/>
              <a:t>rızai</a:t>
            </a:r>
            <a:r>
              <a:rPr lang="tr-TR" dirty="0" smtClean="0"/>
              <a:t> (ve adil) akitlere doğru evrim geçirmiştir. </a:t>
            </a:r>
            <a:r>
              <a:rPr lang="tr-TR" dirty="0" err="1" smtClean="0"/>
              <a:t>Rızai</a:t>
            </a:r>
            <a:r>
              <a:rPr lang="tr-TR" dirty="0" smtClean="0"/>
              <a:t> akitlerde sözleşmenin geçerlilik koşulları basitleşmiş, şekil koşulları asgariye inmiş ve bireyin rızası (gerçek iradesi) önem kazanmıştır. </a:t>
            </a:r>
            <a:endParaRPr lang="tr-TR" dirty="0"/>
          </a:p>
        </p:txBody>
      </p:sp>
    </p:spTree>
    <p:extLst>
      <p:ext uri="{BB962C8B-B14F-4D97-AF65-F5344CB8AC3E}">
        <p14:creationId xmlns:p14="http://schemas.microsoft.com/office/powerpoint/2010/main" val="2918996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286</Words>
  <Application>Microsoft Office PowerPoint</Application>
  <PresentationFormat>Geniş ekran</PresentationFormat>
  <Paragraphs>13</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Arial</vt:lpstr>
      <vt:lpstr>Calibri</vt:lpstr>
      <vt:lpstr>Calibri Light</vt:lpstr>
      <vt:lpstr>Office Teması</vt:lpstr>
      <vt:lpstr>Hukukun Evrimi</vt:lpstr>
      <vt:lpstr>Hukukun Genel Evrimi   </vt:lpstr>
      <vt:lpstr>Suç ve Ceza  </vt:lpstr>
      <vt:lpstr>Cezanın niceliği ve niteliği</vt:lpstr>
      <vt:lpstr>Cezanın Niceliksel Evrimi    </vt:lpstr>
      <vt:lpstr>Cezanın Niteliksel Evrimi  </vt:lpstr>
      <vt:lpstr>Sözleşmenin Evrimi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Hukukun Evrimi</dc:title>
  <dc:creator>Saim Üye</dc:creator>
  <cp:lastModifiedBy>Saim Üye</cp:lastModifiedBy>
  <cp:revision>4</cp:revision>
  <dcterms:created xsi:type="dcterms:W3CDTF">2018-03-15T13:49:24Z</dcterms:created>
  <dcterms:modified xsi:type="dcterms:W3CDTF">2018-03-15T14:19:42Z</dcterms:modified>
</cp:coreProperties>
</file>