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63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00AA7-9539-4AEA-88A2-118159370E43}" type="datetimeFigureOut">
              <a:rPr lang="tr-TR" smtClean="0"/>
              <a:t>03.03.2018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F1C6A-BB48-403B-8FA3-22CAD3C431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273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F1C6A-BB48-403B-8FA3-22CAD3C431B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153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19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27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363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1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25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54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54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83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96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823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430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840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1" y="540328"/>
            <a:ext cx="8435280" cy="6317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cap="small" dirty="0" smtClean="0"/>
              <a:t>III.TEHLİKE SORUMLULUĞU</a:t>
            </a:r>
            <a:r>
              <a:rPr lang="tr-TR" cap="small" dirty="0"/>
              <a:t>	</a:t>
            </a:r>
            <a:endParaRPr lang="tr-TR" cap="all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Karayolları </a:t>
            </a:r>
            <a:r>
              <a:rPr lang="tr-TR" dirty="0"/>
              <a:t>trafik kanununa göre motorlu araç işleteni ile</a:t>
            </a:r>
            <a:br>
              <a:rPr lang="tr-TR" dirty="0"/>
            </a:br>
            <a:r>
              <a:rPr lang="tr-TR" dirty="0"/>
              <a:t>araç işleticisinin bağlı olduğu teşebbüs sahibinin sorumluluğu	</a:t>
            </a:r>
          </a:p>
          <a:p>
            <a:pPr marL="0" indent="0">
              <a:buNone/>
            </a:pPr>
            <a:r>
              <a:rPr lang="tr-TR" dirty="0" smtClean="0"/>
              <a:t>    a)Araç </a:t>
            </a:r>
            <a:r>
              <a:rPr lang="tr-TR" dirty="0"/>
              <a:t>işletenin, teşebbüs sahibinin sorumluluğunun hukukî niteliği	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smtClean="0"/>
              <a:t>Tehlike </a:t>
            </a:r>
            <a:r>
              <a:rPr lang="tr-TR" dirty="0"/>
              <a:t>sorumluluğu	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smtClean="0"/>
              <a:t>Özen </a:t>
            </a:r>
            <a:r>
              <a:rPr lang="tr-TR" dirty="0"/>
              <a:t>sorumluluğu	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smtClean="0"/>
              <a:t>Kusur </a:t>
            </a:r>
            <a:r>
              <a:rPr lang="tr-TR" dirty="0"/>
              <a:t>sorumluluğu	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smtClean="0"/>
              <a:t>Genel </a:t>
            </a:r>
            <a:r>
              <a:rPr lang="tr-TR" dirty="0"/>
              <a:t>hükümlere göre sorumluluk	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749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332656"/>
            <a:ext cx="8354291" cy="6493906"/>
          </a:xfrm>
        </p:spPr>
        <p:txBody>
          <a:bodyPr>
            <a:noAutofit/>
          </a:bodyPr>
          <a:lstStyle/>
          <a:p>
            <a:pPr marL="0" indent="0" defTabSz="360000">
              <a:buNone/>
            </a:pPr>
            <a:r>
              <a:rPr lang="tr-TR" sz="3200" dirty="0" smtClean="0"/>
              <a:t>İşleten </a:t>
            </a:r>
            <a:r>
              <a:rPr lang="tr-TR" sz="3200" dirty="0"/>
              <a:t>veya teşebbüs sahibinin sorumluluğunun azaltılması	</a:t>
            </a:r>
          </a:p>
          <a:p>
            <a:pPr marL="0" indent="0" defTabSz="360000">
              <a:buNone/>
            </a:pPr>
            <a:r>
              <a:rPr lang="tr-TR" sz="3200" dirty="0" smtClean="0"/>
              <a:t>	</a:t>
            </a:r>
            <a:r>
              <a:rPr lang="tr-TR" sz="3200" dirty="0"/>
              <a:t>	</a:t>
            </a:r>
          </a:p>
          <a:p>
            <a:pPr marL="0" indent="0" defTabSz="360000">
              <a:buNone/>
            </a:pPr>
            <a:r>
              <a:rPr lang="tr-TR" sz="3200" dirty="0" smtClean="0"/>
              <a:t>	</a:t>
            </a:r>
            <a:r>
              <a:rPr lang="tr-TR" sz="3200" dirty="0" smtClean="0"/>
              <a:t>Zarar </a:t>
            </a:r>
            <a:r>
              <a:rPr lang="tr-TR" sz="3200" dirty="0"/>
              <a:t>görenin kusuru	</a:t>
            </a:r>
          </a:p>
          <a:p>
            <a:pPr marL="0" indent="0" defTabSz="360000">
              <a:buNone/>
            </a:pPr>
            <a:r>
              <a:rPr lang="tr-TR" sz="3200" dirty="0" smtClean="0"/>
              <a:t>	</a:t>
            </a:r>
            <a:r>
              <a:rPr lang="tr-TR" sz="3200" dirty="0" smtClean="0"/>
              <a:t>Hatır </a:t>
            </a:r>
            <a:r>
              <a:rPr lang="tr-TR" sz="3200" dirty="0"/>
              <a:t>için taşıma veya aracın hatır için </a:t>
            </a:r>
            <a:r>
              <a:rPr lang="tr-TR" sz="3200" dirty="0" smtClean="0"/>
              <a:t>kullandırılması (verilmesi</a:t>
            </a:r>
            <a:r>
              <a:rPr lang="tr-TR" sz="3200" dirty="0"/>
              <a:t>)	</a:t>
            </a:r>
          </a:p>
          <a:p>
            <a:pPr marL="0" indent="0" defTabSz="360000">
              <a:buNone/>
            </a:pPr>
            <a:r>
              <a:rPr lang="tr-TR" sz="3200" dirty="0" smtClean="0"/>
              <a:t>Birden </a:t>
            </a:r>
            <a:r>
              <a:rPr lang="tr-TR" sz="3200" dirty="0"/>
              <a:t>çok işleten veya teşebbüs sahibinin birbirlerine verdikleri </a:t>
            </a:r>
            <a:r>
              <a:rPr lang="tr-TR" sz="3200" dirty="0" smtClean="0"/>
              <a:t>zarardan </a:t>
            </a:r>
            <a:r>
              <a:rPr lang="tr-TR" sz="3200" dirty="0"/>
              <a:t>sorumlulukları	</a:t>
            </a:r>
          </a:p>
          <a:p>
            <a:pPr marL="0" indent="0" defTabSz="360000">
              <a:buNone/>
            </a:pPr>
            <a:r>
              <a:rPr lang="tr-TR" sz="3200" dirty="0" smtClean="0"/>
              <a:t>		</a:t>
            </a:r>
            <a:r>
              <a:rPr lang="tr-TR" sz="3200" dirty="0"/>
              <a:t>a</a:t>
            </a:r>
            <a:r>
              <a:rPr lang="tr-TR" sz="3200" dirty="0" smtClean="0"/>
              <a:t>)Kişiye </a:t>
            </a:r>
            <a:r>
              <a:rPr lang="tr-TR" sz="3200" dirty="0"/>
              <a:t>ilişkin sorumluluk (bedensel zarardan sorumluluk)	</a:t>
            </a:r>
          </a:p>
          <a:p>
            <a:pPr marL="0" indent="0" defTabSz="360000">
              <a:buNone/>
            </a:pPr>
            <a:r>
              <a:rPr lang="tr-TR" sz="3200" dirty="0" smtClean="0"/>
              <a:t>	</a:t>
            </a:r>
            <a:r>
              <a:rPr lang="tr-TR" sz="3200" dirty="0"/>
              <a:t>b</a:t>
            </a:r>
            <a:r>
              <a:rPr lang="tr-TR" sz="3200" dirty="0" smtClean="0"/>
              <a:t>)Şeye </a:t>
            </a:r>
            <a:r>
              <a:rPr lang="tr-TR" sz="3200" dirty="0"/>
              <a:t>ilişkin zarardan sorumluluk	</a:t>
            </a:r>
          </a:p>
          <a:p>
            <a:pPr marL="0" indent="0" defTabSz="360000">
              <a:buNone/>
            </a:pPr>
            <a:r>
              <a:rPr lang="tr-TR" sz="3200" dirty="0" smtClean="0"/>
              <a:t>	</a:t>
            </a:r>
            <a:r>
              <a:rPr lang="tr-TR" sz="3200" dirty="0"/>
              <a:t>c</a:t>
            </a:r>
            <a:r>
              <a:rPr lang="tr-TR" sz="3200" dirty="0" smtClean="0"/>
              <a:t>)Müteselsil </a:t>
            </a:r>
            <a:r>
              <a:rPr lang="tr-TR" sz="3200" dirty="0"/>
              <a:t>sorumluluk	</a:t>
            </a:r>
          </a:p>
        </p:txBody>
      </p:sp>
    </p:spTree>
    <p:extLst>
      <p:ext uri="{BB962C8B-B14F-4D97-AF65-F5344CB8AC3E}">
        <p14:creationId xmlns:p14="http://schemas.microsoft.com/office/powerpoint/2010/main" val="128494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</Words>
  <Application>Microsoft Office PowerPoint</Application>
  <PresentationFormat>Ekran Gösterisi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Dalga Biçimi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Veysel Başpınar</cp:lastModifiedBy>
  <cp:revision>6</cp:revision>
  <dcterms:created xsi:type="dcterms:W3CDTF">2018-02-28T12:56:20Z</dcterms:created>
  <dcterms:modified xsi:type="dcterms:W3CDTF">2018-03-03T11:06:37Z</dcterms:modified>
</cp:coreProperties>
</file>