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84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901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293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155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20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53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535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812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76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78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655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D3AD4-7AB7-46C4-86B4-AA952727438B}" type="datetimeFigureOut">
              <a:rPr lang="tr-TR" smtClean="0"/>
              <a:t>10.08.2018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B18B2-8671-433C-B4D7-2BA357F064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55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II. Abdülhamit Dönemi basın rejimi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046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Döneme ilişkin genel tarihsel çerçeve:</a:t>
            </a:r>
          </a:p>
          <a:p>
            <a:pPr marL="0" indent="0">
              <a:buNone/>
            </a:pPr>
            <a:r>
              <a:rPr lang="tr-TR" dirty="0" smtClean="0"/>
              <a:t>*Hem yeniden yapılanma hem de parçalanma dönemi</a:t>
            </a:r>
          </a:p>
          <a:p>
            <a:pPr marL="0" indent="0">
              <a:buNone/>
            </a:pPr>
            <a:r>
              <a:rPr lang="tr-TR" dirty="0" smtClean="0"/>
              <a:t>*1878 Meclis’in dağıtılması, Rusya-Kırım Savaşı</a:t>
            </a:r>
          </a:p>
          <a:p>
            <a:pPr marL="0" indent="0">
              <a:buNone/>
            </a:pPr>
            <a:r>
              <a:rPr lang="tr-TR" dirty="0" smtClean="0"/>
              <a:t>*Mısır, Romanya, Bulgaristan özerkliği</a:t>
            </a:r>
          </a:p>
          <a:p>
            <a:pPr marL="0" indent="0">
              <a:buNone/>
            </a:pPr>
            <a:r>
              <a:rPr lang="tr-TR" dirty="0" smtClean="0"/>
              <a:t>*Girit’ten Osmanlı askerinin çıkışı</a:t>
            </a:r>
          </a:p>
          <a:p>
            <a:pPr marL="0" indent="0">
              <a:buNone/>
            </a:pPr>
            <a:r>
              <a:rPr lang="tr-TR" dirty="0" smtClean="0"/>
              <a:t>*Dünyanın çeşitli ülkelerinde yayımlanan karikatürlerde Osmanlı İmparatorluğu’nun hasta adam olarak tasviri</a:t>
            </a:r>
          </a:p>
          <a:p>
            <a:pPr marL="0" indent="0">
              <a:buNone/>
            </a:pPr>
            <a:r>
              <a:rPr lang="tr-TR" dirty="0" smtClean="0"/>
              <a:t>*Krizi derinleşen maliye</a:t>
            </a:r>
          </a:p>
          <a:p>
            <a:pPr marL="0" indent="0">
              <a:buNone/>
            </a:pPr>
            <a:r>
              <a:rPr lang="tr-TR" dirty="0" smtClean="0"/>
              <a:t>*1881 Düyun-u Umumiye’nin kuruluşu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77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Basının ve kamuoyunun denetimi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Denetim amacıyla gerçekleştirilen hukuksal düzenlemeler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*1878 Maarif Nazırlığı, Matbuat Müdürlüğü ve Zaptiye Nezareti’nin katkılarıyla ön sansür arttırılıyor.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*1880 sansür siyasal olmayan dergilere yayılıyor.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*1888 matbaaların tüm bastıklarına ön sansür getiriliyor.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73393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 basının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1888-1908 tek bir mizah dergisi görülmez.</a:t>
            </a:r>
          </a:p>
          <a:p>
            <a:r>
              <a:rPr lang="tr-TR" dirty="0" smtClean="0"/>
              <a:t>Sansür nedeniyle gazeteler bilim, sanat ve edebiyata yöneliyor.</a:t>
            </a:r>
          </a:p>
          <a:p>
            <a:r>
              <a:rPr lang="tr-TR" dirty="0" smtClean="0"/>
              <a:t>Edebiyat-ı Cedide akımı</a:t>
            </a:r>
          </a:p>
          <a:p>
            <a:r>
              <a:rPr lang="tr-TR" dirty="0" smtClean="0"/>
              <a:t>Avrupa’da, Kuzey ve Güney Amerika’da bir sürgün basını ortaya çıkıyor.</a:t>
            </a:r>
          </a:p>
          <a:p>
            <a:r>
              <a:rPr lang="tr-TR" dirty="0" smtClean="0"/>
              <a:t> Tüm basılı eserler denetim altında</a:t>
            </a:r>
          </a:p>
          <a:p>
            <a:r>
              <a:rPr lang="tr-TR" dirty="0" smtClean="0"/>
              <a:t>Basım faaliyetleri yeraltına iniyor.</a:t>
            </a:r>
          </a:p>
          <a:p>
            <a:r>
              <a:rPr lang="tr-TR" dirty="0" smtClean="0"/>
              <a:t>Devlet desteğiyle basın teknik açıdan ilerleme gösteriyor.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7563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II. Meşrutiyetin İlanı ve Basın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Sansür kalkıyor.</a:t>
            </a:r>
          </a:p>
          <a:p>
            <a:r>
              <a:rPr lang="tr-TR" dirty="0" smtClean="0"/>
              <a:t>Basın patlaması: İmparatorlukta yaşayan her millet kendi dilinde gazete ve dergi çıkarmaya başlıyor. </a:t>
            </a:r>
          </a:p>
          <a:p>
            <a:r>
              <a:rPr lang="tr-TR" dirty="0" smtClean="0"/>
              <a:t>İlk günlük gazete yayımlanıyor. Latin harfleriyle ilk Türkçe gazete çıkartılmaya başlanıyor.</a:t>
            </a:r>
          </a:p>
          <a:p>
            <a:r>
              <a:rPr lang="tr-TR" dirty="0" smtClean="0"/>
              <a:t>Hukuki çerçevede değişim: 1909 liberal bir basın kanunu çıkartılıyor; ancak daha sonra uygulanmayacaktır.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3184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Taşra basını: II. Abdülhamit döneminde taşrada artan matbaa makinaları ve teknik altyapı kullanılarak, basın patlaması taşrada da yaşanmıştır.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Bunlar, bulundukları bölgede yerel forum oluşturulmasında etkili olmuş, gazeteleri çıkaranlara çeşitli ayrıcalıklar sağlamış ve yerel yöneticileri denetim altında tutmanın aracı olmuştur.</a:t>
            </a:r>
          </a:p>
        </p:txBody>
      </p:sp>
    </p:spTree>
    <p:extLst>
      <p:ext uri="{BB962C8B-B14F-4D97-AF65-F5344CB8AC3E}">
        <p14:creationId xmlns:p14="http://schemas.microsoft.com/office/powerpoint/2010/main" val="2505464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Dönemin Özellikleri-1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fikir akımlarının gazete ve dergiler aracılığıyla temellerinin atıldığı, dolaşıma sokulduğu bir dönemdir.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Siyaseten saflaşma artmıştır.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Taşrada özel gazeteler çıkmaya başlamıştır.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Kadın ve çocuk gazete ve dergilerinde artış yaşanmıştır.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7297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Dönemin Özellikleri-2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Habercilik ikinci planda kalmıştır.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Basında karşılığını bulan canlı bir kamuoyundan söz edilebilir.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Sansür kaldırıldıysa da idareyi örfiye ve hükümet kararları ile basının denetimi: 31 Mart Olayı sonrası matbuat </a:t>
            </a:r>
            <a:r>
              <a:rPr lang="tr-TR" smtClean="0"/>
              <a:t>üzerinde baskı ve terör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Gazetecilerin ilk örgütlenme çabası Cemiyeti Matbuat-ı Osmaniye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6578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334</Words>
  <Application>Microsoft Office PowerPoint</Application>
  <PresentationFormat>Geniş ekran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II. Abdülhamit Dönemi basın rejimi </vt:lpstr>
      <vt:lpstr>PowerPoint Sunusu</vt:lpstr>
      <vt:lpstr>Basının ve kamuoyunun denetimi</vt:lpstr>
      <vt:lpstr>Dönem basının özellikleri</vt:lpstr>
      <vt:lpstr>II. Meşrutiyetin İlanı ve Basın</vt:lpstr>
      <vt:lpstr>PowerPoint Sunusu</vt:lpstr>
      <vt:lpstr>Dönemin Özellikleri-1</vt:lpstr>
      <vt:lpstr>Dönemin Özellikleri-2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Abdülhamit Dönemi basın rejimi</dc:title>
  <dc:creator>İLEF</dc:creator>
  <cp:lastModifiedBy>İLEF</cp:lastModifiedBy>
  <cp:revision>8</cp:revision>
  <dcterms:created xsi:type="dcterms:W3CDTF">2018-08-10T07:56:44Z</dcterms:created>
  <dcterms:modified xsi:type="dcterms:W3CDTF">2018-08-10T08:57:18Z</dcterms:modified>
</cp:coreProperties>
</file>