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785093" y="1700074"/>
            <a:ext cx="6630278" cy="1502690"/>
          </a:xfrm>
        </p:spPr>
        <p:txBody>
          <a:bodyPr/>
          <a:lstStyle/>
          <a:p>
            <a:r>
              <a:rPr lang="tr-TR" sz="4800" b="1" dirty="0" smtClean="0"/>
              <a:t>MÜHENDİSLİKTE ÖLÇME BİLGİSİ </a:t>
            </a:r>
            <a:endParaRPr lang="tr-TR" sz="48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ARA SINAV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836277" y="4798512"/>
            <a:ext cx="4942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Prof. Dr. Engin YURTSEVEN 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175139" y="3021876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chemeClr val="accent4">
                    <a:lumMod val="75000"/>
                  </a:schemeClr>
                </a:solidFill>
              </a:rPr>
              <a:t>7</a:t>
            </a: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</a:rPr>
              <a:t>.HAFTA</a:t>
            </a:r>
            <a:endParaRPr lang="tr-TR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12</Words>
  <Application>Microsoft Office PowerPoint</Application>
  <PresentationFormat>Geniş ekran</PresentationFormat>
  <Paragraphs>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Organik</vt:lpstr>
      <vt:lpstr>MÜHENDİSLİKTE ÖLÇME BİLGİSİ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MÜHENDİSLİKTE ÖLÇME BİLGİSİ</dc:title>
  <dc:creator>m.sevba yılmaz</dc:creator>
  <cp:lastModifiedBy>m.sevba yılmaz</cp:lastModifiedBy>
  <cp:revision>3</cp:revision>
  <dcterms:created xsi:type="dcterms:W3CDTF">2020-01-21T18:18:14Z</dcterms:created>
  <dcterms:modified xsi:type="dcterms:W3CDTF">2020-01-21T18:54:40Z</dcterms:modified>
</cp:coreProperties>
</file>