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12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2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483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5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0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12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8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3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3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3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4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4B85D-AFCD-E540-AE6E-DD94C1C5BFA6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1F5E2-F553-CE41-869A-11849E51F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20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E130975-0A48-4145-9223-D4998F3D2281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>
              <a:ea typeface="+mj-ea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124200"/>
          </a:xfrm>
        </p:spPr>
        <p:txBody>
          <a:bodyPr/>
          <a:lstStyle/>
          <a:p>
            <a:pPr algn="just" eaLnBrk="1" hangingPunct="1">
              <a:buFont typeface="Wingdings" charset="0"/>
              <a:buNone/>
            </a:pPr>
            <a:r>
              <a:rPr lang="tr-TR" b="1">
                <a:latin typeface="Verdana" charset="0"/>
                <a:cs typeface="Arial" charset="0"/>
              </a:rPr>
              <a:t>	</a:t>
            </a:r>
            <a:r>
              <a:rPr lang="tr-TR" b="1">
                <a:latin typeface="Arial" charset="0"/>
                <a:cs typeface="Arial" charset="0"/>
              </a:rPr>
              <a:t>Sürdürülebilir kalkınma: </a:t>
            </a:r>
            <a:r>
              <a:rPr lang="tr-TR">
                <a:latin typeface="Arial" charset="0"/>
                <a:cs typeface="Arial" charset="0"/>
              </a:rPr>
              <a:t>Gelecek kuşakların ihtiyaçlarını tehlikeye atmadan şimdiki kuşakların ihtiyaçlarını karşılamayı amaçlayan kalkınma politikalarının bütününe denir.</a:t>
            </a:r>
          </a:p>
        </p:txBody>
      </p:sp>
    </p:spTree>
    <p:extLst>
      <p:ext uri="{BB962C8B-B14F-4D97-AF65-F5344CB8AC3E}">
        <p14:creationId xmlns:p14="http://schemas.microsoft.com/office/powerpoint/2010/main" val="692115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A7ABE54-4418-B547-B124-8B1D56E411E4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731838"/>
          </a:xfrm>
        </p:spPr>
        <p:txBody>
          <a:bodyPr/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Çevrenin Boyutları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charset="0"/>
              <a:buNone/>
            </a:pPr>
            <a:r>
              <a:rPr lang="tr-TR">
                <a:latin typeface="Arial" charset="0"/>
                <a:cs typeface="Arial" charset="0"/>
              </a:rPr>
              <a:t>	Çevre kavramının ortaya koyduğu geniş alan içerisinde çevrenin farklı boyutlarından söz etmek mümkündür.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Nitelik açısından;fiziksel ve toplumsal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Coğrafi açıdan; şehir ve köy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Ölçek açısından; mikroskobik ve küresel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Ortam açısından; su ve karasal</a:t>
            </a:r>
          </a:p>
        </p:txBody>
      </p:sp>
    </p:spTree>
    <p:extLst>
      <p:ext uri="{BB962C8B-B14F-4D97-AF65-F5344CB8AC3E}">
        <p14:creationId xmlns:p14="http://schemas.microsoft.com/office/powerpoint/2010/main" val="3471447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B9C9D07-0B1D-974B-AB63-A282BC91BF9D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731838"/>
          </a:xfrm>
        </p:spPr>
        <p:txBody>
          <a:bodyPr/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Fiziksel Çevre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İnsanın içinde yaşadığı, varlığını, özelliğini ve niteliğini fiziksel olarak algıladığı ortamdır.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Fiziksel çevre oluşumu bakımından doğal çevre ve yapay çevre olarak ikiye ayrılmaktadır. </a:t>
            </a:r>
          </a:p>
        </p:txBody>
      </p:sp>
    </p:spTree>
    <p:extLst>
      <p:ext uri="{BB962C8B-B14F-4D97-AF65-F5344CB8AC3E}">
        <p14:creationId xmlns:p14="http://schemas.microsoft.com/office/powerpoint/2010/main" val="728919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E4C25DA-0EEE-9641-99CE-C2A252AB388A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Doğal Çevre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İnsan emeğine bağlı olmaksızın doğanın kendi kendine hazırlamış olduğu çevredir.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Doğada yaşayan bir canlı olarak insan da doğal çevrenin bir parçasıdır.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Doğal çevrenin temel özelliği insan elinden çıkmamış olmasıdır fakat insan eliyle yaratılan doğal çevreden de söz etmek mümkündür. </a:t>
            </a:r>
          </a:p>
        </p:txBody>
      </p:sp>
    </p:spTree>
    <p:extLst>
      <p:ext uri="{BB962C8B-B14F-4D97-AF65-F5344CB8AC3E}">
        <p14:creationId xmlns:p14="http://schemas.microsoft.com/office/powerpoint/2010/main" val="229881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7332912-8E04-F94A-AC49-5174B53AFC4C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6556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Yapay Çevre</a:t>
            </a:r>
            <a:r>
              <a:rPr lang="tr-TR" sz="400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İnsan bilgi ve kültür birikimine dayanarak, doğal çevresinde bulmuş olduğu yer altı ve yer üstü zenginliklerini kullanarak yarattığı çevreye yapay çevre denir.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Kentsel ya da kırsal olma özelliğine bakılmaksızın yerleşim yerlerinin hepsi yapay çevreyi oluşturur.</a:t>
            </a:r>
          </a:p>
        </p:txBody>
      </p:sp>
    </p:spTree>
    <p:extLst>
      <p:ext uri="{BB962C8B-B14F-4D97-AF65-F5344CB8AC3E}">
        <p14:creationId xmlns:p14="http://schemas.microsoft.com/office/powerpoint/2010/main" val="4140499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Macintosh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Çevrenin Boyutları</vt:lpstr>
      <vt:lpstr>Fiziksel Çevre</vt:lpstr>
      <vt:lpstr>Doğal Çevre</vt:lpstr>
      <vt:lpstr>Yapay Çevre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2017-11-16T12:24:23Z</dcterms:created>
  <dcterms:modified xsi:type="dcterms:W3CDTF">2017-11-16T12:25:04Z</dcterms:modified>
</cp:coreProperties>
</file>