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9"/>
  </p:notesMasterIdLst>
  <p:sldIdLst>
    <p:sldId id="256" r:id="rId2"/>
    <p:sldId id="281" r:id="rId3"/>
    <p:sldId id="283" r:id="rId4"/>
    <p:sldId id="284" r:id="rId5"/>
    <p:sldId id="285" r:id="rId6"/>
    <p:sldId id="282" r:id="rId7"/>
    <p:sldId id="28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8"/>
    <p:restoredTop sz="93009"/>
  </p:normalViewPr>
  <p:slideViewPr>
    <p:cSldViewPr snapToGrid="0">
      <p:cViewPr varScale="1">
        <p:scale>
          <a:sx n="105" d="100"/>
          <a:sy n="105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TAHIL TEKNOLOJİSİ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90694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837716"/>
            <a:ext cx="10364451" cy="1596177"/>
          </a:xfrm>
        </p:spPr>
        <p:txBody>
          <a:bodyPr/>
          <a:lstStyle/>
          <a:p>
            <a:r>
              <a:rPr lang="tr-TR" dirty="0"/>
              <a:t>Kraker-kek-gofret kahvaltılık gevrek üretimi</a:t>
            </a:r>
          </a:p>
        </p:txBody>
      </p:sp>
    </p:spTree>
    <p:extLst>
      <p:ext uri="{BB962C8B-B14F-4D97-AF65-F5344CB8AC3E}">
        <p14:creationId xmlns:p14="http://schemas.microsoft.com/office/powerpoint/2010/main" val="3224956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463" y="3273095"/>
            <a:ext cx="10364451" cy="1596177"/>
          </a:xfrm>
        </p:spPr>
        <p:txBody>
          <a:bodyPr>
            <a:noAutofit/>
          </a:bodyPr>
          <a:lstStyle/>
          <a:p>
            <a:pPr algn="l"/>
            <a:br>
              <a:rPr lang="tr-TR" sz="2400" dirty="0"/>
            </a:br>
            <a:br>
              <a:rPr lang="tr-TR" sz="2400" cap="none" dirty="0"/>
            </a:br>
            <a:r>
              <a:rPr lang="tr-TR" sz="2400" cap="none" dirty="0"/>
              <a:t>Gofret hamuru şeker ve yağ içermez. Su içeriği oldukça fazladır. Boza kıvamında bir hamurdur. Hızlı devirli özel bir karıştırıcıda hazırlanır.</a:t>
            </a:r>
            <a:br>
              <a:rPr lang="tr-TR" sz="2400" cap="none" dirty="0"/>
            </a:br>
            <a:br>
              <a:rPr lang="tr-TR" sz="2400" cap="none" dirty="0"/>
            </a:br>
            <a:r>
              <a:rPr lang="tr-TR" sz="2400" cap="none" dirty="0"/>
              <a:t>Kullanılacak un genellikle %9-9,5 </a:t>
            </a:r>
            <a:r>
              <a:rPr lang="tr-TR" sz="2400" cap="none" dirty="0" err="1"/>
              <a:t>gluten</a:t>
            </a:r>
            <a:r>
              <a:rPr lang="tr-TR" sz="2400" cap="none" dirty="0"/>
              <a:t> içeren orta kuvvette undur.</a:t>
            </a:r>
            <a:br>
              <a:rPr lang="tr-TR" sz="2400" cap="none" dirty="0"/>
            </a:br>
            <a:r>
              <a:rPr lang="tr-TR" sz="2400" cap="none" dirty="0"/>
              <a:t>Gofret pişirme makinaları tost makinası türündedir. Hem şekillenme hem pişme gerçekleşir.</a:t>
            </a:r>
            <a:br>
              <a:rPr lang="tr-TR" sz="2400" cap="none" dirty="0"/>
            </a:br>
            <a:br>
              <a:rPr lang="tr-TR" sz="2400" cap="none" dirty="0"/>
            </a:br>
            <a:r>
              <a:rPr lang="tr-TR" sz="2400" cap="none" dirty="0"/>
              <a:t>Süre oldukça kısadır.</a:t>
            </a:r>
            <a:br>
              <a:rPr lang="tr-TR" sz="2400" cap="none" dirty="0"/>
            </a:br>
            <a:r>
              <a:rPr lang="tr-TR" sz="2400" cap="none" dirty="0"/>
              <a:t> </a:t>
            </a:r>
            <a:br>
              <a:rPr lang="tr-TR" sz="2400" cap="none" dirty="0"/>
            </a:br>
            <a:endParaRPr lang="tr-TR" sz="24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3E19A93-6F9C-6441-8168-0B6C2AC67CC3}"/>
              </a:ext>
            </a:extLst>
          </p:cNvPr>
          <p:cNvSpPr/>
          <p:nvPr/>
        </p:nvSpPr>
        <p:spPr>
          <a:xfrm>
            <a:off x="4590619" y="1545328"/>
            <a:ext cx="30107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/>
              <a:t>GOFRET ÜRETİMİ</a:t>
            </a:r>
          </a:p>
        </p:txBody>
      </p:sp>
    </p:spTree>
    <p:extLst>
      <p:ext uri="{BB962C8B-B14F-4D97-AF65-F5344CB8AC3E}">
        <p14:creationId xmlns:p14="http://schemas.microsoft.com/office/powerpoint/2010/main" val="4184844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463" y="2809799"/>
            <a:ext cx="10364451" cy="1596177"/>
          </a:xfrm>
        </p:spPr>
        <p:txBody>
          <a:bodyPr>
            <a:noAutofit/>
          </a:bodyPr>
          <a:lstStyle/>
          <a:p>
            <a:pPr algn="l"/>
            <a:br>
              <a:rPr lang="tr-TR" sz="2400" dirty="0"/>
            </a:br>
            <a:br>
              <a:rPr lang="tr-TR" sz="2400" cap="none" dirty="0"/>
            </a:br>
            <a:r>
              <a:rPr lang="tr-TR" sz="2400" cap="none" dirty="0"/>
              <a:t>TUZLU, SERT HAMUR BİSKÜVİSİDİR.  </a:t>
            </a:r>
            <a:br>
              <a:rPr lang="tr-TR" sz="2400" cap="none" dirty="0"/>
            </a:br>
            <a:r>
              <a:rPr lang="tr-TR" sz="2400" cap="none" dirty="0"/>
              <a:t>YAĞ MİKTARI ORTA SEVİYEDEDİR. </a:t>
            </a:r>
            <a:br>
              <a:rPr lang="tr-TR" sz="2400" cap="none" dirty="0"/>
            </a:br>
            <a:r>
              <a:rPr lang="tr-TR" sz="2400" cap="none" dirty="0"/>
              <a:t>SU MİKTARI DÜŞÜKTÜR.</a:t>
            </a:r>
            <a:br>
              <a:rPr lang="tr-TR" sz="2400" cap="none" dirty="0"/>
            </a:br>
            <a:r>
              <a:rPr lang="tr-TR" sz="2400" cap="none" dirty="0"/>
              <a:t>PİŞİRME SICAKLIĞI 230 ℃’ DE, SÜRE YAKLAŞIK 5 DAKİKA</a:t>
            </a:r>
            <a:br>
              <a:rPr lang="tr-TR" sz="2400" cap="none" dirty="0"/>
            </a:br>
            <a:r>
              <a:rPr lang="tr-TR" sz="2400" cap="none" dirty="0"/>
              <a:t> </a:t>
            </a:r>
            <a:br>
              <a:rPr lang="tr-TR" sz="2400" cap="none" dirty="0"/>
            </a:br>
            <a:endParaRPr lang="tr-TR" sz="24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3E19A93-6F9C-6441-8168-0B6C2AC67CC3}"/>
              </a:ext>
            </a:extLst>
          </p:cNvPr>
          <p:cNvSpPr/>
          <p:nvPr/>
        </p:nvSpPr>
        <p:spPr>
          <a:xfrm>
            <a:off x="4590619" y="1545328"/>
            <a:ext cx="29258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/>
              <a:t>KRAKER ÜRETİMİ</a:t>
            </a:r>
          </a:p>
        </p:txBody>
      </p:sp>
    </p:spTree>
    <p:extLst>
      <p:ext uri="{BB962C8B-B14F-4D97-AF65-F5344CB8AC3E}">
        <p14:creationId xmlns:p14="http://schemas.microsoft.com/office/powerpoint/2010/main" val="2579606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655" y="2809799"/>
            <a:ext cx="10364451" cy="1596177"/>
          </a:xfrm>
        </p:spPr>
        <p:txBody>
          <a:bodyPr>
            <a:noAutofit/>
          </a:bodyPr>
          <a:lstStyle/>
          <a:p>
            <a:pPr algn="l"/>
            <a:br>
              <a:rPr lang="tr-TR" sz="2400" dirty="0"/>
            </a:br>
            <a:br>
              <a:rPr lang="tr-TR" sz="2400" cap="none" dirty="0"/>
            </a:br>
            <a:r>
              <a:rPr lang="tr-TR" sz="2400" cap="none" dirty="0"/>
              <a:t>UN </a:t>
            </a:r>
            <a:br>
              <a:rPr lang="tr-TR" sz="2400" cap="none" dirty="0"/>
            </a:br>
            <a:r>
              <a:rPr lang="tr-TR" sz="2400" cap="none" dirty="0"/>
              <a:t>ŞEKER</a:t>
            </a:r>
            <a:br>
              <a:rPr lang="tr-TR" sz="2400" cap="none" dirty="0"/>
            </a:br>
            <a:r>
              <a:rPr lang="tr-TR" sz="2400" cap="none" dirty="0"/>
              <a:t>YUMURTA</a:t>
            </a:r>
            <a:br>
              <a:rPr lang="tr-TR" sz="2400" cap="none" dirty="0"/>
            </a:br>
            <a:r>
              <a:rPr lang="tr-TR" sz="2400" cap="none" dirty="0"/>
              <a:t>YAĞ</a:t>
            </a:r>
            <a:br>
              <a:rPr lang="tr-TR" sz="2400" cap="none" dirty="0"/>
            </a:br>
            <a:r>
              <a:rPr lang="tr-TR" sz="2400" cap="none" dirty="0"/>
              <a:t>KABARTMA TOZU</a:t>
            </a:r>
            <a:br>
              <a:rPr lang="tr-TR" sz="2400" cap="none" dirty="0"/>
            </a:br>
            <a:br>
              <a:rPr lang="tr-TR" sz="2400" cap="none" dirty="0"/>
            </a:br>
            <a:r>
              <a:rPr lang="tr-TR" sz="2400" cap="none" dirty="0"/>
              <a:t> </a:t>
            </a:r>
            <a:br>
              <a:rPr lang="tr-TR" sz="2400" cap="none" dirty="0"/>
            </a:br>
            <a:endParaRPr lang="tr-TR" sz="24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3E19A93-6F9C-6441-8168-0B6C2AC67CC3}"/>
              </a:ext>
            </a:extLst>
          </p:cNvPr>
          <p:cNvSpPr/>
          <p:nvPr/>
        </p:nvSpPr>
        <p:spPr>
          <a:xfrm>
            <a:off x="4590619" y="1545328"/>
            <a:ext cx="22637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/>
              <a:t>KEK ÜRETİMİ</a:t>
            </a:r>
          </a:p>
        </p:txBody>
      </p:sp>
    </p:spTree>
    <p:extLst>
      <p:ext uri="{BB962C8B-B14F-4D97-AF65-F5344CB8AC3E}">
        <p14:creationId xmlns:p14="http://schemas.microsoft.com/office/powerpoint/2010/main" val="1515113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89391" y="1428308"/>
            <a:ext cx="10363826" cy="342410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TAHIL GEVREĞİ ÜRETİMİ</a:t>
            </a:r>
          </a:p>
          <a:p>
            <a:pPr marL="0" indent="0" algn="ctr">
              <a:buNone/>
            </a:pPr>
            <a:endParaRPr lang="tr-TR" sz="1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HAMUR OLUŞTURMA (KARIŞTIRMA)</a:t>
            </a:r>
          </a:p>
          <a:p>
            <a:pPr marL="0" indent="0" algn="ctr">
              <a:buNone/>
            </a:pP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EKSTRÜZYON</a:t>
            </a:r>
          </a:p>
          <a:p>
            <a:pPr marL="0" indent="0" algn="ctr">
              <a:buNone/>
            </a:pP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PULLANMA</a:t>
            </a:r>
          </a:p>
          <a:p>
            <a:pPr marL="0" indent="0" algn="ctr">
              <a:buNone/>
            </a:pP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KURUTMA</a:t>
            </a:r>
          </a:p>
          <a:p>
            <a:pPr marL="0" indent="0" algn="ctr">
              <a:buNone/>
            </a:pP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KIZARTMA-KAVURMA</a:t>
            </a:r>
          </a:p>
          <a:p>
            <a:pPr marL="0" indent="0" algn="ctr">
              <a:buNone/>
            </a:pP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ŞEKER KAPLAMA</a:t>
            </a:r>
          </a:p>
          <a:p>
            <a:pPr marL="0" indent="0" algn="ctr">
              <a:buNone/>
            </a:pP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KURUTMA</a:t>
            </a:r>
          </a:p>
          <a:p>
            <a:pPr marL="0" indent="0" algn="ctr">
              <a:buNone/>
            </a:pP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SOĞUTMA</a:t>
            </a:r>
          </a:p>
          <a:p>
            <a:pPr algn="just"/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4128966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459422792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1472</TotalTime>
  <Words>161</Words>
  <Application>Microsoft Macintosh PowerPoint</Application>
  <PresentationFormat>Geniş ekran</PresentationFormat>
  <Paragraphs>24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Tw Cen MT</vt:lpstr>
      <vt:lpstr>Verdana</vt:lpstr>
      <vt:lpstr>Damla</vt:lpstr>
      <vt:lpstr>TAHIL TEKNOLOJİSİ</vt:lpstr>
      <vt:lpstr>Kraker-kek-gofret kahvaltılık gevrek üretimi</vt:lpstr>
      <vt:lpstr>  Gofret hamuru şeker ve yağ içermez. Su içeriği oldukça fazladır. Boza kıvamında bir hamurdur. Hızlı devirli özel bir karıştırıcıda hazırlanır.  Kullanılacak un genellikle %9-9,5 gluten içeren orta kuvvette undur. Gofret pişirme makinaları tost makinası türündedir. Hem şekillenme hem pişme gerçekleşir.  Süre oldukça kısadır.   </vt:lpstr>
      <vt:lpstr>  TUZLU, SERT HAMUR BİSKÜVİSİDİR.   YAĞ MİKTARI ORTA SEVİYEDEDİR.  SU MİKTARI DÜŞÜKTÜR. PİŞİRME SICAKLIĞI 230 ℃’ DE, SÜRE YAKLAŞIK 5 DAKİKA   </vt:lpstr>
      <vt:lpstr>  UN  ŞEKER YUMURTA YAĞ KABARTMA TOZU   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289</cp:revision>
  <dcterms:created xsi:type="dcterms:W3CDTF">2019-09-25T12:44:30Z</dcterms:created>
  <dcterms:modified xsi:type="dcterms:W3CDTF">2020-01-23T12:11:03Z</dcterms:modified>
</cp:coreProperties>
</file>