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9"/>
  </p:notesMasterIdLst>
  <p:sldIdLst>
    <p:sldId id="256" r:id="rId2"/>
    <p:sldId id="281" r:id="rId3"/>
    <p:sldId id="283" r:id="rId4"/>
    <p:sldId id="284" r:id="rId5"/>
    <p:sldId id="285" r:id="rId6"/>
    <p:sldId id="282" r:id="rId7"/>
    <p:sldId id="280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38"/>
    <p:restoredTop sz="93009"/>
  </p:normalViewPr>
  <p:slideViewPr>
    <p:cSldViewPr snapToGrid="0">
      <p:cViewPr varScale="1">
        <p:scale>
          <a:sx n="105" d="100"/>
          <a:sy n="105" d="100"/>
        </p:scale>
        <p:origin x="12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5C32C-C32A-AA43-906E-F573206A9E13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70C42-C760-FE42-9DE3-EDA54A2324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852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170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43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940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5642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469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644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432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547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47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57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61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87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2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5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29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0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81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43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btecer@ankara.edu.t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06096" y="1388126"/>
            <a:ext cx="8689976" cy="2543058"/>
          </a:xfrm>
          <a:ln/>
          <a:effectLst>
            <a:glow rad="101600">
              <a:schemeClr val="accent3">
                <a:satMod val="175000"/>
                <a:alpha val="40000"/>
              </a:schemeClr>
            </a:glow>
            <a:outerShdw blurRad="63500" dist="25400" dir="5400000" algn="ctr" rotWithShape="0">
              <a:srgbClr val="000000">
                <a:alpha val="69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8800" dirty="0"/>
              <a:t>TAHIL TEKNOLOJİSİ</a:t>
            </a:r>
          </a:p>
        </p:txBody>
      </p:sp>
      <p:sp>
        <p:nvSpPr>
          <p:cNvPr id="4" name="object 6"/>
          <p:cNvSpPr txBox="1">
            <a:spLocks noGrp="1"/>
          </p:cNvSpPr>
          <p:nvPr>
            <p:ph type="subTitle" idx="1"/>
          </p:nvPr>
        </p:nvSpPr>
        <p:spPr>
          <a:xfrm>
            <a:off x="1806096" y="4095521"/>
            <a:ext cx="8689976" cy="2153666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0" tIns="173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3200" spc="-175" dirty="0">
                <a:solidFill>
                  <a:schemeClr val="bg1"/>
                </a:solidFill>
                <a:latin typeface="Verdana"/>
                <a:cs typeface="Verdana"/>
              </a:rPr>
              <a:t>NİLGÜN </a:t>
            </a:r>
            <a:r>
              <a:rPr sz="3200" spc="-215" dirty="0">
                <a:solidFill>
                  <a:schemeClr val="bg1"/>
                </a:solidFill>
                <a:latin typeface="Verdana"/>
                <a:cs typeface="Verdana"/>
              </a:rPr>
              <a:t>BAŞAK</a:t>
            </a:r>
            <a:r>
              <a:rPr sz="3200" spc="-44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3200" spc="-260" dirty="0">
                <a:solidFill>
                  <a:schemeClr val="bg1"/>
                </a:solidFill>
                <a:latin typeface="Verdana"/>
                <a:cs typeface="Verdana"/>
              </a:rPr>
              <a:t>TECER</a:t>
            </a:r>
            <a:endParaRPr sz="32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400" spc="-105" dirty="0">
                <a:solidFill>
                  <a:schemeClr val="bg1"/>
                </a:solidFill>
                <a:latin typeface="Verdana"/>
                <a:cs typeface="Verdana"/>
              </a:rPr>
              <a:t>ÖĞRETİM 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GÖREVLİSİ  </a:t>
            </a:r>
            <a:endParaRPr lang="tr-TR" sz="2400" spc="-165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1600" spc="-15" dirty="0">
                <a:solidFill>
                  <a:schemeClr val="bg1"/>
                </a:solidFill>
                <a:latin typeface="Verdana"/>
                <a:cs typeface="Verdana"/>
              </a:rPr>
              <a:t>ANKARA</a:t>
            </a:r>
            <a:r>
              <a:rPr sz="1600" spc="-2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280" dirty="0">
                <a:solidFill>
                  <a:schemeClr val="bg1"/>
                </a:solidFill>
                <a:latin typeface="Verdana"/>
                <a:cs typeface="Verdana"/>
              </a:rPr>
              <a:t>ÜNİVERSİTESİ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1600" spc="-135" dirty="0">
                <a:solidFill>
                  <a:schemeClr val="bg1"/>
                </a:solidFill>
                <a:latin typeface="Verdana"/>
                <a:cs typeface="Verdana"/>
              </a:rPr>
              <a:t>KALECİK </a:t>
            </a:r>
            <a:r>
              <a:rPr sz="1600" spc="-190" dirty="0">
                <a:solidFill>
                  <a:schemeClr val="bg1"/>
                </a:solidFill>
                <a:latin typeface="Verdana"/>
                <a:cs typeface="Verdana"/>
              </a:rPr>
              <a:t>MESLEK</a:t>
            </a:r>
            <a:r>
              <a:rPr sz="1600" spc="-204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YÜKSEKOKULU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1600" spc="-114" dirty="0">
                <a:solidFill>
                  <a:schemeClr val="bg1"/>
                </a:solidFill>
                <a:latin typeface="Verdana"/>
                <a:cs typeface="Verdana"/>
              </a:rPr>
              <a:t>E-posta: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tr-TR" sz="1600" cap="none" spc="-35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nbtecer@ankara.edu.tr</a:t>
            </a:r>
            <a:endParaRPr lang="tr-TR" sz="1600" cap="none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290694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45E814-C0B3-4E48-A4A5-64765B79F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837716"/>
            <a:ext cx="10364451" cy="1596177"/>
          </a:xfrm>
        </p:spPr>
        <p:txBody>
          <a:bodyPr/>
          <a:lstStyle/>
          <a:p>
            <a:r>
              <a:rPr lang="tr-TR" dirty="0"/>
              <a:t>Kraker-kek-gofret kahvaltılık gevrek üretimi</a:t>
            </a:r>
          </a:p>
        </p:txBody>
      </p:sp>
    </p:spTree>
    <p:extLst>
      <p:ext uri="{BB962C8B-B14F-4D97-AF65-F5344CB8AC3E}">
        <p14:creationId xmlns:p14="http://schemas.microsoft.com/office/powerpoint/2010/main" val="3224956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45E814-C0B3-4E48-A4A5-64765B79F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463" y="3273095"/>
            <a:ext cx="10364451" cy="1596177"/>
          </a:xfrm>
        </p:spPr>
        <p:txBody>
          <a:bodyPr>
            <a:noAutofit/>
          </a:bodyPr>
          <a:lstStyle/>
          <a:p>
            <a:pPr algn="l"/>
            <a:br>
              <a:rPr lang="tr-TR" sz="2400" dirty="0"/>
            </a:br>
            <a:br>
              <a:rPr lang="tr-TR" sz="2400" cap="none" dirty="0"/>
            </a:br>
            <a:r>
              <a:rPr lang="tr-TR" sz="2400" cap="none" dirty="0"/>
              <a:t>Gofret hamuru şeker ve yağ içermez. Su içeriği oldukça fazladır. Boza kıvamında bir hamurdur. Hızlı devirli özel bir karıştırıcıda hazırlanır.</a:t>
            </a:r>
            <a:br>
              <a:rPr lang="tr-TR" sz="2400" cap="none" dirty="0"/>
            </a:br>
            <a:br>
              <a:rPr lang="tr-TR" sz="2400" cap="none" dirty="0"/>
            </a:br>
            <a:r>
              <a:rPr lang="tr-TR" sz="2400" cap="none" dirty="0"/>
              <a:t>Kullanılacak un genellikle %9-9,5 </a:t>
            </a:r>
            <a:r>
              <a:rPr lang="tr-TR" sz="2400" cap="none" dirty="0" err="1"/>
              <a:t>gluten</a:t>
            </a:r>
            <a:r>
              <a:rPr lang="tr-TR" sz="2400" cap="none" dirty="0"/>
              <a:t> içeren orta kuvvette undur.</a:t>
            </a:r>
            <a:br>
              <a:rPr lang="tr-TR" sz="2400" cap="none" dirty="0"/>
            </a:br>
            <a:r>
              <a:rPr lang="tr-TR" sz="2400" cap="none" dirty="0"/>
              <a:t>Gofret pişirme makinaları tost makinası türündedir. Hem şekillenme hem pişme gerçekleşir.</a:t>
            </a:r>
            <a:br>
              <a:rPr lang="tr-TR" sz="2400" cap="none" dirty="0"/>
            </a:br>
            <a:br>
              <a:rPr lang="tr-TR" sz="2400" cap="none" dirty="0"/>
            </a:br>
            <a:r>
              <a:rPr lang="tr-TR" sz="2400" cap="none" dirty="0"/>
              <a:t>Süre oldukça kısadır.</a:t>
            </a:r>
            <a:br>
              <a:rPr lang="tr-TR" sz="2400" cap="none" dirty="0"/>
            </a:br>
            <a:r>
              <a:rPr lang="tr-TR" sz="2400" cap="none" dirty="0"/>
              <a:t> </a:t>
            </a:r>
            <a:br>
              <a:rPr lang="tr-TR" sz="2400" cap="none" dirty="0"/>
            </a:br>
            <a:endParaRPr lang="tr-TR" sz="2400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83E19A93-6F9C-6441-8168-0B6C2AC67CC3}"/>
              </a:ext>
            </a:extLst>
          </p:cNvPr>
          <p:cNvSpPr/>
          <p:nvPr/>
        </p:nvSpPr>
        <p:spPr>
          <a:xfrm>
            <a:off x="4590619" y="1545328"/>
            <a:ext cx="30107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/>
              <a:t>GOFRET ÜRETİMİ</a:t>
            </a:r>
          </a:p>
        </p:txBody>
      </p:sp>
    </p:spTree>
    <p:extLst>
      <p:ext uri="{BB962C8B-B14F-4D97-AF65-F5344CB8AC3E}">
        <p14:creationId xmlns:p14="http://schemas.microsoft.com/office/powerpoint/2010/main" val="4184844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45E814-C0B3-4E48-A4A5-64765B79F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463" y="2809799"/>
            <a:ext cx="10364451" cy="1596177"/>
          </a:xfrm>
        </p:spPr>
        <p:txBody>
          <a:bodyPr>
            <a:noAutofit/>
          </a:bodyPr>
          <a:lstStyle/>
          <a:p>
            <a:pPr algn="l"/>
            <a:br>
              <a:rPr lang="tr-TR" sz="2400" dirty="0"/>
            </a:br>
            <a:br>
              <a:rPr lang="tr-TR" sz="2400" cap="none" dirty="0"/>
            </a:br>
            <a:r>
              <a:rPr lang="tr-TR" sz="2400" cap="none" dirty="0"/>
              <a:t>TUZLU, SERT HAMUR BİSKÜVİSİDİR.  </a:t>
            </a:r>
            <a:br>
              <a:rPr lang="tr-TR" sz="2400" cap="none" dirty="0"/>
            </a:br>
            <a:r>
              <a:rPr lang="tr-TR" sz="2400" cap="none" dirty="0"/>
              <a:t>YAĞ MİKTARI ORTA SEVİYEDEDİR. </a:t>
            </a:r>
            <a:br>
              <a:rPr lang="tr-TR" sz="2400" cap="none" dirty="0"/>
            </a:br>
            <a:r>
              <a:rPr lang="tr-TR" sz="2400" cap="none" dirty="0"/>
              <a:t>SU MİKTARI DÜŞÜKTÜR.</a:t>
            </a:r>
            <a:br>
              <a:rPr lang="tr-TR" sz="2400" cap="none" dirty="0"/>
            </a:br>
            <a:r>
              <a:rPr lang="tr-TR" sz="2400" cap="none" dirty="0"/>
              <a:t>PİŞİRME SICAKLIĞI 230 ℃’ DE, SÜRE YAKLAŞIK 5 DAKİKA</a:t>
            </a:r>
            <a:br>
              <a:rPr lang="tr-TR" sz="2400" cap="none" dirty="0"/>
            </a:br>
            <a:r>
              <a:rPr lang="tr-TR" sz="2400" cap="none" dirty="0"/>
              <a:t> </a:t>
            </a:r>
            <a:br>
              <a:rPr lang="tr-TR" sz="2400" cap="none" dirty="0"/>
            </a:br>
            <a:endParaRPr lang="tr-TR" sz="2400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83E19A93-6F9C-6441-8168-0B6C2AC67CC3}"/>
              </a:ext>
            </a:extLst>
          </p:cNvPr>
          <p:cNvSpPr/>
          <p:nvPr/>
        </p:nvSpPr>
        <p:spPr>
          <a:xfrm>
            <a:off x="4590619" y="1545328"/>
            <a:ext cx="29258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/>
              <a:t>KRAKER ÜRETİMİ</a:t>
            </a:r>
          </a:p>
        </p:txBody>
      </p:sp>
    </p:spTree>
    <p:extLst>
      <p:ext uri="{BB962C8B-B14F-4D97-AF65-F5344CB8AC3E}">
        <p14:creationId xmlns:p14="http://schemas.microsoft.com/office/powerpoint/2010/main" val="2579606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45E814-C0B3-4E48-A4A5-64765B79F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655" y="2809799"/>
            <a:ext cx="10364451" cy="1596177"/>
          </a:xfrm>
        </p:spPr>
        <p:txBody>
          <a:bodyPr>
            <a:noAutofit/>
          </a:bodyPr>
          <a:lstStyle/>
          <a:p>
            <a:pPr algn="l"/>
            <a:br>
              <a:rPr lang="tr-TR" sz="2400" dirty="0"/>
            </a:br>
            <a:br>
              <a:rPr lang="tr-TR" sz="2400" cap="none" dirty="0"/>
            </a:br>
            <a:r>
              <a:rPr lang="tr-TR" sz="2400" cap="none" dirty="0"/>
              <a:t>UN </a:t>
            </a:r>
            <a:br>
              <a:rPr lang="tr-TR" sz="2400" cap="none" dirty="0"/>
            </a:br>
            <a:r>
              <a:rPr lang="tr-TR" sz="2400" cap="none" dirty="0"/>
              <a:t>ŞEKER</a:t>
            </a:r>
            <a:br>
              <a:rPr lang="tr-TR" sz="2400" cap="none" dirty="0"/>
            </a:br>
            <a:r>
              <a:rPr lang="tr-TR" sz="2400" cap="none" dirty="0"/>
              <a:t>YUMURTA</a:t>
            </a:r>
            <a:br>
              <a:rPr lang="tr-TR" sz="2400" cap="none" dirty="0"/>
            </a:br>
            <a:r>
              <a:rPr lang="tr-TR" sz="2400" cap="none" dirty="0"/>
              <a:t>YAĞ</a:t>
            </a:r>
            <a:br>
              <a:rPr lang="tr-TR" sz="2400" cap="none" dirty="0"/>
            </a:br>
            <a:r>
              <a:rPr lang="tr-TR" sz="2400" cap="none" dirty="0"/>
              <a:t>KABARTMA TOZU</a:t>
            </a:r>
            <a:br>
              <a:rPr lang="tr-TR" sz="2400" cap="none" dirty="0"/>
            </a:br>
            <a:br>
              <a:rPr lang="tr-TR" sz="2400" cap="none" dirty="0"/>
            </a:br>
            <a:r>
              <a:rPr lang="tr-TR" sz="2400" cap="none" dirty="0"/>
              <a:t> </a:t>
            </a:r>
            <a:br>
              <a:rPr lang="tr-TR" sz="2400" cap="none" dirty="0"/>
            </a:br>
            <a:endParaRPr lang="tr-TR" sz="2400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83E19A93-6F9C-6441-8168-0B6C2AC67CC3}"/>
              </a:ext>
            </a:extLst>
          </p:cNvPr>
          <p:cNvSpPr/>
          <p:nvPr/>
        </p:nvSpPr>
        <p:spPr>
          <a:xfrm>
            <a:off x="4590619" y="1545328"/>
            <a:ext cx="22637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/>
              <a:t>KEK ÜRETİMİ</a:t>
            </a:r>
          </a:p>
        </p:txBody>
      </p:sp>
    </p:spTree>
    <p:extLst>
      <p:ext uri="{BB962C8B-B14F-4D97-AF65-F5344CB8AC3E}">
        <p14:creationId xmlns:p14="http://schemas.microsoft.com/office/powerpoint/2010/main" val="1515113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44EDBA-99B7-EC4F-ACE3-478C0B4995D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89391" y="1428308"/>
            <a:ext cx="10363826" cy="342410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r-TR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TAHIL GEVREĞİ ÜRETİMİ</a:t>
            </a:r>
          </a:p>
          <a:p>
            <a:pPr marL="0" indent="0" algn="ctr">
              <a:buNone/>
            </a:pPr>
            <a:endParaRPr lang="tr-TR" sz="1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HAMUR OLUŞTURMA (KARIŞTIRMA)</a:t>
            </a:r>
          </a:p>
          <a:p>
            <a:pPr marL="0" indent="0" algn="ctr">
              <a:buNone/>
            </a:pP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EKSTRÜZYON</a:t>
            </a:r>
          </a:p>
          <a:p>
            <a:pPr marL="0" indent="0" algn="ctr">
              <a:buNone/>
            </a:pP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PULLANMA</a:t>
            </a:r>
          </a:p>
          <a:p>
            <a:pPr marL="0" indent="0" algn="ctr">
              <a:buNone/>
            </a:pP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KURUTMA</a:t>
            </a:r>
          </a:p>
          <a:p>
            <a:pPr marL="0" indent="0" algn="ctr">
              <a:buNone/>
            </a:pP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KIZARTMA-KAVURMA</a:t>
            </a:r>
          </a:p>
          <a:p>
            <a:pPr marL="0" indent="0" algn="ctr">
              <a:buNone/>
            </a:pP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ŞEKER KAPLAMA</a:t>
            </a:r>
          </a:p>
          <a:p>
            <a:pPr marL="0" indent="0" algn="ctr">
              <a:buNone/>
            </a:pP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KURUTMA</a:t>
            </a:r>
          </a:p>
          <a:p>
            <a:pPr marL="0" indent="0" algn="ctr">
              <a:buNone/>
            </a:pP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SOĞUTMA</a:t>
            </a:r>
          </a:p>
          <a:p>
            <a:pPr algn="just"/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4128966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F6174774-FBD0-8C49-A859-241D82BC9403}"/>
              </a:ext>
            </a:extLst>
          </p:cNvPr>
          <p:cNvSpPr txBox="1"/>
          <p:nvPr/>
        </p:nvSpPr>
        <p:spPr>
          <a:xfrm>
            <a:off x="4397829" y="2830285"/>
            <a:ext cx="3113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2459422792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1472</TotalTime>
  <Words>161</Words>
  <Application>Microsoft Macintosh PowerPoint</Application>
  <PresentationFormat>Geniş ekran</PresentationFormat>
  <Paragraphs>24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Tw Cen MT</vt:lpstr>
      <vt:lpstr>Verdana</vt:lpstr>
      <vt:lpstr>Damla</vt:lpstr>
      <vt:lpstr>TAHIL TEKNOLOJİSİ</vt:lpstr>
      <vt:lpstr>Kraker-kek-gofret kahvaltılık gevrek üretimi</vt:lpstr>
      <vt:lpstr>  Gofret hamuru şeker ve yağ içermez. Su içeriği oldukça fazladır. Boza kıvamında bir hamurdur. Hızlı devirli özel bir karıştırıcıda hazırlanır.  Kullanılacak un genellikle %9-9,5 gluten içeren orta kuvvette undur. Gofret pişirme makinaları tost makinası türündedir. Hem şekillenme hem pişme gerçekleşir.  Süre oldukça kısadır.   </vt:lpstr>
      <vt:lpstr>  TUZLU, SERT HAMUR BİSKÜVİSİDİR.   YAĞ MİKTARI ORTA SEVİYEDEDİR.  SU MİKTARI DÜŞÜKTÜR. PİŞİRME SICAKLIĞI 230 ℃’ DE, SÜRE YAKLAŞIK 5 DAKİKA   </vt:lpstr>
      <vt:lpstr>  UN  ŞEKER YUMURTA YAĞ KABARTMA TOZU   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FERMENTASYON TEKNOLOJİSİ</dc:title>
  <dc:creator>Windows Kullanıcısı</dc:creator>
  <cp:lastModifiedBy>Özgür Tecer</cp:lastModifiedBy>
  <cp:revision>289</cp:revision>
  <dcterms:created xsi:type="dcterms:W3CDTF">2019-09-25T12:44:30Z</dcterms:created>
  <dcterms:modified xsi:type="dcterms:W3CDTF">2020-01-23T12:11:03Z</dcterms:modified>
</cp:coreProperties>
</file>