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3"/>
    <p:sldMasterId id="2147483791" r:id="rId4"/>
  </p:sldMasterIdLst>
  <p:notesMasterIdLst>
    <p:notesMasterId r:id="rId30"/>
  </p:notesMasterIdLst>
  <p:handoutMasterIdLst>
    <p:handoutMasterId r:id="rId31"/>
  </p:handoutMasterIdLst>
  <p:sldIdLst>
    <p:sldId id="256" r:id="rId5"/>
    <p:sldId id="480" r:id="rId6"/>
    <p:sldId id="505" r:id="rId7"/>
    <p:sldId id="506" r:id="rId8"/>
    <p:sldId id="507" r:id="rId9"/>
    <p:sldId id="508" r:id="rId10"/>
    <p:sldId id="509" r:id="rId11"/>
    <p:sldId id="510" r:id="rId12"/>
    <p:sldId id="511" r:id="rId13"/>
    <p:sldId id="482" r:id="rId14"/>
    <p:sldId id="513" r:id="rId15"/>
    <p:sldId id="514" r:id="rId16"/>
    <p:sldId id="487" r:id="rId17"/>
    <p:sldId id="488" r:id="rId18"/>
    <p:sldId id="489" r:id="rId19"/>
    <p:sldId id="490" r:id="rId20"/>
    <p:sldId id="491" r:id="rId21"/>
    <p:sldId id="492" r:id="rId22"/>
    <p:sldId id="493" r:id="rId23"/>
    <p:sldId id="494" r:id="rId24"/>
    <p:sldId id="495" r:id="rId25"/>
    <p:sldId id="496" r:id="rId26"/>
    <p:sldId id="497" r:id="rId27"/>
    <p:sldId id="502" r:id="rId28"/>
    <p:sldId id="50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7EF"/>
    <a:srgbClr val="FFCC00"/>
    <a:srgbClr val="00FF00"/>
    <a:srgbClr val="FFFF66"/>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60" autoAdjust="0"/>
    <p:restoredTop sz="94600" autoAdjust="0"/>
  </p:normalViewPr>
  <p:slideViewPr>
    <p:cSldViewPr>
      <p:cViewPr varScale="1">
        <p:scale>
          <a:sx n="91" d="100"/>
          <a:sy n="91" d="100"/>
        </p:scale>
        <p:origin x="157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1.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al__ma_Sayfas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pPr>
            <a:r>
              <a:rPr lang="tr-TR"/>
              <a:t>Otistik Bozukluk</a:t>
            </a:r>
            <a:endParaRPr lang="en-US"/>
          </a:p>
        </c:rich>
      </c:tx>
      <c:layout/>
      <c:overlay val="0"/>
    </c:title>
    <c:autoTitleDeleted val="0"/>
    <c:view3D>
      <c:rotX val="30"/>
      <c:rotY val="0"/>
      <c:rAngAx val="0"/>
    </c:view3D>
    <c:floor>
      <c:thickness val="0"/>
    </c:floor>
    <c:sideWall>
      <c:thickness val="0"/>
    </c:sideWall>
    <c:backWall>
      <c:thickness val="0"/>
    </c:backWall>
    <c:plotArea>
      <c:layout/>
      <c:pie3DChart>
        <c:varyColors val="1"/>
        <c:ser>
          <c:idx val="0"/>
          <c:order val="0"/>
          <c:tx>
            <c:strRef>
              <c:f>Sayfa1!$B$1</c:f>
              <c:strCache>
                <c:ptCount val="1"/>
                <c:pt idx="0">
                  <c:v>Satışlar</c:v>
                </c:pt>
              </c:strCache>
            </c:strRef>
          </c:tx>
          <c:explosion val="16"/>
          <c:cat>
            <c:strRef>
              <c:f>Sayfa1!$A$2:$A$5</c:f>
              <c:strCache>
                <c:ptCount val="2"/>
                <c:pt idx="0">
                  <c:v>Otistik Bozukluk</c:v>
                </c:pt>
                <c:pt idx="1">
                  <c:v>Toplum</c:v>
                </c:pt>
              </c:strCache>
            </c:strRef>
          </c:cat>
          <c:val>
            <c:numRef>
              <c:f>Sayfa1!$B$2:$B$5</c:f>
              <c:numCache>
                <c:formatCode>General</c:formatCode>
                <c:ptCount val="4"/>
                <c:pt idx="0">
                  <c:v>1</c:v>
                </c:pt>
                <c:pt idx="1">
                  <c:v>150</c:v>
                </c:pt>
              </c:numCache>
            </c:numRef>
          </c:val>
          <c:extLst>
            <c:ext xmlns:c16="http://schemas.microsoft.com/office/drawing/2014/chart" uri="{C3380CC4-5D6E-409C-BE32-E72D297353CC}">
              <c16:uniqueId val="{00000000-B718-4936-9D48-6D0DF7E5AC97}"/>
            </c:ext>
          </c:extLst>
        </c:ser>
        <c:dLbls>
          <c:showLegendKey val="0"/>
          <c:showVal val="0"/>
          <c:showCatName val="0"/>
          <c:showSerName val="0"/>
          <c:showPercent val="0"/>
          <c:showBubbleSize val="0"/>
          <c:showLeaderLines val="1"/>
        </c:dLbls>
      </c:pie3DChart>
    </c:plotArea>
    <c:legend>
      <c:legendPos val="r"/>
      <c:legendEntry>
        <c:idx val="2"/>
        <c:delete val="1"/>
      </c:legendEntry>
      <c:legendEntry>
        <c:idx val="3"/>
        <c:delete val="1"/>
      </c:legendEntry>
      <c:layout/>
      <c:overlay val="0"/>
    </c:legend>
    <c:plotVisOnly val="1"/>
    <c:dispBlanksAs val="gap"/>
    <c:showDLblsOverMax val="0"/>
  </c:chart>
  <c:txPr>
    <a:bodyPr/>
    <a:lstStyle/>
    <a:p>
      <a:pPr>
        <a:defRPr sz="1800">
          <a:effectLst>
            <a:outerShdw blurRad="38100" dist="38100" dir="2700000" algn="tl">
              <a:srgbClr val="000000">
                <a:alpha val="43137"/>
              </a:srgbClr>
            </a:outerShdw>
          </a:effectLst>
          <a:latin typeface="Cambria" pitchFamily="18" charset="0"/>
        </a:defRPr>
      </a:pPr>
      <a:endParaRPr lang="tr-T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C93207-AC92-48CB-9090-7FEF7B6C79C9}" type="doc">
      <dgm:prSet loTypeId="urn:microsoft.com/office/officeart/2005/8/layout/chevron2" loCatId="list" qsTypeId="urn:microsoft.com/office/officeart/2005/8/quickstyle/3d1" qsCatId="3D" csTypeId="urn:microsoft.com/office/officeart/2005/8/colors/colorful1#1" csCatId="colorful" phldr="1"/>
      <dgm:spPr/>
      <dgm:t>
        <a:bodyPr/>
        <a:lstStyle/>
        <a:p>
          <a:endParaRPr lang="tr-TR"/>
        </a:p>
      </dgm:t>
    </dgm:pt>
    <dgm:pt modelId="{F98AFEAE-E73C-41DC-ADAF-6A7B3E65E747}">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5594AE57-B991-46D1-86A7-4A46B5F25BAC}" type="par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C40B98D-C313-49D3-9989-F7793CEE2C0D}" type="sib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9EB42D9-953C-4DEA-A52F-69B1841CF9DE}">
      <dgm:prSet phldrT="[Metin]" custT="1"/>
      <dgm:spPr/>
      <dgm:t>
        <a:bodyPr/>
        <a:lstStyle/>
        <a:p>
          <a:r>
            <a:rPr lang="tr-TR" sz="1800" dirty="0" smtClean="0"/>
            <a:t>A. Toplumsal iletişimde gözlemlenen problemler:</a:t>
          </a:r>
          <a:endParaRPr lang="tr-TR" sz="1800" dirty="0">
            <a:effectLst>
              <a:outerShdw blurRad="38100" dist="38100" dir="2700000" algn="tl">
                <a:srgbClr val="000000">
                  <a:alpha val="43137"/>
                </a:srgbClr>
              </a:outerShdw>
            </a:effectLst>
            <a:latin typeface="Cambria" pitchFamily="18" charset="0"/>
          </a:endParaRPr>
        </a:p>
      </dgm:t>
    </dgm:pt>
    <dgm:pt modelId="{7A806070-5BCD-4221-85B8-7F8F0127C87D}" type="par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6ABA031-B763-4C09-9F6E-71F0162C0C7E}" type="sib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5D6CC4-9F46-4016-A72A-E356AE50588B}">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A3E0E38D-B5D3-436B-A236-8A0A345D2D4C}" type="par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6010310-8EAC-49F8-A8AD-A4C4DE0B2BC4}" type="sib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E583CAC-6D2F-46E6-ACAC-58C2D1799FD4}">
      <dgm:prSet phldrT="[Metin]" custT="1"/>
      <dgm:spPr/>
      <dgm:t>
        <a:bodyPr/>
        <a:lstStyle/>
        <a:p>
          <a:r>
            <a:rPr lang="tr-TR" sz="1800" dirty="0" smtClean="0"/>
            <a:t>Farklı ortamlara göre davranışlarını ayarlamada zorluk çekme, yaşıtlarına ilgi gösterme, oyun paylaşma, ilişki kurma ve sürdürmede eksiklik.</a:t>
          </a:r>
          <a:endParaRPr lang="tr-TR" sz="1800" dirty="0">
            <a:effectLst>
              <a:outerShdw blurRad="38100" dist="38100" dir="2700000" algn="tl">
                <a:srgbClr val="000000">
                  <a:alpha val="43137"/>
                </a:srgbClr>
              </a:outerShdw>
            </a:effectLst>
            <a:latin typeface="Cambria" pitchFamily="18" charset="0"/>
          </a:endParaRPr>
        </a:p>
      </dgm:t>
    </dgm:pt>
    <dgm:pt modelId="{3D6E5073-DC32-4293-8B24-13AEC076D2FF}" type="par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692715-CB3E-44F5-9C45-EAE2A3DF7D9C}" type="sib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4E0BE6B-A15D-41E7-954C-19F743AF6B04}">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A3EC069-8343-434C-B445-ECF5961C72DF}" type="par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258FEF6-C25D-4577-AEA4-69B6BA7CAB99}" type="sib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501BD8-33C6-44C5-9F2E-6E626E12FECC}">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CB8E04B-0C36-42CF-94A7-A1A17BD35BEB}" type="par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117F78-668A-45CB-90BC-0B51CEA07403}" type="sib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1C89C93-77E2-45F3-81C5-C45D2E3EA62D}">
      <dgm:prSet custT="1"/>
      <dgm:spPr/>
      <dgm:t>
        <a:bodyPr/>
        <a:lstStyle/>
        <a:p>
          <a:r>
            <a:rPr lang="tr-TR" sz="1800" dirty="0" smtClean="0"/>
            <a:t>Karşılıklı konuşamama, duygu ve düşüncelerini aktaramama, iletişim başlatamama, toplumsal ve duygusal etkileşim eksikliği.</a:t>
          </a:r>
          <a:endParaRPr lang="tr-TR" sz="1800" dirty="0">
            <a:effectLst>
              <a:outerShdw blurRad="38100" dist="38100" dir="2700000" algn="tl">
                <a:srgbClr val="000000">
                  <a:alpha val="43137"/>
                </a:srgbClr>
              </a:outerShdw>
            </a:effectLst>
            <a:latin typeface="Cambria" pitchFamily="18" charset="0"/>
          </a:endParaRPr>
        </a:p>
      </dgm:t>
    </dgm:pt>
    <dgm:pt modelId="{99C9D0F0-A8D3-4993-AF0C-7889E36A1D67}" type="parTrans" cxnId="{AE4C3466-189F-469E-A3CC-AE8CFA0A50B9}">
      <dgm:prSet/>
      <dgm:spPr/>
    </dgm:pt>
    <dgm:pt modelId="{C9AD24F7-F362-4405-9B74-1FE8BA45C922}" type="sibTrans" cxnId="{AE4C3466-189F-469E-A3CC-AE8CFA0A50B9}">
      <dgm:prSet/>
      <dgm:spPr/>
    </dgm:pt>
    <dgm:pt modelId="{8C81F803-99FB-403F-8A1A-ABAB08EFA6DC}">
      <dgm:prSet custT="1"/>
      <dgm:spPr/>
      <dgm:t>
        <a:bodyPr/>
        <a:lstStyle/>
        <a:p>
          <a:r>
            <a:rPr lang="tr-TR" sz="1800" dirty="0" smtClean="0"/>
            <a:t>Sözel ve sözel olmayan iletişim şekillerinde eksiklik, göz kontağı ve vücut dilinde farklılık, anlamada ve kullanmada yetersizlik ve ya hiç kullanamama.</a:t>
          </a:r>
          <a:endParaRPr lang="tr-TR" sz="1800" dirty="0">
            <a:effectLst>
              <a:outerShdw blurRad="38100" dist="38100" dir="2700000" algn="tl">
                <a:srgbClr val="000000">
                  <a:alpha val="43137"/>
                </a:srgbClr>
              </a:outerShdw>
            </a:effectLst>
            <a:latin typeface="Cambria" pitchFamily="18" charset="0"/>
          </a:endParaRPr>
        </a:p>
      </dgm:t>
    </dgm:pt>
    <dgm:pt modelId="{BFFD6C1F-9AB8-4CCB-8397-1E25D41E62BA}" type="parTrans" cxnId="{393F25BE-8724-4C8B-A318-011CA40C9E7F}">
      <dgm:prSet/>
      <dgm:spPr/>
    </dgm:pt>
    <dgm:pt modelId="{13C0C647-9BF0-4D78-A486-6F040AA10415}" type="sibTrans" cxnId="{393F25BE-8724-4C8B-A318-011CA40C9E7F}">
      <dgm:prSet/>
      <dgm:spPr/>
    </dgm:pt>
    <dgm:pt modelId="{0559FA67-253A-4525-9934-7F131481791F}" type="pres">
      <dgm:prSet presAssocID="{93C93207-AC92-48CB-9090-7FEF7B6C79C9}" presName="linearFlow" presStyleCnt="0">
        <dgm:presLayoutVars>
          <dgm:dir/>
          <dgm:animLvl val="lvl"/>
          <dgm:resizeHandles val="exact"/>
        </dgm:presLayoutVars>
      </dgm:prSet>
      <dgm:spPr/>
      <dgm:t>
        <a:bodyPr/>
        <a:lstStyle/>
        <a:p>
          <a:endParaRPr lang="tr-TR"/>
        </a:p>
      </dgm:t>
    </dgm:pt>
    <dgm:pt modelId="{0CB9AF40-F9EB-49FA-9140-DC7B0F60587E}" type="pres">
      <dgm:prSet presAssocID="{F98AFEAE-E73C-41DC-ADAF-6A7B3E65E747}" presName="composite" presStyleCnt="0"/>
      <dgm:spPr/>
    </dgm:pt>
    <dgm:pt modelId="{5DFF8E8B-E641-48BD-AB37-9DCDCDF881CB}" type="pres">
      <dgm:prSet presAssocID="{F98AFEAE-E73C-41DC-ADAF-6A7B3E65E747}" presName="parentText" presStyleLbl="alignNode1" presStyleIdx="0" presStyleCnt="4">
        <dgm:presLayoutVars>
          <dgm:chMax val="1"/>
          <dgm:bulletEnabled val="1"/>
        </dgm:presLayoutVars>
      </dgm:prSet>
      <dgm:spPr/>
      <dgm:t>
        <a:bodyPr/>
        <a:lstStyle/>
        <a:p>
          <a:endParaRPr lang="tr-TR"/>
        </a:p>
      </dgm:t>
    </dgm:pt>
    <dgm:pt modelId="{0954E016-0D22-4611-81A7-DA99FE81D5D1}" type="pres">
      <dgm:prSet presAssocID="{F98AFEAE-E73C-41DC-ADAF-6A7B3E65E747}" presName="descendantText" presStyleLbl="alignAcc1" presStyleIdx="0" presStyleCnt="4">
        <dgm:presLayoutVars>
          <dgm:bulletEnabled val="1"/>
        </dgm:presLayoutVars>
      </dgm:prSet>
      <dgm:spPr/>
      <dgm:t>
        <a:bodyPr/>
        <a:lstStyle/>
        <a:p>
          <a:endParaRPr lang="tr-TR"/>
        </a:p>
      </dgm:t>
    </dgm:pt>
    <dgm:pt modelId="{391B3FED-199D-434A-9259-C9A0484011BC}" type="pres">
      <dgm:prSet presAssocID="{1C40B98D-C313-49D3-9989-F7793CEE2C0D}" presName="sp" presStyleCnt="0"/>
      <dgm:spPr/>
    </dgm:pt>
    <dgm:pt modelId="{FD484D37-8279-4FE2-9CB3-C2C09AB5EFF0}" type="pres">
      <dgm:prSet presAssocID="{74E0BE6B-A15D-41E7-954C-19F743AF6B04}" presName="composite" presStyleCnt="0"/>
      <dgm:spPr/>
    </dgm:pt>
    <dgm:pt modelId="{033FE023-C3A2-41B0-8D99-09449DA57402}" type="pres">
      <dgm:prSet presAssocID="{74E0BE6B-A15D-41E7-954C-19F743AF6B04}" presName="parentText" presStyleLbl="alignNode1" presStyleIdx="1" presStyleCnt="4">
        <dgm:presLayoutVars>
          <dgm:chMax val="1"/>
          <dgm:bulletEnabled val="1"/>
        </dgm:presLayoutVars>
      </dgm:prSet>
      <dgm:spPr/>
      <dgm:t>
        <a:bodyPr/>
        <a:lstStyle/>
        <a:p>
          <a:endParaRPr lang="tr-TR"/>
        </a:p>
      </dgm:t>
    </dgm:pt>
    <dgm:pt modelId="{E0D5666D-DB64-481C-A6BC-27D792160EEF}" type="pres">
      <dgm:prSet presAssocID="{74E0BE6B-A15D-41E7-954C-19F743AF6B04}" presName="descendantText" presStyleLbl="alignAcc1" presStyleIdx="1" presStyleCnt="4">
        <dgm:presLayoutVars>
          <dgm:bulletEnabled val="1"/>
        </dgm:presLayoutVars>
      </dgm:prSet>
      <dgm:spPr/>
      <dgm:t>
        <a:bodyPr/>
        <a:lstStyle/>
        <a:p>
          <a:endParaRPr lang="tr-TR"/>
        </a:p>
      </dgm:t>
    </dgm:pt>
    <dgm:pt modelId="{2D8C6057-BBE1-404C-8156-4E7671183709}" type="pres">
      <dgm:prSet presAssocID="{8258FEF6-C25D-4577-AEA4-69B6BA7CAB99}" presName="sp" presStyleCnt="0"/>
      <dgm:spPr/>
    </dgm:pt>
    <dgm:pt modelId="{B4DA4682-3AE1-46E6-A587-E095F92BEDEB}" type="pres">
      <dgm:prSet presAssocID="{0F501BD8-33C6-44C5-9F2E-6E626E12FECC}" presName="composite" presStyleCnt="0"/>
      <dgm:spPr/>
    </dgm:pt>
    <dgm:pt modelId="{D4E7A36F-C2B1-48F7-8512-9E16B936F688}" type="pres">
      <dgm:prSet presAssocID="{0F501BD8-33C6-44C5-9F2E-6E626E12FECC}" presName="parentText" presStyleLbl="alignNode1" presStyleIdx="2" presStyleCnt="4">
        <dgm:presLayoutVars>
          <dgm:chMax val="1"/>
          <dgm:bulletEnabled val="1"/>
        </dgm:presLayoutVars>
      </dgm:prSet>
      <dgm:spPr/>
      <dgm:t>
        <a:bodyPr/>
        <a:lstStyle/>
        <a:p>
          <a:endParaRPr lang="tr-TR"/>
        </a:p>
      </dgm:t>
    </dgm:pt>
    <dgm:pt modelId="{B87E8189-164C-4AF8-83C7-1443967A53AF}" type="pres">
      <dgm:prSet presAssocID="{0F501BD8-33C6-44C5-9F2E-6E626E12FECC}" presName="descendantText" presStyleLbl="alignAcc1" presStyleIdx="2" presStyleCnt="4">
        <dgm:presLayoutVars>
          <dgm:bulletEnabled val="1"/>
        </dgm:presLayoutVars>
      </dgm:prSet>
      <dgm:spPr/>
      <dgm:t>
        <a:bodyPr/>
        <a:lstStyle/>
        <a:p>
          <a:endParaRPr lang="tr-TR"/>
        </a:p>
      </dgm:t>
    </dgm:pt>
    <dgm:pt modelId="{253BCE9C-1AF6-40DC-89CC-9C3303C25408}" type="pres">
      <dgm:prSet presAssocID="{A4117F78-668A-45CB-90BC-0B51CEA07403}" presName="sp" presStyleCnt="0"/>
      <dgm:spPr/>
    </dgm:pt>
    <dgm:pt modelId="{79D2DD4D-16B6-4FE9-92E9-BFFD500916FD}" type="pres">
      <dgm:prSet presAssocID="{645D6CC4-9F46-4016-A72A-E356AE50588B}" presName="composite" presStyleCnt="0"/>
      <dgm:spPr/>
    </dgm:pt>
    <dgm:pt modelId="{5921C8A5-7EBB-4BA4-BD6B-92D5D6C2916F}" type="pres">
      <dgm:prSet presAssocID="{645D6CC4-9F46-4016-A72A-E356AE50588B}" presName="parentText" presStyleLbl="alignNode1" presStyleIdx="3" presStyleCnt="4">
        <dgm:presLayoutVars>
          <dgm:chMax val="1"/>
          <dgm:bulletEnabled val="1"/>
        </dgm:presLayoutVars>
      </dgm:prSet>
      <dgm:spPr/>
      <dgm:t>
        <a:bodyPr/>
        <a:lstStyle/>
        <a:p>
          <a:endParaRPr lang="tr-TR"/>
        </a:p>
      </dgm:t>
    </dgm:pt>
    <dgm:pt modelId="{0CED3088-40CC-49C3-8BDC-92ACD1C1070E}" type="pres">
      <dgm:prSet presAssocID="{645D6CC4-9F46-4016-A72A-E356AE50588B}" presName="descendantText" presStyleLbl="alignAcc1" presStyleIdx="3" presStyleCnt="4">
        <dgm:presLayoutVars>
          <dgm:bulletEnabled val="1"/>
        </dgm:presLayoutVars>
      </dgm:prSet>
      <dgm:spPr/>
      <dgm:t>
        <a:bodyPr/>
        <a:lstStyle/>
        <a:p>
          <a:endParaRPr lang="tr-TR"/>
        </a:p>
      </dgm:t>
    </dgm:pt>
  </dgm:ptLst>
  <dgm:cxnLst>
    <dgm:cxn modelId="{BEEDEADF-98C4-4B0A-9216-7E62F97CB5A6}" type="presOf" srcId="{74E0BE6B-A15D-41E7-954C-19F743AF6B04}" destId="{033FE023-C3A2-41B0-8D99-09449DA57402}" srcOrd="0" destOrd="0" presId="urn:microsoft.com/office/officeart/2005/8/layout/chevron2"/>
    <dgm:cxn modelId="{2477946F-56DB-4849-8837-BBEC55243997}" srcId="{F98AFEAE-E73C-41DC-ADAF-6A7B3E65E747}" destId="{99EB42D9-953C-4DEA-A52F-69B1841CF9DE}" srcOrd="0" destOrd="0" parTransId="{7A806070-5BCD-4221-85B8-7F8F0127C87D}" sibTransId="{06ABA031-B763-4C09-9F6E-71F0162C0C7E}"/>
    <dgm:cxn modelId="{26D9E194-7E73-460F-9870-5F250115CBD5}" type="presOf" srcId="{41C89C93-77E2-45F3-81C5-C45D2E3EA62D}" destId="{E0D5666D-DB64-481C-A6BC-27D792160EEF}" srcOrd="0" destOrd="0" presId="urn:microsoft.com/office/officeart/2005/8/layout/chevron2"/>
    <dgm:cxn modelId="{B0D72F32-AB75-497D-AE0D-4BFFB13E7462}" type="presOf" srcId="{93C93207-AC92-48CB-9090-7FEF7B6C79C9}" destId="{0559FA67-253A-4525-9934-7F131481791F}" srcOrd="0" destOrd="0" presId="urn:microsoft.com/office/officeart/2005/8/layout/chevron2"/>
    <dgm:cxn modelId="{A8E86CD9-F71B-494B-B6A5-0D8741A8B974}" srcId="{93C93207-AC92-48CB-9090-7FEF7B6C79C9}" destId="{0F501BD8-33C6-44C5-9F2E-6E626E12FECC}" srcOrd="2" destOrd="0" parTransId="{7CB8E04B-0C36-42CF-94A7-A1A17BD35BEB}" sibTransId="{A4117F78-668A-45CB-90BC-0B51CEA07403}"/>
    <dgm:cxn modelId="{DC2D7822-B46F-42E0-AA46-F0A008E5C046}" srcId="{93C93207-AC92-48CB-9090-7FEF7B6C79C9}" destId="{645D6CC4-9F46-4016-A72A-E356AE50588B}" srcOrd="3" destOrd="0" parTransId="{A3E0E38D-B5D3-436B-A236-8A0A345D2D4C}" sibTransId="{26010310-8EAC-49F8-A8AD-A4C4DE0B2BC4}"/>
    <dgm:cxn modelId="{2A72FB15-D296-410B-AC03-2E300F59C61B}" type="presOf" srcId="{DE583CAC-6D2F-46E6-ACAC-58C2D1799FD4}" destId="{0CED3088-40CC-49C3-8BDC-92ACD1C1070E}" srcOrd="0" destOrd="0" presId="urn:microsoft.com/office/officeart/2005/8/layout/chevron2"/>
    <dgm:cxn modelId="{D0690E08-1D61-4124-AC63-36403B8A31A5}" type="presOf" srcId="{8C81F803-99FB-403F-8A1A-ABAB08EFA6DC}" destId="{B87E8189-164C-4AF8-83C7-1443967A53AF}" srcOrd="0" destOrd="0" presId="urn:microsoft.com/office/officeart/2005/8/layout/chevron2"/>
    <dgm:cxn modelId="{AE4C3466-189F-469E-A3CC-AE8CFA0A50B9}" srcId="{74E0BE6B-A15D-41E7-954C-19F743AF6B04}" destId="{41C89C93-77E2-45F3-81C5-C45D2E3EA62D}" srcOrd="0" destOrd="0" parTransId="{99C9D0F0-A8D3-4993-AF0C-7889E36A1D67}" sibTransId="{C9AD24F7-F362-4405-9B74-1FE8BA45C922}"/>
    <dgm:cxn modelId="{CDDDFCDA-D1CE-4ED6-B2C8-A5A9A7C1CED4}" srcId="{93C93207-AC92-48CB-9090-7FEF7B6C79C9}" destId="{74E0BE6B-A15D-41E7-954C-19F743AF6B04}" srcOrd="1" destOrd="0" parTransId="{7A3EC069-8343-434C-B445-ECF5961C72DF}" sibTransId="{8258FEF6-C25D-4577-AEA4-69B6BA7CAB99}"/>
    <dgm:cxn modelId="{D4B4A5B3-B034-4C52-87BF-60173FB700B6}" type="presOf" srcId="{99EB42D9-953C-4DEA-A52F-69B1841CF9DE}" destId="{0954E016-0D22-4611-81A7-DA99FE81D5D1}" srcOrd="0" destOrd="0" presId="urn:microsoft.com/office/officeart/2005/8/layout/chevron2"/>
    <dgm:cxn modelId="{F6DB11D6-D9A5-48AD-AAB1-880EDFB8E58D}" type="presOf" srcId="{645D6CC4-9F46-4016-A72A-E356AE50588B}" destId="{5921C8A5-7EBB-4BA4-BD6B-92D5D6C2916F}" srcOrd="0" destOrd="0" presId="urn:microsoft.com/office/officeart/2005/8/layout/chevron2"/>
    <dgm:cxn modelId="{568FF655-0D4E-4DB2-BA07-E9AE3DE6D3E2}" srcId="{645D6CC4-9F46-4016-A72A-E356AE50588B}" destId="{DE583CAC-6D2F-46E6-ACAC-58C2D1799FD4}" srcOrd="0" destOrd="0" parTransId="{3D6E5073-DC32-4293-8B24-13AEC076D2FF}" sibTransId="{02692715-CB3E-44F5-9C45-EAE2A3DF7D9C}"/>
    <dgm:cxn modelId="{283C7256-C0A9-47AF-A28D-3433939973B9}" type="presOf" srcId="{F98AFEAE-E73C-41DC-ADAF-6A7B3E65E747}" destId="{5DFF8E8B-E641-48BD-AB37-9DCDCDF881CB}" srcOrd="0" destOrd="0" presId="urn:microsoft.com/office/officeart/2005/8/layout/chevron2"/>
    <dgm:cxn modelId="{3E4E998C-AF8E-414D-AB11-D62378E55796}" type="presOf" srcId="{0F501BD8-33C6-44C5-9F2E-6E626E12FECC}" destId="{D4E7A36F-C2B1-48F7-8512-9E16B936F688}" srcOrd="0" destOrd="0" presId="urn:microsoft.com/office/officeart/2005/8/layout/chevron2"/>
    <dgm:cxn modelId="{393F25BE-8724-4C8B-A318-011CA40C9E7F}" srcId="{0F501BD8-33C6-44C5-9F2E-6E626E12FECC}" destId="{8C81F803-99FB-403F-8A1A-ABAB08EFA6DC}" srcOrd="0" destOrd="0" parTransId="{BFFD6C1F-9AB8-4CCB-8397-1E25D41E62BA}" sibTransId="{13C0C647-9BF0-4D78-A486-6F040AA10415}"/>
    <dgm:cxn modelId="{10194DB5-7800-447E-A5D4-8992F658E16C}" srcId="{93C93207-AC92-48CB-9090-7FEF7B6C79C9}" destId="{F98AFEAE-E73C-41DC-ADAF-6A7B3E65E747}" srcOrd="0" destOrd="0" parTransId="{5594AE57-B991-46D1-86A7-4A46B5F25BAC}" sibTransId="{1C40B98D-C313-49D3-9989-F7793CEE2C0D}"/>
    <dgm:cxn modelId="{30DE2A9D-AFF4-4F71-AE33-C2089F749194}" type="presParOf" srcId="{0559FA67-253A-4525-9934-7F131481791F}" destId="{0CB9AF40-F9EB-49FA-9140-DC7B0F60587E}" srcOrd="0" destOrd="0" presId="urn:microsoft.com/office/officeart/2005/8/layout/chevron2"/>
    <dgm:cxn modelId="{CF9FBB2B-8853-4E7D-92ED-3DC57877F21B}" type="presParOf" srcId="{0CB9AF40-F9EB-49FA-9140-DC7B0F60587E}" destId="{5DFF8E8B-E641-48BD-AB37-9DCDCDF881CB}" srcOrd="0" destOrd="0" presId="urn:microsoft.com/office/officeart/2005/8/layout/chevron2"/>
    <dgm:cxn modelId="{3FC22542-16FB-418F-9231-9C7807BB162B}" type="presParOf" srcId="{0CB9AF40-F9EB-49FA-9140-DC7B0F60587E}" destId="{0954E016-0D22-4611-81A7-DA99FE81D5D1}" srcOrd="1" destOrd="0" presId="urn:microsoft.com/office/officeart/2005/8/layout/chevron2"/>
    <dgm:cxn modelId="{337BDB1B-4AFB-4F1A-9E45-524D9CAC24A9}" type="presParOf" srcId="{0559FA67-253A-4525-9934-7F131481791F}" destId="{391B3FED-199D-434A-9259-C9A0484011BC}" srcOrd="1" destOrd="0" presId="urn:microsoft.com/office/officeart/2005/8/layout/chevron2"/>
    <dgm:cxn modelId="{A9DEE277-6D45-4643-B79A-AFCC7F0B0C26}" type="presParOf" srcId="{0559FA67-253A-4525-9934-7F131481791F}" destId="{FD484D37-8279-4FE2-9CB3-C2C09AB5EFF0}" srcOrd="2" destOrd="0" presId="urn:microsoft.com/office/officeart/2005/8/layout/chevron2"/>
    <dgm:cxn modelId="{97DC44DA-30C7-4879-85BD-07B4CE83979E}" type="presParOf" srcId="{FD484D37-8279-4FE2-9CB3-C2C09AB5EFF0}" destId="{033FE023-C3A2-41B0-8D99-09449DA57402}" srcOrd="0" destOrd="0" presId="urn:microsoft.com/office/officeart/2005/8/layout/chevron2"/>
    <dgm:cxn modelId="{DD916678-ECC6-4F92-8D8B-0526DC9FE916}" type="presParOf" srcId="{FD484D37-8279-4FE2-9CB3-C2C09AB5EFF0}" destId="{E0D5666D-DB64-481C-A6BC-27D792160EEF}" srcOrd="1" destOrd="0" presId="urn:microsoft.com/office/officeart/2005/8/layout/chevron2"/>
    <dgm:cxn modelId="{CF346CFA-F4E9-4400-A9D9-73A9D8B2D60C}" type="presParOf" srcId="{0559FA67-253A-4525-9934-7F131481791F}" destId="{2D8C6057-BBE1-404C-8156-4E7671183709}" srcOrd="3" destOrd="0" presId="urn:microsoft.com/office/officeart/2005/8/layout/chevron2"/>
    <dgm:cxn modelId="{F61DA97E-BE3B-4CC7-9F6B-AB83FEFF9AB0}" type="presParOf" srcId="{0559FA67-253A-4525-9934-7F131481791F}" destId="{B4DA4682-3AE1-46E6-A587-E095F92BEDEB}" srcOrd="4" destOrd="0" presId="urn:microsoft.com/office/officeart/2005/8/layout/chevron2"/>
    <dgm:cxn modelId="{A0065E9B-3353-46DE-A2B7-63CD0465F3F8}" type="presParOf" srcId="{B4DA4682-3AE1-46E6-A587-E095F92BEDEB}" destId="{D4E7A36F-C2B1-48F7-8512-9E16B936F688}" srcOrd="0" destOrd="0" presId="urn:microsoft.com/office/officeart/2005/8/layout/chevron2"/>
    <dgm:cxn modelId="{EBDA751E-F16A-4C7F-85CA-EABE6CFE5BF4}" type="presParOf" srcId="{B4DA4682-3AE1-46E6-A587-E095F92BEDEB}" destId="{B87E8189-164C-4AF8-83C7-1443967A53AF}" srcOrd="1" destOrd="0" presId="urn:microsoft.com/office/officeart/2005/8/layout/chevron2"/>
    <dgm:cxn modelId="{96A93C32-49C4-4D2A-8DE6-0DF461E83019}" type="presParOf" srcId="{0559FA67-253A-4525-9934-7F131481791F}" destId="{253BCE9C-1AF6-40DC-89CC-9C3303C25408}" srcOrd="5" destOrd="0" presId="urn:microsoft.com/office/officeart/2005/8/layout/chevron2"/>
    <dgm:cxn modelId="{F3F49DA1-ABEE-4C17-A8BD-0CCC13685B13}" type="presParOf" srcId="{0559FA67-253A-4525-9934-7F131481791F}" destId="{79D2DD4D-16B6-4FE9-92E9-BFFD500916FD}" srcOrd="6" destOrd="0" presId="urn:microsoft.com/office/officeart/2005/8/layout/chevron2"/>
    <dgm:cxn modelId="{24C8BC4E-C17D-4040-AE9B-2A69A4A4D99E}" type="presParOf" srcId="{79D2DD4D-16B6-4FE9-92E9-BFFD500916FD}" destId="{5921C8A5-7EBB-4BA4-BD6B-92D5D6C2916F}" srcOrd="0" destOrd="0" presId="urn:microsoft.com/office/officeart/2005/8/layout/chevron2"/>
    <dgm:cxn modelId="{B1B57A4C-E559-4E5B-8893-7185C6B7B1E0}" type="presParOf" srcId="{79D2DD4D-16B6-4FE9-92E9-BFFD500916FD}" destId="{0CED3088-40CC-49C3-8BDC-92ACD1C1070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2805F29-91B2-4CFD-9477-71F332591AD4}" type="doc">
      <dgm:prSet loTypeId="urn:microsoft.com/office/officeart/2005/8/layout/vProcess5" loCatId="process" qsTypeId="urn:microsoft.com/office/officeart/2005/8/quickstyle/3d1" qsCatId="3D" csTypeId="urn:microsoft.com/office/officeart/2005/8/colors/accent0_1" csCatId="mainScheme" phldr="1"/>
      <dgm:spPr/>
      <dgm:t>
        <a:bodyPr/>
        <a:lstStyle/>
        <a:p>
          <a:endParaRPr lang="tr-TR"/>
        </a:p>
      </dgm:t>
    </dgm:pt>
    <dgm:pt modelId="{B5FF1A6E-05B1-497C-A403-2112CB21CD46}">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UDA, Problem davranışlarla başetmede</a:t>
          </a:r>
          <a:endParaRPr lang="tr-TR" sz="2000" dirty="0">
            <a:effectLst>
              <a:outerShdw blurRad="38100" dist="38100" dir="2700000" algn="tl">
                <a:srgbClr val="000000">
                  <a:alpha val="43137"/>
                </a:srgbClr>
              </a:outerShdw>
            </a:effectLst>
            <a:latin typeface="Cambria" pitchFamily="18" charset="0"/>
          </a:endParaRPr>
        </a:p>
      </dgm:t>
    </dgm:pt>
    <dgm:pt modelId="{A4D7828C-DA2A-47F8-9E9D-22BF0023CA4A}" type="parTrans" cxnId="{879A5F34-1027-4106-986E-A79BDBBB2D08}">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EE0D0A3-B1A2-48BD-8417-319F1A7D8465}" type="sibTrans" cxnId="{879A5F34-1027-4106-986E-A79BDBBB2D08}">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D796CC2F-5935-4CC8-9B5D-951E842CFAA3}">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Çeşitli öğretim yöntemleri sunar.</a:t>
          </a:r>
          <a:endParaRPr lang="tr-TR" sz="2000" dirty="0">
            <a:effectLst>
              <a:outerShdw blurRad="38100" dist="38100" dir="2700000" algn="tl">
                <a:srgbClr val="000000">
                  <a:alpha val="43137"/>
                </a:srgbClr>
              </a:outerShdw>
            </a:effectLst>
            <a:latin typeface="Cambria" pitchFamily="18" charset="0"/>
          </a:endParaRPr>
        </a:p>
      </dgm:t>
    </dgm:pt>
    <dgm:pt modelId="{D88E7BFD-78C1-46D2-BDBA-8521FC213EB2}" type="parTrans" cxnId="{44BBFB14-C403-414B-8B7A-F9F06852B06E}">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B2EBF78D-AA5A-49CF-8073-123FAD4BB722}" type="sibTrans" cxnId="{44BBFB14-C403-414B-8B7A-F9F06852B06E}">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2F110B2A-E360-4BAA-95DB-518E1DF6F63C}">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Alternatif davranışların kazandırılmasında</a:t>
          </a:r>
          <a:endParaRPr lang="tr-TR" sz="2000" dirty="0">
            <a:effectLst>
              <a:outerShdw blurRad="38100" dist="38100" dir="2700000" algn="tl">
                <a:srgbClr val="000000">
                  <a:alpha val="43137"/>
                </a:srgbClr>
              </a:outerShdw>
            </a:effectLst>
            <a:latin typeface="Cambria" pitchFamily="18" charset="0"/>
          </a:endParaRPr>
        </a:p>
      </dgm:t>
    </dgm:pt>
    <dgm:pt modelId="{B00AE351-9FB3-4B6A-8FDE-13C3D9CA1641}" type="parTrans" cxnId="{05B09E06-384E-4614-813F-A2ED6705D182}">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6C4B5F1F-DC4A-460B-A174-B4DC304F3614}" type="sibTrans" cxnId="{05B09E06-384E-4614-813F-A2ED6705D182}">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E839ED0-1D66-450A-9594-BEC4204D8588}">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Davranış değiştirme süreçlerinde</a:t>
          </a:r>
          <a:endParaRPr lang="tr-TR" sz="2000" dirty="0">
            <a:effectLst>
              <a:outerShdw blurRad="38100" dist="38100" dir="2700000" algn="tl">
                <a:srgbClr val="000000">
                  <a:alpha val="43137"/>
                </a:srgbClr>
              </a:outerShdw>
            </a:effectLst>
            <a:latin typeface="Cambria" pitchFamily="18" charset="0"/>
          </a:endParaRPr>
        </a:p>
      </dgm:t>
    </dgm:pt>
    <dgm:pt modelId="{A42DCA73-4627-459C-9FAC-47CF3D9510DD}" type="parTrans" cxnId="{88B87B78-21B1-4BA9-853D-748F5F711F53}">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10B0A5A3-8AFB-43A0-AD33-11EECF087CAD}" type="sibTrans" cxnId="{88B87B78-21B1-4BA9-853D-748F5F711F53}">
      <dgm:prSet custT="1"/>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D8F8D497-F3B3-433A-945C-19BFFC45BAE9}" type="pres">
      <dgm:prSet presAssocID="{E2805F29-91B2-4CFD-9477-71F332591AD4}" presName="outerComposite" presStyleCnt="0">
        <dgm:presLayoutVars>
          <dgm:chMax val="5"/>
          <dgm:dir/>
          <dgm:resizeHandles val="exact"/>
        </dgm:presLayoutVars>
      </dgm:prSet>
      <dgm:spPr/>
      <dgm:t>
        <a:bodyPr/>
        <a:lstStyle/>
        <a:p>
          <a:endParaRPr lang="tr-TR"/>
        </a:p>
      </dgm:t>
    </dgm:pt>
    <dgm:pt modelId="{E0BE91FE-A6BD-47A1-97D6-B4D02382DAE5}" type="pres">
      <dgm:prSet presAssocID="{E2805F29-91B2-4CFD-9477-71F332591AD4}" presName="dummyMaxCanvas" presStyleCnt="0">
        <dgm:presLayoutVars/>
      </dgm:prSet>
      <dgm:spPr/>
    </dgm:pt>
    <dgm:pt modelId="{A15BA010-8989-4F72-8DD7-6FB9A3E0D078}" type="pres">
      <dgm:prSet presAssocID="{E2805F29-91B2-4CFD-9477-71F332591AD4}" presName="FourNodes_1" presStyleLbl="node1" presStyleIdx="0" presStyleCnt="4">
        <dgm:presLayoutVars>
          <dgm:bulletEnabled val="1"/>
        </dgm:presLayoutVars>
      </dgm:prSet>
      <dgm:spPr/>
      <dgm:t>
        <a:bodyPr/>
        <a:lstStyle/>
        <a:p>
          <a:endParaRPr lang="tr-TR"/>
        </a:p>
      </dgm:t>
    </dgm:pt>
    <dgm:pt modelId="{C2CEF8C6-5E87-49D8-8998-01CF5BC619D9}" type="pres">
      <dgm:prSet presAssocID="{E2805F29-91B2-4CFD-9477-71F332591AD4}" presName="FourNodes_2" presStyleLbl="node1" presStyleIdx="1" presStyleCnt="4">
        <dgm:presLayoutVars>
          <dgm:bulletEnabled val="1"/>
        </dgm:presLayoutVars>
      </dgm:prSet>
      <dgm:spPr/>
      <dgm:t>
        <a:bodyPr/>
        <a:lstStyle/>
        <a:p>
          <a:endParaRPr lang="tr-TR"/>
        </a:p>
      </dgm:t>
    </dgm:pt>
    <dgm:pt modelId="{127B5754-7B5B-40B0-B066-A31738D380F3}" type="pres">
      <dgm:prSet presAssocID="{E2805F29-91B2-4CFD-9477-71F332591AD4}" presName="FourNodes_3" presStyleLbl="node1" presStyleIdx="2" presStyleCnt="4">
        <dgm:presLayoutVars>
          <dgm:bulletEnabled val="1"/>
        </dgm:presLayoutVars>
      </dgm:prSet>
      <dgm:spPr/>
      <dgm:t>
        <a:bodyPr/>
        <a:lstStyle/>
        <a:p>
          <a:endParaRPr lang="tr-TR"/>
        </a:p>
      </dgm:t>
    </dgm:pt>
    <dgm:pt modelId="{9F52809B-D14C-44DE-B0E0-44168C345F02}" type="pres">
      <dgm:prSet presAssocID="{E2805F29-91B2-4CFD-9477-71F332591AD4}" presName="FourNodes_4" presStyleLbl="node1" presStyleIdx="3" presStyleCnt="4">
        <dgm:presLayoutVars>
          <dgm:bulletEnabled val="1"/>
        </dgm:presLayoutVars>
      </dgm:prSet>
      <dgm:spPr/>
      <dgm:t>
        <a:bodyPr/>
        <a:lstStyle/>
        <a:p>
          <a:endParaRPr lang="tr-TR"/>
        </a:p>
      </dgm:t>
    </dgm:pt>
    <dgm:pt modelId="{788E44F3-EB42-45F6-AD68-B04150474402}" type="pres">
      <dgm:prSet presAssocID="{E2805F29-91B2-4CFD-9477-71F332591AD4}" presName="FourConn_1-2" presStyleLbl="fgAccFollowNode1" presStyleIdx="0" presStyleCnt="3">
        <dgm:presLayoutVars>
          <dgm:bulletEnabled val="1"/>
        </dgm:presLayoutVars>
      </dgm:prSet>
      <dgm:spPr/>
      <dgm:t>
        <a:bodyPr/>
        <a:lstStyle/>
        <a:p>
          <a:endParaRPr lang="tr-TR"/>
        </a:p>
      </dgm:t>
    </dgm:pt>
    <dgm:pt modelId="{889DF984-CF65-4D57-A048-719FEF83DC6D}" type="pres">
      <dgm:prSet presAssocID="{E2805F29-91B2-4CFD-9477-71F332591AD4}" presName="FourConn_2-3" presStyleLbl="fgAccFollowNode1" presStyleIdx="1" presStyleCnt="3">
        <dgm:presLayoutVars>
          <dgm:bulletEnabled val="1"/>
        </dgm:presLayoutVars>
      </dgm:prSet>
      <dgm:spPr/>
      <dgm:t>
        <a:bodyPr/>
        <a:lstStyle/>
        <a:p>
          <a:endParaRPr lang="tr-TR"/>
        </a:p>
      </dgm:t>
    </dgm:pt>
    <dgm:pt modelId="{C50DB9BC-807C-4ABC-8089-554D55D99950}" type="pres">
      <dgm:prSet presAssocID="{E2805F29-91B2-4CFD-9477-71F332591AD4}" presName="FourConn_3-4" presStyleLbl="fgAccFollowNode1" presStyleIdx="2" presStyleCnt="3">
        <dgm:presLayoutVars>
          <dgm:bulletEnabled val="1"/>
        </dgm:presLayoutVars>
      </dgm:prSet>
      <dgm:spPr/>
      <dgm:t>
        <a:bodyPr/>
        <a:lstStyle/>
        <a:p>
          <a:endParaRPr lang="tr-TR"/>
        </a:p>
      </dgm:t>
    </dgm:pt>
    <dgm:pt modelId="{6591EDFE-1C9E-4375-97F2-8B5C3141CFAE}" type="pres">
      <dgm:prSet presAssocID="{E2805F29-91B2-4CFD-9477-71F332591AD4}" presName="FourNodes_1_text" presStyleLbl="node1" presStyleIdx="3" presStyleCnt="4">
        <dgm:presLayoutVars>
          <dgm:bulletEnabled val="1"/>
        </dgm:presLayoutVars>
      </dgm:prSet>
      <dgm:spPr/>
      <dgm:t>
        <a:bodyPr/>
        <a:lstStyle/>
        <a:p>
          <a:endParaRPr lang="tr-TR"/>
        </a:p>
      </dgm:t>
    </dgm:pt>
    <dgm:pt modelId="{02063671-F3A6-43AD-9EA3-5AE2EDF75042}" type="pres">
      <dgm:prSet presAssocID="{E2805F29-91B2-4CFD-9477-71F332591AD4}" presName="FourNodes_2_text" presStyleLbl="node1" presStyleIdx="3" presStyleCnt="4">
        <dgm:presLayoutVars>
          <dgm:bulletEnabled val="1"/>
        </dgm:presLayoutVars>
      </dgm:prSet>
      <dgm:spPr/>
      <dgm:t>
        <a:bodyPr/>
        <a:lstStyle/>
        <a:p>
          <a:endParaRPr lang="tr-TR"/>
        </a:p>
      </dgm:t>
    </dgm:pt>
    <dgm:pt modelId="{5770ACBB-B9D7-4A63-8990-E96744DAE91A}" type="pres">
      <dgm:prSet presAssocID="{E2805F29-91B2-4CFD-9477-71F332591AD4}" presName="FourNodes_3_text" presStyleLbl="node1" presStyleIdx="3" presStyleCnt="4">
        <dgm:presLayoutVars>
          <dgm:bulletEnabled val="1"/>
        </dgm:presLayoutVars>
      </dgm:prSet>
      <dgm:spPr/>
      <dgm:t>
        <a:bodyPr/>
        <a:lstStyle/>
        <a:p>
          <a:endParaRPr lang="tr-TR"/>
        </a:p>
      </dgm:t>
    </dgm:pt>
    <dgm:pt modelId="{C4050712-F48E-4D9B-B5AF-79ED7AA2B474}" type="pres">
      <dgm:prSet presAssocID="{E2805F29-91B2-4CFD-9477-71F332591AD4}" presName="FourNodes_4_text" presStyleLbl="node1" presStyleIdx="3" presStyleCnt="4">
        <dgm:presLayoutVars>
          <dgm:bulletEnabled val="1"/>
        </dgm:presLayoutVars>
      </dgm:prSet>
      <dgm:spPr/>
      <dgm:t>
        <a:bodyPr/>
        <a:lstStyle/>
        <a:p>
          <a:endParaRPr lang="tr-TR"/>
        </a:p>
      </dgm:t>
    </dgm:pt>
  </dgm:ptLst>
  <dgm:cxnLst>
    <dgm:cxn modelId="{879A5F34-1027-4106-986E-A79BDBBB2D08}" srcId="{E2805F29-91B2-4CFD-9477-71F332591AD4}" destId="{B5FF1A6E-05B1-497C-A403-2112CB21CD46}" srcOrd="0" destOrd="0" parTransId="{A4D7828C-DA2A-47F8-9E9D-22BF0023CA4A}" sibTransId="{8EE0D0A3-B1A2-48BD-8417-319F1A7D8465}"/>
    <dgm:cxn modelId="{7E34A5BB-E6C1-4644-ABCB-5D59BBC67E93}" type="presOf" srcId="{8EE0D0A3-B1A2-48BD-8417-319F1A7D8465}" destId="{788E44F3-EB42-45F6-AD68-B04150474402}" srcOrd="0" destOrd="0" presId="urn:microsoft.com/office/officeart/2005/8/layout/vProcess5"/>
    <dgm:cxn modelId="{D5377F42-CB95-4FCF-81E0-587767B5AA14}" type="presOf" srcId="{6C4B5F1F-DC4A-460B-A174-B4DC304F3614}" destId="{889DF984-CF65-4D57-A048-719FEF83DC6D}" srcOrd="0" destOrd="0" presId="urn:microsoft.com/office/officeart/2005/8/layout/vProcess5"/>
    <dgm:cxn modelId="{2134FF63-0F60-448B-B088-19A878C4DAC8}" type="presOf" srcId="{E2805F29-91B2-4CFD-9477-71F332591AD4}" destId="{D8F8D497-F3B3-433A-945C-19BFFC45BAE9}" srcOrd="0" destOrd="0" presId="urn:microsoft.com/office/officeart/2005/8/layout/vProcess5"/>
    <dgm:cxn modelId="{8AB29EF1-9688-4607-87F8-05511E26360E}" type="presOf" srcId="{10B0A5A3-8AFB-43A0-AD33-11EECF087CAD}" destId="{C50DB9BC-807C-4ABC-8089-554D55D99950}" srcOrd="0" destOrd="0" presId="urn:microsoft.com/office/officeart/2005/8/layout/vProcess5"/>
    <dgm:cxn modelId="{9F8298CA-2F63-4EF3-9971-06BA5FE59DEC}" type="presOf" srcId="{3E839ED0-1D66-450A-9594-BEC4204D8588}" destId="{5770ACBB-B9D7-4A63-8990-E96744DAE91A}" srcOrd="1" destOrd="0" presId="urn:microsoft.com/office/officeart/2005/8/layout/vProcess5"/>
    <dgm:cxn modelId="{05B09E06-384E-4614-813F-A2ED6705D182}" srcId="{E2805F29-91B2-4CFD-9477-71F332591AD4}" destId="{2F110B2A-E360-4BAA-95DB-518E1DF6F63C}" srcOrd="1" destOrd="0" parTransId="{B00AE351-9FB3-4B6A-8FDE-13C3D9CA1641}" sibTransId="{6C4B5F1F-DC4A-460B-A174-B4DC304F3614}"/>
    <dgm:cxn modelId="{51691CD1-C325-4B8B-9FEB-FB97E3E0CDB9}" type="presOf" srcId="{D796CC2F-5935-4CC8-9B5D-951E842CFAA3}" destId="{9F52809B-D14C-44DE-B0E0-44168C345F02}" srcOrd="0" destOrd="0" presId="urn:microsoft.com/office/officeart/2005/8/layout/vProcess5"/>
    <dgm:cxn modelId="{DD1D97A0-FD81-4BC2-9C1E-471451DD967F}" type="presOf" srcId="{B5FF1A6E-05B1-497C-A403-2112CB21CD46}" destId="{6591EDFE-1C9E-4375-97F2-8B5C3141CFAE}" srcOrd="1" destOrd="0" presId="urn:microsoft.com/office/officeart/2005/8/layout/vProcess5"/>
    <dgm:cxn modelId="{D92F285D-622D-48DC-9C07-F77E024E3E31}" type="presOf" srcId="{3E839ED0-1D66-450A-9594-BEC4204D8588}" destId="{127B5754-7B5B-40B0-B066-A31738D380F3}" srcOrd="0" destOrd="0" presId="urn:microsoft.com/office/officeart/2005/8/layout/vProcess5"/>
    <dgm:cxn modelId="{25A28A99-7EFA-4373-8FDD-CF26FF123F6E}" type="presOf" srcId="{2F110B2A-E360-4BAA-95DB-518E1DF6F63C}" destId="{C2CEF8C6-5E87-49D8-8998-01CF5BC619D9}" srcOrd="0" destOrd="0" presId="urn:microsoft.com/office/officeart/2005/8/layout/vProcess5"/>
    <dgm:cxn modelId="{44BBFB14-C403-414B-8B7A-F9F06852B06E}" srcId="{E2805F29-91B2-4CFD-9477-71F332591AD4}" destId="{D796CC2F-5935-4CC8-9B5D-951E842CFAA3}" srcOrd="3" destOrd="0" parTransId="{D88E7BFD-78C1-46D2-BDBA-8521FC213EB2}" sibTransId="{B2EBF78D-AA5A-49CF-8073-123FAD4BB722}"/>
    <dgm:cxn modelId="{2635F185-69B8-4212-BBCE-DE69B44967C0}" type="presOf" srcId="{2F110B2A-E360-4BAA-95DB-518E1DF6F63C}" destId="{02063671-F3A6-43AD-9EA3-5AE2EDF75042}" srcOrd="1" destOrd="0" presId="urn:microsoft.com/office/officeart/2005/8/layout/vProcess5"/>
    <dgm:cxn modelId="{CFD307AF-0A0F-4593-8BBE-9CD7F4564840}" type="presOf" srcId="{D796CC2F-5935-4CC8-9B5D-951E842CFAA3}" destId="{C4050712-F48E-4D9B-B5AF-79ED7AA2B474}" srcOrd="1" destOrd="0" presId="urn:microsoft.com/office/officeart/2005/8/layout/vProcess5"/>
    <dgm:cxn modelId="{88B87B78-21B1-4BA9-853D-748F5F711F53}" srcId="{E2805F29-91B2-4CFD-9477-71F332591AD4}" destId="{3E839ED0-1D66-450A-9594-BEC4204D8588}" srcOrd="2" destOrd="0" parTransId="{A42DCA73-4627-459C-9FAC-47CF3D9510DD}" sibTransId="{10B0A5A3-8AFB-43A0-AD33-11EECF087CAD}"/>
    <dgm:cxn modelId="{80D7D8F9-2B73-4967-925B-10DE7272292F}" type="presOf" srcId="{B5FF1A6E-05B1-497C-A403-2112CB21CD46}" destId="{A15BA010-8989-4F72-8DD7-6FB9A3E0D078}" srcOrd="0" destOrd="0" presId="urn:microsoft.com/office/officeart/2005/8/layout/vProcess5"/>
    <dgm:cxn modelId="{02F81FC0-610E-4037-A4A9-0DEA7B6E525B}" type="presParOf" srcId="{D8F8D497-F3B3-433A-945C-19BFFC45BAE9}" destId="{E0BE91FE-A6BD-47A1-97D6-B4D02382DAE5}" srcOrd="0" destOrd="0" presId="urn:microsoft.com/office/officeart/2005/8/layout/vProcess5"/>
    <dgm:cxn modelId="{1F4EF3F3-AF97-44C9-AE3D-8E31FA96371F}" type="presParOf" srcId="{D8F8D497-F3B3-433A-945C-19BFFC45BAE9}" destId="{A15BA010-8989-4F72-8DD7-6FB9A3E0D078}" srcOrd="1" destOrd="0" presId="urn:microsoft.com/office/officeart/2005/8/layout/vProcess5"/>
    <dgm:cxn modelId="{1914947D-30DC-4C94-8063-AFB2D6D37836}" type="presParOf" srcId="{D8F8D497-F3B3-433A-945C-19BFFC45BAE9}" destId="{C2CEF8C6-5E87-49D8-8998-01CF5BC619D9}" srcOrd="2" destOrd="0" presId="urn:microsoft.com/office/officeart/2005/8/layout/vProcess5"/>
    <dgm:cxn modelId="{1F14D5D4-593E-4328-919E-7CB5D936359A}" type="presParOf" srcId="{D8F8D497-F3B3-433A-945C-19BFFC45BAE9}" destId="{127B5754-7B5B-40B0-B066-A31738D380F3}" srcOrd="3" destOrd="0" presId="urn:microsoft.com/office/officeart/2005/8/layout/vProcess5"/>
    <dgm:cxn modelId="{F7C7323F-8149-4643-BA21-8C42CC388C79}" type="presParOf" srcId="{D8F8D497-F3B3-433A-945C-19BFFC45BAE9}" destId="{9F52809B-D14C-44DE-B0E0-44168C345F02}" srcOrd="4" destOrd="0" presId="urn:microsoft.com/office/officeart/2005/8/layout/vProcess5"/>
    <dgm:cxn modelId="{0E09AE9B-E7D1-4D36-B1EB-5248263E05C5}" type="presParOf" srcId="{D8F8D497-F3B3-433A-945C-19BFFC45BAE9}" destId="{788E44F3-EB42-45F6-AD68-B04150474402}" srcOrd="5" destOrd="0" presId="urn:microsoft.com/office/officeart/2005/8/layout/vProcess5"/>
    <dgm:cxn modelId="{04160B33-7531-4EDA-8684-6BC88577BF51}" type="presParOf" srcId="{D8F8D497-F3B3-433A-945C-19BFFC45BAE9}" destId="{889DF984-CF65-4D57-A048-719FEF83DC6D}" srcOrd="6" destOrd="0" presId="urn:microsoft.com/office/officeart/2005/8/layout/vProcess5"/>
    <dgm:cxn modelId="{2D7551AE-57B7-416F-B5EB-C513DE8704D3}" type="presParOf" srcId="{D8F8D497-F3B3-433A-945C-19BFFC45BAE9}" destId="{C50DB9BC-807C-4ABC-8089-554D55D99950}" srcOrd="7" destOrd="0" presId="urn:microsoft.com/office/officeart/2005/8/layout/vProcess5"/>
    <dgm:cxn modelId="{7B2DAEB7-7591-470A-9310-AEDB2B794784}" type="presParOf" srcId="{D8F8D497-F3B3-433A-945C-19BFFC45BAE9}" destId="{6591EDFE-1C9E-4375-97F2-8B5C3141CFAE}" srcOrd="8" destOrd="0" presId="urn:microsoft.com/office/officeart/2005/8/layout/vProcess5"/>
    <dgm:cxn modelId="{2720B777-30FE-4E4C-B879-E7B748519159}" type="presParOf" srcId="{D8F8D497-F3B3-433A-945C-19BFFC45BAE9}" destId="{02063671-F3A6-43AD-9EA3-5AE2EDF75042}" srcOrd="9" destOrd="0" presId="urn:microsoft.com/office/officeart/2005/8/layout/vProcess5"/>
    <dgm:cxn modelId="{607D50C3-ED93-4994-ADF2-89180391D8B3}" type="presParOf" srcId="{D8F8D497-F3B3-433A-945C-19BFFC45BAE9}" destId="{5770ACBB-B9D7-4A63-8990-E96744DAE91A}" srcOrd="10" destOrd="0" presId="urn:microsoft.com/office/officeart/2005/8/layout/vProcess5"/>
    <dgm:cxn modelId="{58EEB48C-FE30-4516-BBB1-16D88366103F}" type="presParOf" srcId="{D8F8D497-F3B3-433A-945C-19BFFC45BAE9}" destId="{C4050712-F48E-4D9B-B5AF-79ED7AA2B47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3EB20CB-ABF5-4CFC-A4C5-BCCDA87F0D49}" type="doc">
      <dgm:prSet loTypeId="urn:microsoft.com/office/officeart/2005/8/layout/hList9" loCatId="list" qsTypeId="urn:microsoft.com/office/officeart/2005/8/quickstyle/3d1" qsCatId="3D" csTypeId="urn:microsoft.com/office/officeart/2005/8/colors/colorful4" csCatId="colorful" phldr="1"/>
      <dgm:spPr/>
      <dgm:t>
        <a:bodyPr/>
        <a:lstStyle/>
        <a:p>
          <a:endParaRPr lang="tr-TR"/>
        </a:p>
      </dgm:t>
    </dgm:pt>
    <dgm:pt modelId="{174BDD79-146F-4F99-AEF3-5B587BFDD40E}">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ETKİNLİK ÇİZELGELERİ</a:t>
          </a:r>
          <a:endParaRPr lang="tr-TR" sz="1800" dirty="0">
            <a:effectLst>
              <a:outerShdw blurRad="38100" dist="38100" dir="2700000" algn="tl">
                <a:srgbClr val="000000">
                  <a:alpha val="43137"/>
                </a:srgbClr>
              </a:outerShdw>
            </a:effectLst>
            <a:latin typeface="Cambria" pitchFamily="18" charset="0"/>
          </a:endParaRPr>
        </a:p>
      </dgm:t>
    </dgm:pt>
    <dgm:pt modelId="{B92DE6AF-08AF-4031-9A78-066EFCF448B5}" type="parTrans" cxnId="{667B40B2-4F62-4EC0-AE11-73DBE30A5F2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5551407-C5F7-4CEF-A61C-4B6A0A6B4D58}" type="sibTrans" cxnId="{667B40B2-4F62-4EC0-AE11-73DBE30A5F2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B4C3E54E-2F43-4EE9-B9D5-576C70A23CDF}">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Bireyin etkinlik zincirini yerine getirmesi için ipucu olan kelimeler ya da resimler seti.</a:t>
          </a:r>
          <a:endParaRPr lang="tr-TR" sz="1800" dirty="0">
            <a:effectLst>
              <a:outerShdw blurRad="38100" dist="38100" dir="2700000" algn="tl">
                <a:srgbClr val="000000">
                  <a:alpha val="43137"/>
                </a:srgbClr>
              </a:outerShdw>
            </a:effectLst>
            <a:latin typeface="Cambria" pitchFamily="18" charset="0"/>
          </a:endParaRPr>
        </a:p>
      </dgm:t>
    </dgm:pt>
    <dgm:pt modelId="{F85930DA-38E2-4BFC-9124-99DF1408D83E}" type="parTrans" cxnId="{C2C6428E-D573-4269-8FA1-69580D99138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F8290D67-D4EA-47D0-953C-418C185B2895}" type="sibTrans" cxnId="{C2C6428E-D573-4269-8FA1-69580D99138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E0C245E-FE25-4164-8E2B-054435885B0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Etkinleri sıraya dizme, etkinlikler arası bağımsız geçiş yapma, seçim yapma, sıraya uyma</a:t>
          </a:r>
          <a:endParaRPr lang="tr-TR" sz="1800" dirty="0">
            <a:effectLst>
              <a:outerShdw blurRad="38100" dist="38100" dir="2700000" algn="tl">
                <a:srgbClr val="000000">
                  <a:alpha val="43137"/>
                </a:srgbClr>
              </a:outerShdw>
            </a:effectLst>
            <a:latin typeface="Cambria" pitchFamily="18" charset="0"/>
          </a:endParaRPr>
        </a:p>
      </dgm:t>
    </dgm:pt>
    <dgm:pt modelId="{5AF4C28D-22B9-4EF9-8F88-87D70860E34F}" type="parTrans" cxnId="{9C633710-7871-4097-8382-EFCFFE85C06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5D4E7124-02D2-479F-A887-6FA05508387E}" type="sibTrans" cxnId="{9C633710-7871-4097-8382-EFCFFE85C065}">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CF5CDD5-09B6-4BA6-B4B5-AB4EA8F5EC2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PECS</a:t>
          </a:r>
          <a:endParaRPr lang="tr-TR" sz="1800" dirty="0">
            <a:effectLst>
              <a:outerShdw blurRad="38100" dist="38100" dir="2700000" algn="tl">
                <a:srgbClr val="000000">
                  <a:alpha val="43137"/>
                </a:srgbClr>
              </a:outerShdw>
            </a:effectLst>
            <a:latin typeface="Cambria" pitchFamily="18" charset="0"/>
          </a:endParaRPr>
        </a:p>
      </dgm:t>
    </dgm:pt>
    <dgm:pt modelId="{68A76624-9018-4F17-8817-2D8ECDC644EB}" type="parTrans" cxnId="{C76B824F-7BD9-4032-9DA3-D926175FC5F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96D7862-67D6-46A6-AD62-77DA257B5C2D}" type="sibTrans" cxnId="{C76B824F-7BD9-4032-9DA3-D926175FC5F1}">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BCB0D9B-0D97-4067-B4A0-059CC5B295A9}">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Resim değiş-tokuşuna dayalı iletişim sistemi; iletişim becerilerinin kazanılmasını hedefleyen alternatif yöntem</a:t>
          </a:r>
          <a:endParaRPr lang="tr-TR" sz="1800" dirty="0">
            <a:effectLst>
              <a:outerShdw blurRad="38100" dist="38100" dir="2700000" algn="tl">
                <a:srgbClr val="000000">
                  <a:alpha val="43137"/>
                </a:srgbClr>
              </a:outerShdw>
            </a:effectLst>
            <a:latin typeface="Cambria" pitchFamily="18" charset="0"/>
          </a:endParaRPr>
        </a:p>
      </dgm:t>
    </dgm:pt>
    <dgm:pt modelId="{CA99912B-8E1A-4B5D-83D7-64F74DFAF671}" type="parTrans" cxnId="{046E55E3-36BD-4E59-B39E-9704CCF5622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043DCD3-FCDE-4216-9031-3BC86728FC92}" type="sibTrans" cxnId="{046E55E3-36BD-4E59-B39E-9704CCF5622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EB1253A3-5D87-4442-A81A-BEF2AC4443C2}">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İletişimi başlatma, kendini ifade etme sürecine yardımcı resimli kartlar</a:t>
          </a:r>
          <a:endParaRPr lang="tr-TR" sz="1800" dirty="0">
            <a:effectLst>
              <a:outerShdw blurRad="38100" dist="38100" dir="2700000" algn="tl">
                <a:srgbClr val="000000">
                  <a:alpha val="43137"/>
                </a:srgbClr>
              </a:outerShdw>
            </a:effectLst>
            <a:latin typeface="Cambria" pitchFamily="18" charset="0"/>
          </a:endParaRPr>
        </a:p>
      </dgm:t>
    </dgm:pt>
    <dgm:pt modelId="{4FF937B3-3B0C-4332-8C0F-F1EA13EDB374}" type="parTrans" cxnId="{B8E06BD7-71DB-49E7-A37E-48EDA4C8190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C8678104-785F-4D63-BCF3-0B4D9DFA8B45}" type="sibTrans" cxnId="{B8E06BD7-71DB-49E7-A37E-48EDA4C8190F}">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78EBECB-C23D-4059-A711-73B30878FFCB}" type="pres">
      <dgm:prSet presAssocID="{13EB20CB-ABF5-4CFC-A4C5-BCCDA87F0D49}" presName="list" presStyleCnt="0">
        <dgm:presLayoutVars>
          <dgm:dir/>
          <dgm:animLvl val="lvl"/>
        </dgm:presLayoutVars>
      </dgm:prSet>
      <dgm:spPr/>
      <dgm:t>
        <a:bodyPr/>
        <a:lstStyle/>
        <a:p>
          <a:endParaRPr lang="tr-TR"/>
        </a:p>
      </dgm:t>
    </dgm:pt>
    <dgm:pt modelId="{7B5C404D-CE3F-4EC4-A1D6-2367178B7CDC}" type="pres">
      <dgm:prSet presAssocID="{174BDD79-146F-4F99-AEF3-5B587BFDD40E}" presName="posSpace" presStyleCnt="0"/>
      <dgm:spPr/>
    </dgm:pt>
    <dgm:pt modelId="{81901D29-055E-4171-B95E-9B864581CEA1}" type="pres">
      <dgm:prSet presAssocID="{174BDD79-146F-4F99-AEF3-5B587BFDD40E}" presName="vertFlow" presStyleCnt="0"/>
      <dgm:spPr/>
    </dgm:pt>
    <dgm:pt modelId="{2460EDB3-6564-4F33-85E4-905186FA55D2}" type="pres">
      <dgm:prSet presAssocID="{174BDD79-146F-4F99-AEF3-5B587BFDD40E}" presName="topSpace" presStyleCnt="0"/>
      <dgm:spPr/>
    </dgm:pt>
    <dgm:pt modelId="{3098E29D-87CC-4BF3-A8B5-85E0D2C3E65A}" type="pres">
      <dgm:prSet presAssocID="{174BDD79-146F-4F99-AEF3-5B587BFDD40E}" presName="firstComp" presStyleCnt="0"/>
      <dgm:spPr/>
    </dgm:pt>
    <dgm:pt modelId="{D41159AE-2B71-4835-995A-37093A75B410}" type="pres">
      <dgm:prSet presAssocID="{174BDD79-146F-4F99-AEF3-5B587BFDD40E}" presName="firstChild" presStyleLbl="bgAccFollowNode1" presStyleIdx="0" presStyleCnt="4"/>
      <dgm:spPr/>
      <dgm:t>
        <a:bodyPr/>
        <a:lstStyle/>
        <a:p>
          <a:endParaRPr lang="tr-TR"/>
        </a:p>
      </dgm:t>
    </dgm:pt>
    <dgm:pt modelId="{8FBBAD8B-AAF4-4642-9EE6-81A235136D97}" type="pres">
      <dgm:prSet presAssocID="{174BDD79-146F-4F99-AEF3-5B587BFDD40E}" presName="firstChildTx" presStyleLbl="bgAccFollowNode1" presStyleIdx="0" presStyleCnt="4">
        <dgm:presLayoutVars>
          <dgm:bulletEnabled val="1"/>
        </dgm:presLayoutVars>
      </dgm:prSet>
      <dgm:spPr/>
      <dgm:t>
        <a:bodyPr/>
        <a:lstStyle/>
        <a:p>
          <a:endParaRPr lang="tr-TR"/>
        </a:p>
      </dgm:t>
    </dgm:pt>
    <dgm:pt modelId="{98E697E9-EC5F-476F-A13E-0D16EAB65FD8}" type="pres">
      <dgm:prSet presAssocID="{5E0C245E-FE25-4164-8E2B-054435885B0D}" presName="comp" presStyleCnt="0"/>
      <dgm:spPr/>
    </dgm:pt>
    <dgm:pt modelId="{FEC259FF-9B69-42C9-8215-99F16D7B443A}" type="pres">
      <dgm:prSet presAssocID="{5E0C245E-FE25-4164-8E2B-054435885B0D}" presName="child" presStyleLbl="bgAccFollowNode1" presStyleIdx="1" presStyleCnt="4"/>
      <dgm:spPr/>
      <dgm:t>
        <a:bodyPr/>
        <a:lstStyle/>
        <a:p>
          <a:endParaRPr lang="tr-TR"/>
        </a:p>
      </dgm:t>
    </dgm:pt>
    <dgm:pt modelId="{CC811C4A-D70E-427D-A1EE-E2B6263EA638}" type="pres">
      <dgm:prSet presAssocID="{5E0C245E-FE25-4164-8E2B-054435885B0D}" presName="childTx" presStyleLbl="bgAccFollowNode1" presStyleIdx="1" presStyleCnt="4">
        <dgm:presLayoutVars>
          <dgm:bulletEnabled val="1"/>
        </dgm:presLayoutVars>
      </dgm:prSet>
      <dgm:spPr/>
      <dgm:t>
        <a:bodyPr/>
        <a:lstStyle/>
        <a:p>
          <a:endParaRPr lang="tr-TR"/>
        </a:p>
      </dgm:t>
    </dgm:pt>
    <dgm:pt modelId="{BC09BB94-BB69-420B-845C-0D2147022532}" type="pres">
      <dgm:prSet presAssocID="{174BDD79-146F-4F99-AEF3-5B587BFDD40E}" presName="negSpace" presStyleCnt="0"/>
      <dgm:spPr/>
    </dgm:pt>
    <dgm:pt modelId="{834EAEBD-A185-44E8-A28F-2D51DB108A1E}" type="pres">
      <dgm:prSet presAssocID="{174BDD79-146F-4F99-AEF3-5B587BFDD40E}" presName="circle" presStyleLbl="node1" presStyleIdx="0" presStyleCnt="2" custScaleX="109518" custScaleY="101688" custLinFactNeighborX="-5681" custLinFactNeighborY="-19047"/>
      <dgm:spPr/>
      <dgm:t>
        <a:bodyPr/>
        <a:lstStyle/>
        <a:p>
          <a:endParaRPr lang="tr-TR"/>
        </a:p>
      </dgm:t>
    </dgm:pt>
    <dgm:pt modelId="{991D3D3E-A06E-4CFD-A789-FB8DE159734E}" type="pres">
      <dgm:prSet presAssocID="{D5551407-C5F7-4CEF-A61C-4B6A0A6B4D58}" presName="transSpace" presStyleCnt="0"/>
      <dgm:spPr/>
    </dgm:pt>
    <dgm:pt modelId="{7DD982D9-DF14-49DD-83F2-E881F7371862}" type="pres">
      <dgm:prSet presAssocID="{8CF5CDD5-09B6-4BA6-B4B5-AB4EA8F5EC29}" presName="posSpace" presStyleCnt="0"/>
      <dgm:spPr/>
    </dgm:pt>
    <dgm:pt modelId="{36E838CB-BE28-4663-A187-341F7015A170}" type="pres">
      <dgm:prSet presAssocID="{8CF5CDD5-09B6-4BA6-B4B5-AB4EA8F5EC29}" presName="vertFlow" presStyleCnt="0"/>
      <dgm:spPr/>
    </dgm:pt>
    <dgm:pt modelId="{44AE5E06-547B-4BE7-8BFC-8DFED3C29491}" type="pres">
      <dgm:prSet presAssocID="{8CF5CDD5-09B6-4BA6-B4B5-AB4EA8F5EC29}" presName="topSpace" presStyleCnt="0"/>
      <dgm:spPr/>
    </dgm:pt>
    <dgm:pt modelId="{E084496B-3573-4EF4-B535-18629D367789}" type="pres">
      <dgm:prSet presAssocID="{8CF5CDD5-09B6-4BA6-B4B5-AB4EA8F5EC29}" presName="firstComp" presStyleCnt="0"/>
      <dgm:spPr/>
    </dgm:pt>
    <dgm:pt modelId="{1CF16ECE-B688-4C83-AFD5-4CF5794482C1}" type="pres">
      <dgm:prSet presAssocID="{8CF5CDD5-09B6-4BA6-B4B5-AB4EA8F5EC29}" presName="firstChild" presStyleLbl="bgAccFollowNode1" presStyleIdx="2" presStyleCnt="4" custScaleY="118433"/>
      <dgm:spPr/>
      <dgm:t>
        <a:bodyPr/>
        <a:lstStyle/>
        <a:p>
          <a:endParaRPr lang="tr-TR"/>
        </a:p>
      </dgm:t>
    </dgm:pt>
    <dgm:pt modelId="{48E00E8A-C278-4B72-B5B7-AAAB22782706}" type="pres">
      <dgm:prSet presAssocID="{8CF5CDD5-09B6-4BA6-B4B5-AB4EA8F5EC29}" presName="firstChildTx" presStyleLbl="bgAccFollowNode1" presStyleIdx="2" presStyleCnt="4">
        <dgm:presLayoutVars>
          <dgm:bulletEnabled val="1"/>
        </dgm:presLayoutVars>
      </dgm:prSet>
      <dgm:spPr/>
      <dgm:t>
        <a:bodyPr/>
        <a:lstStyle/>
        <a:p>
          <a:endParaRPr lang="tr-TR"/>
        </a:p>
      </dgm:t>
    </dgm:pt>
    <dgm:pt modelId="{534E2307-6B28-4FFE-811E-2E462B4A0F69}" type="pres">
      <dgm:prSet presAssocID="{EB1253A3-5D87-4442-A81A-BEF2AC4443C2}" presName="comp" presStyleCnt="0"/>
      <dgm:spPr/>
    </dgm:pt>
    <dgm:pt modelId="{C8FC48A0-15AE-46E8-9012-8421539C4261}" type="pres">
      <dgm:prSet presAssocID="{EB1253A3-5D87-4442-A81A-BEF2AC4443C2}" presName="child" presStyleLbl="bgAccFollowNode1" presStyleIdx="3" presStyleCnt="4"/>
      <dgm:spPr/>
      <dgm:t>
        <a:bodyPr/>
        <a:lstStyle/>
        <a:p>
          <a:endParaRPr lang="tr-TR"/>
        </a:p>
      </dgm:t>
    </dgm:pt>
    <dgm:pt modelId="{C32C9176-8AA2-434A-AF0B-E0039928AFFF}" type="pres">
      <dgm:prSet presAssocID="{EB1253A3-5D87-4442-A81A-BEF2AC4443C2}" presName="childTx" presStyleLbl="bgAccFollowNode1" presStyleIdx="3" presStyleCnt="4">
        <dgm:presLayoutVars>
          <dgm:bulletEnabled val="1"/>
        </dgm:presLayoutVars>
      </dgm:prSet>
      <dgm:spPr/>
      <dgm:t>
        <a:bodyPr/>
        <a:lstStyle/>
        <a:p>
          <a:endParaRPr lang="tr-TR"/>
        </a:p>
      </dgm:t>
    </dgm:pt>
    <dgm:pt modelId="{E41A1263-AAD8-4CBF-B40B-54E6BEEAFB97}" type="pres">
      <dgm:prSet presAssocID="{8CF5CDD5-09B6-4BA6-B4B5-AB4EA8F5EC29}" presName="negSpace" presStyleCnt="0"/>
      <dgm:spPr/>
    </dgm:pt>
    <dgm:pt modelId="{3A70AE28-0AAB-44D8-95B3-0FBADBB0E5FC}" type="pres">
      <dgm:prSet presAssocID="{8CF5CDD5-09B6-4BA6-B4B5-AB4EA8F5EC29}" presName="circle" presStyleLbl="node1" presStyleIdx="1" presStyleCnt="2" custLinFactNeighborX="-4612" custLinFactNeighborY="-14894"/>
      <dgm:spPr/>
      <dgm:t>
        <a:bodyPr/>
        <a:lstStyle/>
        <a:p>
          <a:endParaRPr lang="tr-TR"/>
        </a:p>
      </dgm:t>
    </dgm:pt>
  </dgm:ptLst>
  <dgm:cxnLst>
    <dgm:cxn modelId="{9C633710-7871-4097-8382-EFCFFE85C065}" srcId="{174BDD79-146F-4F99-AEF3-5B587BFDD40E}" destId="{5E0C245E-FE25-4164-8E2B-054435885B0D}" srcOrd="1" destOrd="0" parTransId="{5AF4C28D-22B9-4EF9-8F88-87D70860E34F}" sibTransId="{5D4E7124-02D2-479F-A887-6FA05508387E}"/>
    <dgm:cxn modelId="{1909B331-BC25-4F36-B947-5764999EAC7F}" type="presOf" srcId="{8CF5CDD5-09B6-4BA6-B4B5-AB4EA8F5EC29}" destId="{3A70AE28-0AAB-44D8-95B3-0FBADBB0E5FC}" srcOrd="0" destOrd="0" presId="urn:microsoft.com/office/officeart/2005/8/layout/hList9"/>
    <dgm:cxn modelId="{69665B9E-CBEB-486F-9826-49301CB87641}" type="presOf" srcId="{EB1253A3-5D87-4442-A81A-BEF2AC4443C2}" destId="{C8FC48A0-15AE-46E8-9012-8421539C4261}" srcOrd="0" destOrd="0" presId="urn:microsoft.com/office/officeart/2005/8/layout/hList9"/>
    <dgm:cxn modelId="{6507431E-57B7-40DB-ADB8-5D6EC4408876}" type="presOf" srcId="{B4C3E54E-2F43-4EE9-B9D5-576C70A23CDF}" destId="{D41159AE-2B71-4835-995A-37093A75B410}" srcOrd="0" destOrd="0" presId="urn:microsoft.com/office/officeart/2005/8/layout/hList9"/>
    <dgm:cxn modelId="{52350BB9-398F-4A73-B938-F25C68761FAF}" type="presOf" srcId="{13EB20CB-ABF5-4CFC-A4C5-BCCDA87F0D49}" destId="{278EBECB-C23D-4059-A711-73B30878FFCB}" srcOrd="0" destOrd="0" presId="urn:microsoft.com/office/officeart/2005/8/layout/hList9"/>
    <dgm:cxn modelId="{0C8CBEF0-B89C-408F-B8F2-C79580460F92}" type="presOf" srcId="{EB1253A3-5D87-4442-A81A-BEF2AC4443C2}" destId="{C32C9176-8AA2-434A-AF0B-E0039928AFFF}" srcOrd="1" destOrd="0" presId="urn:microsoft.com/office/officeart/2005/8/layout/hList9"/>
    <dgm:cxn modelId="{C2C6428E-D573-4269-8FA1-69580D991382}" srcId="{174BDD79-146F-4F99-AEF3-5B587BFDD40E}" destId="{B4C3E54E-2F43-4EE9-B9D5-576C70A23CDF}" srcOrd="0" destOrd="0" parTransId="{F85930DA-38E2-4BFC-9124-99DF1408D83E}" sibTransId="{F8290D67-D4EA-47D0-953C-418C185B2895}"/>
    <dgm:cxn modelId="{3F611C9A-FAFF-4B66-9D94-1C2B2E7296C1}" type="presOf" srcId="{B4C3E54E-2F43-4EE9-B9D5-576C70A23CDF}" destId="{8FBBAD8B-AAF4-4642-9EE6-81A235136D97}" srcOrd="1" destOrd="0" presId="urn:microsoft.com/office/officeart/2005/8/layout/hList9"/>
    <dgm:cxn modelId="{667B40B2-4F62-4EC0-AE11-73DBE30A5F26}" srcId="{13EB20CB-ABF5-4CFC-A4C5-BCCDA87F0D49}" destId="{174BDD79-146F-4F99-AEF3-5B587BFDD40E}" srcOrd="0" destOrd="0" parTransId="{B92DE6AF-08AF-4031-9A78-066EFCF448B5}" sibTransId="{D5551407-C5F7-4CEF-A61C-4B6A0A6B4D58}"/>
    <dgm:cxn modelId="{B8E06BD7-71DB-49E7-A37E-48EDA4C8190F}" srcId="{8CF5CDD5-09B6-4BA6-B4B5-AB4EA8F5EC29}" destId="{EB1253A3-5D87-4442-A81A-BEF2AC4443C2}" srcOrd="1" destOrd="0" parTransId="{4FF937B3-3B0C-4332-8C0F-F1EA13EDB374}" sibTransId="{C8678104-785F-4D63-BCF3-0B4D9DFA8B45}"/>
    <dgm:cxn modelId="{1A517ECF-CDE0-4DE9-AE1A-1B7EDBD41161}" type="presOf" srcId="{5E0C245E-FE25-4164-8E2B-054435885B0D}" destId="{FEC259FF-9B69-42C9-8215-99F16D7B443A}" srcOrd="0" destOrd="0" presId="urn:microsoft.com/office/officeart/2005/8/layout/hList9"/>
    <dgm:cxn modelId="{4FD53D12-7C78-458F-A316-33E085505033}" type="presOf" srcId="{ABCB0D9B-0D97-4067-B4A0-059CC5B295A9}" destId="{1CF16ECE-B688-4C83-AFD5-4CF5794482C1}" srcOrd="0" destOrd="0" presId="urn:microsoft.com/office/officeart/2005/8/layout/hList9"/>
    <dgm:cxn modelId="{CBA2C192-D23D-4E62-9D5D-D6D2AD096011}" type="presOf" srcId="{ABCB0D9B-0D97-4067-B4A0-059CC5B295A9}" destId="{48E00E8A-C278-4B72-B5B7-AAAB22782706}" srcOrd="1" destOrd="0" presId="urn:microsoft.com/office/officeart/2005/8/layout/hList9"/>
    <dgm:cxn modelId="{C76B824F-7BD9-4032-9DA3-D926175FC5F1}" srcId="{13EB20CB-ABF5-4CFC-A4C5-BCCDA87F0D49}" destId="{8CF5CDD5-09B6-4BA6-B4B5-AB4EA8F5EC29}" srcOrd="1" destOrd="0" parTransId="{68A76624-9018-4F17-8817-2D8ECDC644EB}" sibTransId="{D96D7862-67D6-46A6-AD62-77DA257B5C2D}"/>
    <dgm:cxn modelId="{046E55E3-36BD-4E59-B39E-9704CCF5622C}" srcId="{8CF5CDD5-09B6-4BA6-B4B5-AB4EA8F5EC29}" destId="{ABCB0D9B-0D97-4067-B4A0-059CC5B295A9}" srcOrd="0" destOrd="0" parTransId="{CA99912B-8E1A-4B5D-83D7-64F74DFAF671}" sibTransId="{A043DCD3-FCDE-4216-9031-3BC86728FC92}"/>
    <dgm:cxn modelId="{C5C7B694-4B4F-4BB8-A6B8-614A5B1B244A}" type="presOf" srcId="{174BDD79-146F-4F99-AEF3-5B587BFDD40E}" destId="{834EAEBD-A185-44E8-A28F-2D51DB108A1E}" srcOrd="0" destOrd="0" presId="urn:microsoft.com/office/officeart/2005/8/layout/hList9"/>
    <dgm:cxn modelId="{8C9D8BF7-4DD0-47B8-9B49-0D7E73C7D13A}" type="presOf" srcId="{5E0C245E-FE25-4164-8E2B-054435885B0D}" destId="{CC811C4A-D70E-427D-A1EE-E2B6263EA638}" srcOrd="1" destOrd="0" presId="urn:microsoft.com/office/officeart/2005/8/layout/hList9"/>
    <dgm:cxn modelId="{620FFD21-DA5C-418F-864E-DD9586ECF316}" type="presParOf" srcId="{278EBECB-C23D-4059-A711-73B30878FFCB}" destId="{7B5C404D-CE3F-4EC4-A1D6-2367178B7CDC}" srcOrd="0" destOrd="0" presId="urn:microsoft.com/office/officeart/2005/8/layout/hList9"/>
    <dgm:cxn modelId="{722802F0-EE0A-4861-A259-E122659283B5}" type="presParOf" srcId="{278EBECB-C23D-4059-A711-73B30878FFCB}" destId="{81901D29-055E-4171-B95E-9B864581CEA1}" srcOrd="1" destOrd="0" presId="urn:microsoft.com/office/officeart/2005/8/layout/hList9"/>
    <dgm:cxn modelId="{12DB8DDB-878D-4E0C-86B7-C5F738C7EE42}" type="presParOf" srcId="{81901D29-055E-4171-B95E-9B864581CEA1}" destId="{2460EDB3-6564-4F33-85E4-905186FA55D2}" srcOrd="0" destOrd="0" presId="urn:microsoft.com/office/officeart/2005/8/layout/hList9"/>
    <dgm:cxn modelId="{950B4723-E9F4-4E00-B94B-30BDD210A776}" type="presParOf" srcId="{81901D29-055E-4171-B95E-9B864581CEA1}" destId="{3098E29D-87CC-4BF3-A8B5-85E0D2C3E65A}" srcOrd="1" destOrd="0" presId="urn:microsoft.com/office/officeart/2005/8/layout/hList9"/>
    <dgm:cxn modelId="{91F0E3B9-A417-4137-88B8-A702F1AEE6A4}" type="presParOf" srcId="{3098E29D-87CC-4BF3-A8B5-85E0D2C3E65A}" destId="{D41159AE-2B71-4835-995A-37093A75B410}" srcOrd="0" destOrd="0" presId="urn:microsoft.com/office/officeart/2005/8/layout/hList9"/>
    <dgm:cxn modelId="{BDE3BF23-3687-4F6F-B7DB-D578A64D6BCB}" type="presParOf" srcId="{3098E29D-87CC-4BF3-A8B5-85E0D2C3E65A}" destId="{8FBBAD8B-AAF4-4642-9EE6-81A235136D97}" srcOrd="1" destOrd="0" presId="urn:microsoft.com/office/officeart/2005/8/layout/hList9"/>
    <dgm:cxn modelId="{3A24CFD2-039E-4C40-95AB-E8B31B05C491}" type="presParOf" srcId="{81901D29-055E-4171-B95E-9B864581CEA1}" destId="{98E697E9-EC5F-476F-A13E-0D16EAB65FD8}" srcOrd="2" destOrd="0" presId="urn:microsoft.com/office/officeart/2005/8/layout/hList9"/>
    <dgm:cxn modelId="{04047F43-A9CB-4232-8107-E46EC836FEBF}" type="presParOf" srcId="{98E697E9-EC5F-476F-A13E-0D16EAB65FD8}" destId="{FEC259FF-9B69-42C9-8215-99F16D7B443A}" srcOrd="0" destOrd="0" presId="urn:microsoft.com/office/officeart/2005/8/layout/hList9"/>
    <dgm:cxn modelId="{9B22944E-6DF9-4A01-81BC-4B45894952A4}" type="presParOf" srcId="{98E697E9-EC5F-476F-A13E-0D16EAB65FD8}" destId="{CC811C4A-D70E-427D-A1EE-E2B6263EA638}" srcOrd="1" destOrd="0" presId="urn:microsoft.com/office/officeart/2005/8/layout/hList9"/>
    <dgm:cxn modelId="{52424AF4-149F-4E4B-B709-31104F91C930}" type="presParOf" srcId="{278EBECB-C23D-4059-A711-73B30878FFCB}" destId="{BC09BB94-BB69-420B-845C-0D2147022532}" srcOrd="2" destOrd="0" presId="urn:microsoft.com/office/officeart/2005/8/layout/hList9"/>
    <dgm:cxn modelId="{FC5A3816-E7D5-4C6B-98E8-EFE3D61314BF}" type="presParOf" srcId="{278EBECB-C23D-4059-A711-73B30878FFCB}" destId="{834EAEBD-A185-44E8-A28F-2D51DB108A1E}" srcOrd="3" destOrd="0" presId="urn:microsoft.com/office/officeart/2005/8/layout/hList9"/>
    <dgm:cxn modelId="{FFC3B76B-CCC7-455F-9FDA-983078D40C87}" type="presParOf" srcId="{278EBECB-C23D-4059-A711-73B30878FFCB}" destId="{991D3D3E-A06E-4CFD-A789-FB8DE159734E}" srcOrd="4" destOrd="0" presId="urn:microsoft.com/office/officeart/2005/8/layout/hList9"/>
    <dgm:cxn modelId="{5926EB2B-34F6-446A-9F00-C38A23186444}" type="presParOf" srcId="{278EBECB-C23D-4059-A711-73B30878FFCB}" destId="{7DD982D9-DF14-49DD-83F2-E881F7371862}" srcOrd="5" destOrd="0" presId="urn:microsoft.com/office/officeart/2005/8/layout/hList9"/>
    <dgm:cxn modelId="{EC676268-BCFF-445E-919A-8BA34D04F8BD}" type="presParOf" srcId="{278EBECB-C23D-4059-A711-73B30878FFCB}" destId="{36E838CB-BE28-4663-A187-341F7015A170}" srcOrd="6" destOrd="0" presId="urn:microsoft.com/office/officeart/2005/8/layout/hList9"/>
    <dgm:cxn modelId="{F61A98E2-64E9-4F0E-B9C1-D91C2D304EC6}" type="presParOf" srcId="{36E838CB-BE28-4663-A187-341F7015A170}" destId="{44AE5E06-547B-4BE7-8BFC-8DFED3C29491}" srcOrd="0" destOrd="0" presId="urn:microsoft.com/office/officeart/2005/8/layout/hList9"/>
    <dgm:cxn modelId="{70C268AA-EEB9-4843-BF32-D69217715923}" type="presParOf" srcId="{36E838CB-BE28-4663-A187-341F7015A170}" destId="{E084496B-3573-4EF4-B535-18629D367789}" srcOrd="1" destOrd="0" presId="urn:microsoft.com/office/officeart/2005/8/layout/hList9"/>
    <dgm:cxn modelId="{8F26ACD0-CD06-4462-99EC-CA5A807ADFF7}" type="presParOf" srcId="{E084496B-3573-4EF4-B535-18629D367789}" destId="{1CF16ECE-B688-4C83-AFD5-4CF5794482C1}" srcOrd="0" destOrd="0" presId="urn:microsoft.com/office/officeart/2005/8/layout/hList9"/>
    <dgm:cxn modelId="{9F6ED5A9-A654-4D62-BDB5-0A1D0E7FAFBA}" type="presParOf" srcId="{E084496B-3573-4EF4-B535-18629D367789}" destId="{48E00E8A-C278-4B72-B5B7-AAAB22782706}" srcOrd="1" destOrd="0" presId="urn:microsoft.com/office/officeart/2005/8/layout/hList9"/>
    <dgm:cxn modelId="{54E0C802-1005-4C83-9B24-98EEE6525AE1}" type="presParOf" srcId="{36E838CB-BE28-4663-A187-341F7015A170}" destId="{534E2307-6B28-4FFE-811E-2E462B4A0F69}" srcOrd="2" destOrd="0" presId="urn:microsoft.com/office/officeart/2005/8/layout/hList9"/>
    <dgm:cxn modelId="{8F391394-1313-497D-AEBA-AAF2EAD2FC94}" type="presParOf" srcId="{534E2307-6B28-4FFE-811E-2E462B4A0F69}" destId="{C8FC48A0-15AE-46E8-9012-8421539C4261}" srcOrd="0" destOrd="0" presId="urn:microsoft.com/office/officeart/2005/8/layout/hList9"/>
    <dgm:cxn modelId="{096847F1-8089-4C88-A065-1F280A7337EA}" type="presParOf" srcId="{534E2307-6B28-4FFE-811E-2E462B4A0F69}" destId="{C32C9176-8AA2-434A-AF0B-E0039928AFFF}" srcOrd="1" destOrd="0" presId="urn:microsoft.com/office/officeart/2005/8/layout/hList9"/>
    <dgm:cxn modelId="{0A2C2320-843E-41FA-BF07-653EE07D6F88}" type="presParOf" srcId="{278EBECB-C23D-4059-A711-73B30878FFCB}" destId="{E41A1263-AAD8-4CBF-B40B-54E6BEEAFB97}" srcOrd="7" destOrd="0" presId="urn:microsoft.com/office/officeart/2005/8/layout/hList9"/>
    <dgm:cxn modelId="{EC8BD3A6-F6D7-4B3F-8FA9-370C6562FA94}" type="presParOf" srcId="{278EBECB-C23D-4059-A711-73B30878FFCB}" destId="{3A70AE28-0AAB-44D8-95B3-0FBADBB0E5FC}"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C93207-AC92-48CB-9090-7FEF7B6C79C9}" type="doc">
      <dgm:prSet loTypeId="urn:microsoft.com/office/officeart/2005/8/layout/chevron2" loCatId="list" qsTypeId="urn:microsoft.com/office/officeart/2005/8/quickstyle/3d1" qsCatId="3D" csTypeId="urn:microsoft.com/office/officeart/2005/8/colors/colorful1#1" csCatId="colorful" phldr="1"/>
      <dgm:spPr/>
      <dgm:t>
        <a:bodyPr/>
        <a:lstStyle/>
        <a:p>
          <a:endParaRPr lang="tr-TR"/>
        </a:p>
      </dgm:t>
    </dgm:pt>
    <dgm:pt modelId="{F98AFEAE-E73C-41DC-ADAF-6A7B3E65E747}">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5594AE57-B991-46D1-86A7-4A46B5F25BAC}" type="par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C40B98D-C313-49D3-9989-F7793CEE2C0D}" type="sib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9EB42D9-953C-4DEA-A52F-69B1841CF9DE}">
      <dgm:prSet phldrT="[Metin]" custT="1"/>
      <dgm:spPr/>
      <dgm:t>
        <a:bodyPr/>
        <a:lstStyle/>
        <a:p>
          <a:r>
            <a:rPr lang="tr-TR" sz="1800" dirty="0" smtClean="0"/>
            <a:t>B. Tekrarlayıcı davranış-sınırlı ilgi alanı: En az ikisi ile kendini gösteren durumlar: </a:t>
          </a:r>
          <a:endParaRPr lang="tr-TR" sz="1800" dirty="0">
            <a:effectLst>
              <a:outerShdw blurRad="38100" dist="38100" dir="2700000" algn="tl">
                <a:srgbClr val="000000">
                  <a:alpha val="43137"/>
                </a:srgbClr>
              </a:outerShdw>
            </a:effectLst>
            <a:latin typeface="Cambria" pitchFamily="18" charset="0"/>
          </a:endParaRPr>
        </a:p>
      </dgm:t>
    </dgm:pt>
    <dgm:pt modelId="{7A806070-5BCD-4221-85B8-7F8F0127C87D}" type="par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6ABA031-B763-4C09-9F6E-71F0162C0C7E}" type="sib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645D6CC4-9F46-4016-A72A-E356AE50588B}">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A3E0E38D-B5D3-436B-A236-8A0A345D2D4C}" type="par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26010310-8EAC-49F8-A8AD-A4C4DE0B2BC4}" type="sibTrans" cxnId="{DC2D7822-B46F-42E0-AA46-F0A008E5C046}">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DE583CAC-6D2F-46E6-ACAC-58C2D1799FD4}">
      <dgm:prSet phldrT="[Metin]" custT="1"/>
      <dgm:spPr/>
      <dgm:t>
        <a:bodyPr/>
        <a:lstStyle/>
        <a:p>
          <a:r>
            <a:rPr lang="tr-TR" sz="1800" dirty="0" smtClean="0"/>
            <a:t>Nesnelere karşı aşırı bağlanma ve ilgi alanlarında değişmezlik, sabitlik.</a:t>
          </a:r>
          <a:endParaRPr lang="tr-TR" sz="1800" dirty="0">
            <a:effectLst>
              <a:outerShdw blurRad="38100" dist="38100" dir="2700000" algn="tl">
                <a:srgbClr val="000000">
                  <a:alpha val="43137"/>
                </a:srgbClr>
              </a:outerShdw>
            </a:effectLst>
            <a:latin typeface="Cambria" pitchFamily="18" charset="0"/>
          </a:endParaRPr>
        </a:p>
      </dgm:t>
    </dgm:pt>
    <dgm:pt modelId="{3D6E5073-DC32-4293-8B24-13AEC076D2FF}" type="par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2692715-CB3E-44F5-9C45-EAE2A3DF7D9C}" type="sibTrans" cxnId="{568FF655-0D4E-4DB2-BA07-E9AE3DE6D3E2}">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4E0BE6B-A15D-41E7-954C-19F743AF6B04}">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A3EC069-8343-434C-B445-ECF5961C72DF}" type="par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258FEF6-C25D-4577-AEA4-69B6BA7CAB99}" type="sib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501BD8-33C6-44C5-9F2E-6E626E12FECC}">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CB8E04B-0C36-42CF-94A7-A1A17BD35BEB}" type="par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117F78-668A-45CB-90BC-0B51CEA07403}" type="sib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1C89C93-77E2-45F3-81C5-C45D2E3EA62D}">
      <dgm:prSet custT="1"/>
      <dgm:spPr/>
      <dgm:t>
        <a:bodyPr/>
        <a:lstStyle/>
        <a:p>
          <a:r>
            <a:rPr lang="tr-TR" sz="1800" dirty="0" smtClean="0"/>
            <a:t>Tekrarlayan motor hareketler, konuşma ya da nesne kullanımları. </a:t>
          </a:r>
          <a:endParaRPr lang="tr-TR" sz="1800" dirty="0">
            <a:effectLst>
              <a:outerShdw blurRad="38100" dist="38100" dir="2700000" algn="tl">
                <a:srgbClr val="000000">
                  <a:alpha val="43137"/>
                </a:srgbClr>
              </a:outerShdw>
            </a:effectLst>
            <a:latin typeface="Cambria" pitchFamily="18" charset="0"/>
          </a:endParaRPr>
        </a:p>
      </dgm:t>
    </dgm:pt>
    <dgm:pt modelId="{99C9D0F0-A8D3-4993-AF0C-7889E36A1D67}" type="parTrans" cxnId="{AE4C3466-189F-469E-A3CC-AE8CFA0A50B9}">
      <dgm:prSet/>
      <dgm:spPr/>
      <dgm:t>
        <a:bodyPr/>
        <a:lstStyle/>
        <a:p>
          <a:endParaRPr lang="tr-TR"/>
        </a:p>
      </dgm:t>
    </dgm:pt>
    <dgm:pt modelId="{C9AD24F7-F362-4405-9B74-1FE8BA45C922}" type="sibTrans" cxnId="{AE4C3466-189F-469E-A3CC-AE8CFA0A50B9}">
      <dgm:prSet/>
      <dgm:spPr/>
      <dgm:t>
        <a:bodyPr/>
        <a:lstStyle/>
        <a:p>
          <a:endParaRPr lang="tr-TR"/>
        </a:p>
      </dgm:t>
    </dgm:pt>
    <dgm:pt modelId="{8C81F803-99FB-403F-8A1A-ABAB08EFA6DC}">
      <dgm:prSet custT="1"/>
      <dgm:spPr/>
      <dgm:t>
        <a:bodyPr/>
        <a:lstStyle/>
        <a:p>
          <a:r>
            <a:rPr lang="tr-TR" sz="1800" dirty="0" smtClean="0"/>
            <a:t>Değişikliklere karşı aşırı sıkıntı, değişime ayak uyduramama, aynılığı korumada ısrarcılık.</a:t>
          </a:r>
          <a:endParaRPr lang="tr-TR" sz="1800" dirty="0">
            <a:effectLst>
              <a:outerShdw blurRad="38100" dist="38100" dir="2700000" algn="tl">
                <a:srgbClr val="000000">
                  <a:alpha val="43137"/>
                </a:srgbClr>
              </a:outerShdw>
            </a:effectLst>
            <a:latin typeface="Cambria" pitchFamily="18" charset="0"/>
          </a:endParaRPr>
        </a:p>
      </dgm:t>
    </dgm:pt>
    <dgm:pt modelId="{BFFD6C1F-9AB8-4CCB-8397-1E25D41E62BA}" type="parTrans" cxnId="{393F25BE-8724-4C8B-A318-011CA40C9E7F}">
      <dgm:prSet/>
      <dgm:spPr/>
      <dgm:t>
        <a:bodyPr/>
        <a:lstStyle/>
        <a:p>
          <a:endParaRPr lang="tr-TR"/>
        </a:p>
      </dgm:t>
    </dgm:pt>
    <dgm:pt modelId="{13C0C647-9BF0-4D78-A486-6F040AA10415}" type="sibTrans" cxnId="{393F25BE-8724-4C8B-A318-011CA40C9E7F}">
      <dgm:prSet/>
      <dgm:spPr/>
      <dgm:t>
        <a:bodyPr/>
        <a:lstStyle/>
        <a:p>
          <a:endParaRPr lang="tr-TR"/>
        </a:p>
      </dgm:t>
    </dgm:pt>
    <dgm:pt modelId="{A0ABE40A-F2FE-4322-872F-739B18EA55F2}">
      <dgm:prSet/>
      <dgm:spPr/>
      <dgm:t>
        <a:bodyPr/>
        <a:lstStyle/>
        <a:p>
          <a:endParaRPr lang="tr-TR"/>
        </a:p>
      </dgm:t>
    </dgm:pt>
    <dgm:pt modelId="{AADFDDB6-5CCB-414F-98AA-27096D372ABC}" type="parTrans" cxnId="{37AD7593-B6DF-47C6-827B-85C9073D7E83}">
      <dgm:prSet/>
      <dgm:spPr/>
      <dgm:t>
        <a:bodyPr/>
        <a:lstStyle/>
        <a:p>
          <a:endParaRPr lang="tr-TR"/>
        </a:p>
      </dgm:t>
    </dgm:pt>
    <dgm:pt modelId="{9BF56EEA-BC20-418C-B208-2CF8C35E412D}" type="sibTrans" cxnId="{37AD7593-B6DF-47C6-827B-85C9073D7E83}">
      <dgm:prSet/>
      <dgm:spPr/>
      <dgm:t>
        <a:bodyPr/>
        <a:lstStyle/>
        <a:p>
          <a:endParaRPr lang="tr-TR"/>
        </a:p>
      </dgm:t>
    </dgm:pt>
    <dgm:pt modelId="{857B1E60-FD9A-42FC-84B3-977014188233}">
      <dgm:prSet/>
      <dgm:spPr/>
      <dgm:t>
        <a:bodyPr/>
        <a:lstStyle/>
        <a:p>
          <a:r>
            <a:rPr lang="tr-TR" dirty="0" smtClean="0"/>
            <a:t>Duyusal uyarılar karşısında aşırı veya çok az seviyede ilgili olma hali (kokulara, dokulara, ışığa ya da seslere yönelik şiddetli reaksiyon gösterme ya da aşırı ilgili olması durumu).</a:t>
          </a:r>
          <a:endParaRPr lang="tr-TR" dirty="0"/>
        </a:p>
      </dgm:t>
    </dgm:pt>
    <dgm:pt modelId="{64DB4B6A-EF0D-4A96-89AC-8E1E3BDA544B}" type="parTrans" cxnId="{9C677532-F492-473E-9987-52718FC9AA5D}">
      <dgm:prSet/>
      <dgm:spPr/>
      <dgm:t>
        <a:bodyPr/>
        <a:lstStyle/>
        <a:p>
          <a:endParaRPr lang="tr-TR"/>
        </a:p>
      </dgm:t>
    </dgm:pt>
    <dgm:pt modelId="{9DD068F2-0A0D-49B0-A9B8-1ED59F77D4AE}" type="sibTrans" cxnId="{9C677532-F492-473E-9987-52718FC9AA5D}">
      <dgm:prSet/>
      <dgm:spPr/>
      <dgm:t>
        <a:bodyPr/>
        <a:lstStyle/>
        <a:p>
          <a:endParaRPr lang="tr-TR"/>
        </a:p>
      </dgm:t>
    </dgm:pt>
    <dgm:pt modelId="{0559FA67-253A-4525-9934-7F131481791F}" type="pres">
      <dgm:prSet presAssocID="{93C93207-AC92-48CB-9090-7FEF7B6C79C9}" presName="linearFlow" presStyleCnt="0">
        <dgm:presLayoutVars>
          <dgm:dir/>
          <dgm:animLvl val="lvl"/>
          <dgm:resizeHandles val="exact"/>
        </dgm:presLayoutVars>
      </dgm:prSet>
      <dgm:spPr/>
      <dgm:t>
        <a:bodyPr/>
        <a:lstStyle/>
        <a:p>
          <a:endParaRPr lang="tr-TR"/>
        </a:p>
      </dgm:t>
    </dgm:pt>
    <dgm:pt modelId="{0CB9AF40-F9EB-49FA-9140-DC7B0F60587E}" type="pres">
      <dgm:prSet presAssocID="{F98AFEAE-E73C-41DC-ADAF-6A7B3E65E747}" presName="composite" presStyleCnt="0"/>
      <dgm:spPr/>
    </dgm:pt>
    <dgm:pt modelId="{5DFF8E8B-E641-48BD-AB37-9DCDCDF881CB}" type="pres">
      <dgm:prSet presAssocID="{F98AFEAE-E73C-41DC-ADAF-6A7B3E65E747}" presName="parentText" presStyleLbl="alignNode1" presStyleIdx="0" presStyleCnt="5">
        <dgm:presLayoutVars>
          <dgm:chMax val="1"/>
          <dgm:bulletEnabled val="1"/>
        </dgm:presLayoutVars>
      </dgm:prSet>
      <dgm:spPr/>
      <dgm:t>
        <a:bodyPr/>
        <a:lstStyle/>
        <a:p>
          <a:endParaRPr lang="tr-TR"/>
        </a:p>
      </dgm:t>
    </dgm:pt>
    <dgm:pt modelId="{0954E016-0D22-4611-81A7-DA99FE81D5D1}" type="pres">
      <dgm:prSet presAssocID="{F98AFEAE-E73C-41DC-ADAF-6A7B3E65E747}" presName="descendantText" presStyleLbl="alignAcc1" presStyleIdx="0" presStyleCnt="5">
        <dgm:presLayoutVars>
          <dgm:bulletEnabled val="1"/>
        </dgm:presLayoutVars>
      </dgm:prSet>
      <dgm:spPr/>
      <dgm:t>
        <a:bodyPr/>
        <a:lstStyle/>
        <a:p>
          <a:endParaRPr lang="tr-TR"/>
        </a:p>
      </dgm:t>
    </dgm:pt>
    <dgm:pt modelId="{391B3FED-199D-434A-9259-C9A0484011BC}" type="pres">
      <dgm:prSet presAssocID="{1C40B98D-C313-49D3-9989-F7793CEE2C0D}" presName="sp" presStyleCnt="0"/>
      <dgm:spPr/>
    </dgm:pt>
    <dgm:pt modelId="{FD484D37-8279-4FE2-9CB3-C2C09AB5EFF0}" type="pres">
      <dgm:prSet presAssocID="{74E0BE6B-A15D-41E7-954C-19F743AF6B04}" presName="composite" presStyleCnt="0"/>
      <dgm:spPr/>
    </dgm:pt>
    <dgm:pt modelId="{033FE023-C3A2-41B0-8D99-09449DA57402}" type="pres">
      <dgm:prSet presAssocID="{74E0BE6B-A15D-41E7-954C-19F743AF6B04}" presName="parentText" presStyleLbl="alignNode1" presStyleIdx="1" presStyleCnt="5">
        <dgm:presLayoutVars>
          <dgm:chMax val="1"/>
          <dgm:bulletEnabled val="1"/>
        </dgm:presLayoutVars>
      </dgm:prSet>
      <dgm:spPr/>
      <dgm:t>
        <a:bodyPr/>
        <a:lstStyle/>
        <a:p>
          <a:endParaRPr lang="tr-TR"/>
        </a:p>
      </dgm:t>
    </dgm:pt>
    <dgm:pt modelId="{E0D5666D-DB64-481C-A6BC-27D792160EEF}" type="pres">
      <dgm:prSet presAssocID="{74E0BE6B-A15D-41E7-954C-19F743AF6B04}" presName="descendantText" presStyleLbl="alignAcc1" presStyleIdx="1" presStyleCnt="5">
        <dgm:presLayoutVars>
          <dgm:bulletEnabled val="1"/>
        </dgm:presLayoutVars>
      </dgm:prSet>
      <dgm:spPr/>
      <dgm:t>
        <a:bodyPr/>
        <a:lstStyle/>
        <a:p>
          <a:endParaRPr lang="tr-TR"/>
        </a:p>
      </dgm:t>
    </dgm:pt>
    <dgm:pt modelId="{2D8C6057-BBE1-404C-8156-4E7671183709}" type="pres">
      <dgm:prSet presAssocID="{8258FEF6-C25D-4577-AEA4-69B6BA7CAB99}" presName="sp" presStyleCnt="0"/>
      <dgm:spPr/>
    </dgm:pt>
    <dgm:pt modelId="{B4DA4682-3AE1-46E6-A587-E095F92BEDEB}" type="pres">
      <dgm:prSet presAssocID="{0F501BD8-33C6-44C5-9F2E-6E626E12FECC}" presName="composite" presStyleCnt="0"/>
      <dgm:spPr/>
    </dgm:pt>
    <dgm:pt modelId="{D4E7A36F-C2B1-48F7-8512-9E16B936F688}" type="pres">
      <dgm:prSet presAssocID="{0F501BD8-33C6-44C5-9F2E-6E626E12FECC}" presName="parentText" presStyleLbl="alignNode1" presStyleIdx="2" presStyleCnt="5">
        <dgm:presLayoutVars>
          <dgm:chMax val="1"/>
          <dgm:bulletEnabled val="1"/>
        </dgm:presLayoutVars>
      </dgm:prSet>
      <dgm:spPr/>
      <dgm:t>
        <a:bodyPr/>
        <a:lstStyle/>
        <a:p>
          <a:endParaRPr lang="tr-TR"/>
        </a:p>
      </dgm:t>
    </dgm:pt>
    <dgm:pt modelId="{B87E8189-164C-4AF8-83C7-1443967A53AF}" type="pres">
      <dgm:prSet presAssocID="{0F501BD8-33C6-44C5-9F2E-6E626E12FECC}" presName="descendantText" presStyleLbl="alignAcc1" presStyleIdx="2" presStyleCnt="5">
        <dgm:presLayoutVars>
          <dgm:bulletEnabled val="1"/>
        </dgm:presLayoutVars>
      </dgm:prSet>
      <dgm:spPr/>
      <dgm:t>
        <a:bodyPr/>
        <a:lstStyle/>
        <a:p>
          <a:endParaRPr lang="tr-TR"/>
        </a:p>
      </dgm:t>
    </dgm:pt>
    <dgm:pt modelId="{253BCE9C-1AF6-40DC-89CC-9C3303C25408}" type="pres">
      <dgm:prSet presAssocID="{A4117F78-668A-45CB-90BC-0B51CEA07403}" presName="sp" presStyleCnt="0"/>
      <dgm:spPr/>
    </dgm:pt>
    <dgm:pt modelId="{79D2DD4D-16B6-4FE9-92E9-BFFD500916FD}" type="pres">
      <dgm:prSet presAssocID="{645D6CC4-9F46-4016-A72A-E356AE50588B}" presName="composite" presStyleCnt="0"/>
      <dgm:spPr/>
    </dgm:pt>
    <dgm:pt modelId="{5921C8A5-7EBB-4BA4-BD6B-92D5D6C2916F}" type="pres">
      <dgm:prSet presAssocID="{645D6CC4-9F46-4016-A72A-E356AE50588B}" presName="parentText" presStyleLbl="alignNode1" presStyleIdx="3" presStyleCnt="5">
        <dgm:presLayoutVars>
          <dgm:chMax val="1"/>
          <dgm:bulletEnabled val="1"/>
        </dgm:presLayoutVars>
      </dgm:prSet>
      <dgm:spPr/>
      <dgm:t>
        <a:bodyPr/>
        <a:lstStyle/>
        <a:p>
          <a:endParaRPr lang="tr-TR"/>
        </a:p>
      </dgm:t>
    </dgm:pt>
    <dgm:pt modelId="{0CED3088-40CC-49C3-8BDC-92ACD1C1070E}" type="pres">
      <dgm:prSet presAssocID="{645D6CC4-9F46-4016-A72A-E356AE50588B}" presName="descendantText" presStyleLbl="alignAcc1" presStyleIdx="3" presStyleCnt="5">
        <dgm:presLayoutVars>
          <dgm:bulletEnabled val="1"/>
        </dgm:presLayoutVars>
      </dgm:prSet>
      <dgm:spPr/>
      <dgm:t>
        <a:bodyPr/>
        <a:lstStyle/>
        <a:p>
          <a:endParaRPr lang="tr-TR"/>
        </a:p>
      </dgm:t>
    </dgm:pt>
    <dgm:pt modelId="{9FF445A1-E726-430B-8F4D-3824DF991142}" type="pres">
      <dgm:prSet presAssocID="{26010310-8EAC-49F8-A8AD-A4C4DE0B2BC4}" presName="sp" presStyleCnt="0"/>
      <dgm:spPr/>
    </dgm:pt>
    <dgm:pt modelId="{9590B37B-43AE-4D6F-A80A-4DD5D7E2D38F}" type="pres">
      <dgm:prSet presAssocID="{A0ABE40A-F2FE-4322-872F-739B18EA55F2}" presName="composite" presStyleCnt="0"/>
      <dgm:spPr/>
    </dgm:pt>
    <dgm:pt modelId="{8BB54D21-A610-4492-9FCF-6DF4B6BBE21B}" type="pres">
      <dgm:prSet presAssocID="{A0ABE40A-F2FE-4322-872F-739B18EA55F2}" presName="parentText" presStyleLbl="alignNode1" presStyleIdx="4" presStyleCnt="5">
        <dgm:presLayoutVars>
          <dgm:chMax val="1"/>
          <dgm:bulletEnabled val="1"/>
        </dgm:presLayoutVars>
      </dgm:prSet>
      <dgm:spPr/>
      <dgm:t>
        <a:bodyPr/>
        <a:lstStyle/>
        <a:p>
          <a:endParaRPr lang="tr-TR"/>
        </a:p>
      </dgm:t>
    </dgm:pt>
    <dgm:pt modelId="{0B1EF60E-0DFD-4438-BA45-07D8B5D08ADD}" type="pres">
      <dgm:prSet presAssocID="{A0ABE40A-F2FE-4322-872F-739B18EA55F2}" presName="descendantText" presStyleLbl="alignAcc1" presStyleIdx="4" presStyleCnt="5">
        <dgm:presLayoutVars>
          <dgm:bulletEnabled val="1"/>
        </dgm:presLayoutVars>
      </dgm:prSet>
      <dgm:spPr/>
      <dgm:t>
        <a:bodyPr/>
        <a:lstStyle/>
        <a:p>
          <a:endParaRPr lang="tr-TR"/>
        </a:p>
      </dgm:t>
    </dgm:pt>
  </dgm:ptLst>
  <dgm:cxnLst>
    <dgm:cxn modelId="{BEEDEADF-98C4-4B0A-9216-7E62F97CB5A6}" type="presOf" srcId="{74E0BE6B-A15D-41E7-954C-19F743AF6B04}" destId="{033FE023-C3A2-41B0-8D99-09449DA57402}" srcOrd="0" destOrd="0" presId="urn:microsoft.com/office/officeart/2005/8/layout/chevron2"/>
    <dgm:cxn modelId="{2477946F-56DB-4849-8837-BBEC55243997}" srcId="{F98AFEAE-E73C-41DC-ADAF-6A7B3E65E747}" destId="{99EB42D9-953C-4DEA-A52F-69B1841CF9DE}" srcOrd="0" destOrd="0" parTransId="{7A806070-5BCD-4221-85B8-7F8F0127C87D}" sibTransId="{06ABA031-B763-4C09-9F6E-71F0162C0C7E}"/>
    <dgm:cxn modelId="{2731A18D-57A2-498C-BE36-E508242C946F}" type="presOf" srcId="{A0ABE40A-F2FE-4322-872F-739B18EA55F2}" destId="{8BB54D21-A610-4492-9FCF-6DF4B6BBE21B}" srcOrd="0" destOrd="0" presId="urn:microsoft.com/office/officeart/2005/8/layout/chevron2"/>
    <dgm:cxn modelId="{26D9E194-7E73-460F-9870-5F250115CBD5}" type="presOf" srcId="{41C89C93-77E2-45F3-81C5-C45D2E3EA62D}" destId="{E0D5666D-DB64-481C-A6BC-27D792160EEF}" srcOrd="0" destOrd="0" presId="urn:microsoft.com/office/officeart/2005/8/layout/chevron2"/>
    <dgm:cxn modelId="{B0D72F32-AB75-497D-AE0D-4BFFB13E7462}" type="presOf" srcId="{93C93207-AC92-48CB-9090-7FEF7B6C79C9}" destId="{0559FA67-253A-4525-9934-7F131481791F}" srcOrd="0" destOrd="0" presId="urn:microsoft.com/office/officeart/2005/8/layout/chevron2"/>
    <dgm:cxn modelId="{9C677532-F492-473E-9987-52718FC9AA5D}" srcId="{A0ABE40A-F2FE-4322-872F-739B18EA55F2}" destId="{857B1E60-FD9A-42FC-84B3-977014188233}" srcOrd="0" destOrd="0" parTransId="{64DB4B6A-EF0D-4A96-89AC-8E1E3BDA544B}" sibTransId="{9DD068F2-0A0D-49B0-A9B8-1ED59F77D4AE}"/>
    <dgm:cxn modelId="{2D8B9C02-3C8A-4C81-98E2-B9CA00B40D31}" type="presOf" srcId="{857B1E60-FD9A-42FC-84B3-977014188233}" destId="{0B1EF60E-0DFD-4438-BA45-07D8B5D08ADD}" srcOrd="0" destOrd="0" presId="urn:microsoft.com/office/officeart/2005/8/layout/chevron2"/>
    <dgm:cxn modelId="{A8E86CD9-F71B-494B-B6A5-0D8741A8B974}" srcId="{93C93207-AC92-48CB-9090-7FEF7B6C79C9}" destId="{0F501BD8-33C6-44C5-9F2E-6E626E12FECC}" srcOrd="2" destOrd="0" parTransId="{7CB8E04B-0C36-42CF-94A7-A1A17BD35BEB}" sibTransId="{A4117F78-668A-45CB-90BC-0B51CEA07403}"/>
    <dgm:cxn modelId="{DC2D7822-B46F-42E0-AA46-F0A008E5C046}" srcId="{93C93207-AC92-48CB-9090-7FEF7B6C79C9}" destId="{645D6CC4-9F46-4016-A72A-E356AE50588B}" srcOrd="3" destOrd="0" parTransId="{A3E0E38D-B5D3-436B-A236-8A0A345D2D4C}" sibTransId="{26010310-8EAC-49F8-A8AD-A4C4DE0B2BC4}"/>
    <dgm:cxn modelId="{2A72FB15-D296-410B-AC03-2E300F59C61B}" type="presOf" srcId="{DE583CAC-6D2F-46E6-ACAC-58C2D1799FD4}" destId="{0CED3088-40CC-49C3-8BDC-92ACD1C1070E}" srcOrd="0" destOrd="0" presId="urn:microsoft.com/office/officeart/2005/8/layout/chevron2"/>
    <dgm:cxn modelId="{D0690E08-1D61-4124-AC63-36403B8A31A5}" type="presOf" srcId="{8C81F803-99FB-403F-8A1A-ABAB08EFA6DC}" destId="{B87E8189-164C-4AF8-83C7-1443967A53AF}" srcOrd="0" destOrd="0" presId="urn:microsoft.com/office/officeart/2005/8/layout/chevron2"/>
    <dgm:cxn modelId="{AE4C3466-189F-469E-A3CC-AE8CFA0A50B9}" srcId="{74E0BE6B-A15D-41E7-954C-19F743AF6B04}" destId="{41C89C93-77E2-45F3-81C5-C45D2E3EA62D}" srcOrd="0" destOrd="0" parTransId="{99C9D0F0-A8D3-4993-AF0C-7889E36A1D67}" sibTransId="{C9AD24F7-F362-4405-9B74-1FE8BA45C922}"/>
    <dgm:cxn modelId="{CDDDFCDA-D1CE-4ED6-B2C8-A5A9A7C1CED4}" srcId="{93C93207-AC92-48CB-9090-7FEF7B6C79C9}" destId="{74E0BE6B-A15D-41E7-954C-19F743AF6B04}" srcOrd="1" destOrd="0" parTransId="{7A3EC069-8343-434C-B445-ECF5961C72DF}" sibTransId="{8258FEF6-C25D-4577-AEA4-69B6BA7CAB99}"/>
    <dgm:cxn modelId="{D4B4A5B3-B034-4C52-87BF-60173FB700B6}" type="presOf" srcId="{99EB42D9-953C-4DEA-A52F-69B1841CF9DE}" destId="{0954E016-0D22-4611-81A7-DA99FE81D5D1}" srcOrd="0" destOrd="0" presId="urn:microsoft.com/office/officeart/2005/8/layout/chevron2"/>
    <dgm:cxn modelId="{F6DB11D6-D9A5-48AD-AAB1-880EDFB8E58D}" type="presOf" srcId="{645D6CC4-9F46-4016-A72A-E356AE50588B}" destId="{5921C8A5-7EBB-4BA4-BD6B-92D5D6C2916F}" srcOrd="0" destOrd="0" presId="urn:microsoft.com/office/officeart/2005/8/layout/chevron2"/>
    <dgm:cxn modelId="{568FF655-0D4E-4DB2-BA07-E9AE3DE6D3E2}" srcId="{645D6CC4-9F46-4016-A72A-E356AE50588B}" destId="{DE583CAC-6D2F-46E6-ACAC-58C2D1799FD4}" srcOrd="0" destOrd="0" parTransId="{3D6E5073-DC32-4293-8B24-13AEC076D2FF}" sibTransId="{02692715-CB3E-44F5-9C45-EAE2A3DF7D9C}"/>
    <dgm:cxn modelId="{37AD7593-B6DF-47C6-827B-85C9073D7E83}" srcId="{93C93207-AC92-48CB-9090-7FEF7B6C79C9}" destId="{A0ABE40A-F2FE-4322-872F-739B18EA55F2}" srcOrd="4" destOrd="0" parTransId="{AADFDDB6-5CCB-414F-98AA-27096D372ABC}" sibTransId="{9BF56EEA-BC20-418C-B208-2CF8C35E412D}"/>
    <dgm:cxn modelId="{283C7256-C0A9-47AF-A28D-3433939973B9}" type="presOf" srcId="{F98AFEAE-E73C-41DC-ADAF-6A7B3E65E747}" destId="{5DFF8E8B-E641-48BD-AB37-9DCDCDF881CB}" srcOrd="0" destOrd="0" presId="urn:microsoft.com/office/officeart/2005/8/layout/chevron2"/>
    <dgm:cxn modelId="{3E4E998C-AF8E-414D-AB11-D62378E55796}" type="presOf" srcId="{0F501BD8-33C6-44C5-9F2E-6E626E12FECC}" destId="{D4E7A36F-C2B1-48F7-8512-9E16B936F688}" srcOrd="0" destOrd="0" presId="urn:microsoft.com/office/officeart/2005/8/layout/chevron2"/>
    <dgm:cxn modelId="{393F25BE-8724-4C8B-A318-011CA40C9E7F}" srcId="{0F501BD8-33C6-44C5-9F2E-6E626E12FECC}" destId="{8C81F803-99FB-403F-8A1A-ABAB08EFA6DC}" srcOrd="0" destOrd="0" parTransId="{BFFD6C1F-9AB8-4CCB-8397-1E25D41E62BA}" sibTransId="{13C0C647-9BF0-4D78-A486-6F040AA10415}"/>
    <dgm:cxn modelId="{10194DB5-7800-447E-A5D4-8992F658E16C}" srcId="{93C93207-AC92-48CB-9090-7FEF7B6C79C9}" destId="{F98AFEAE-E73C-41DC-ADAF-6A7B3E65E747}" srcOrd="0" destOrd="0" parTransId="{5594AE57-B991-46D1-86A7-4A46B5F25BAC}" sibTransId="{1C40B98D-C313-49D3-9989-F7793CEE2C0D}"/>
    <dgm:cxn modelId="{30DE2A9D-AFF4-4F71-AE33-C2089F749194}" type="presParOf" srcId="{0559FA67-253A-4525-9934-7F131481791F}" destId="{0CB9AF40-F9EB-49FA-9140-DC7B0F60587E}" srcOrd="0" destOrd="0" presId="urn:microsoft.com/office/officeart/2005/8/layout/chevron2"/>
    <dgm:cxn modelId="{CF9FBB2B-8853-4E7D-92ED-3DC57877F21B}" type="presParOf" srcId="{0CB9AF40-F9EB-49FA-9140-DC7B0F60587E}" destId="{5DFF8E8B-E641-48BD-AB37-9DCDCDF881CB}" srcOrd="0" destOrd="0" presId="urn:microsoft.com/office/officeart/2005/8/layout/chevron2"/>
    <dgm:cxn modelId="{3FC22542-16FB-418F-9231-9C7807BB162B}" type="presParOf" srcId="{0CB9AF40-F9EB-49FA-9140-DC7B0F60587E}" destId="{0954E016-0D22-4611-81A7-DA99FE81D5D1}" srcOrd="1" destOrd="0" presId="urn:microsoft.com/office/officeart/2005/8/layout/chevron2"/>
    <dgm:cxn modelId="{337BDB1B-4AFB-4F1A-9E45-524D9CAC24A9}" type="presParOf" srcId="{0559FA67-253A-4525-9934-7F131481791F}" destId="{391B3FED-199D-434A-9259-C9A0484011BC}" srcOrd="1" destOrd="0" presId="urn:microsoft.com/office/officeart/2005/8/layout/chevron2"/>
    <dgm:cxn modelId="{A9DEE277-6D45-4643-B79A-AFCC7F0B0C26}" type="presParOf" srcId="{0559FA67-253A-4525-9934-7F131481791F}" destId="{FD484D37-8279-4FE2-9CB3-C2C09AB5EFF0}" srcOrd="2" destOrd="0" presId="urn:microsoft.com/office/officeart/2005/8/layout/chevron2"/>
    <dgm:cxn modelId="{97DC44DA-30C7-4879-85BD-07B4CE83979E}" type="presParOf" srcId="{FD484D37-8279-4FE2-9CB3-C2C09AB5EFF0}" destId="{033FE023-C3A2-41B0-8D99-09449DA57402}" srcOrd="0" destOrd="0" presId="urn:microsoft.com/office/officeart/2005/8/layout/chevron2"/>
    <dgm:cxn modelId="{DD916678-ECC6-4F92-8D8B-0526DC9FE916}" type="presParOf" srcId="{FD484D37-8279-4FE2-9CB3-C2C09AB5EFF0}" destId="{E0D5666D-DB64-481C-A6BC-27D792160EEF}" srcOrd="1" destOrd="0" presId="urn:microsoft.com/office/officeart/2005/8/layout/chevron2"/>
    <dgm:cxn modelId="{CF346CFA-F4E9-4400-A9D9-73A9D8B2D60C}" type="presParOf" srcId="{0559FA67-253A-4525-9934-7F131481791F}" destId="{2D8C6057-BBE1-404C-8156-4E7671183709}" srcOrd="3" destOrd="0" presId="urn:microsoft.com/office/officeart/2005/8/layout/chevron2"/>
    <dgm:cxn modelId="{F61DA97E-BE3B-4CC7-9F6B-AB83FEFF9AB0}" type="presParOf" srcId="{0559FA67-253A-4525-9934-7F131481791F}" destId="{B4DA4682-3AE1-46E6-A587-E095F92BEDEB}" srcOrd="4" destOrd="0" presId="urn:microsoft.com/office/officeart/2005/8/layout/chevron2"/>
    <dgm:cxn modelId="{A0065E9B-3353-46DE-A2B7-63CD0465F3F8}" type="presParOf" srcId="{B4DA4682-3AE1-46E6-A587-E095F92BEDEB}" destId="{D4E7A36F-C2B1-48F7-8512-9E16B936F688}" srcOrd="0" destOrd="0" presId="urn:microsoft.com/office/officeart/2005/8/layout/chevron2"/>
    <dgm:cxn modelId="{EBDA751E-F16A-4C7F-85CA-EABE6CFE5BF4}" type="presParOf" srcId="{B4DA4682-3AE1-46E6-A587-E095F92BEDEB}" destId="{B87E8189-164C-4AF8-83C7-1443967A53AF}" srcOrd="1" destOrd="0" presId="urn:microsoft.com/office/officeart/2005/8/layout/chevron2"/>
    <dgm:cxn modelId="{96A93C32-49C4-4D2A-8DE6-0DF461E83019}" type="presParOf" srcId="{0559FA67-253A-4525-9934-7F131481791F}" destId="{253BCE9C-1AF6-40DC-89CC-9C3303C25408}" srcOrd="5" destOrd="0" presId="urn:microsoft.com/office/officeart/2005/8/layout/chevron2"/>
    <dgm:cxn modelId="{F3F49DA1-ABEE-4C17-A8BD-0CCC13685B13}" type="presParOf" srcId="{0559FA67-253A-4525-9934-7F131481791F}" destId="{79D2DD4D-16B6-4FE9-92E9-BFFD500916FD}" srcOrd="6" destOrd="0" presId="urn:microsoft.com/office/officeart/2005/8/layout/chevron2"/>
    <dgm:cxn modelId="{24C8BC4E-C17D-4040-AE9B-2A69A4A4D99E}" type="presParOf" srcId="{79D2DD4D-16B6-4FE9-92E9-BFFD500916FD}" destId="{5921C8A5-7EBB-4BA4-BD6B-92D5D6C2916F}" srcOrd="0" destOrd="0" presId="urn:microsoft.com/office/officeart/2005/8/layout/chevron2"/>
    <dgm:cxn modelId="{B1B57A4C-E559-4E5B-8893-7185C6B7B1E0}" type="presParOf" srcId="{79D2DD4D-16B6-4FE9-92E9-BFFD500916FD}" destId="{0CED3088-40CC-49C3-8BDC-92ACD1C1070E}" srcOrd="1" destOrd="0" presId="urn:microsoft.com/office/officeart/2005/8/layout/chevron2"/>
    <dgm:cxn modelId="{B6A3A759-D09C-4E87-B973-10FD8BAD9E8E}" type="presParOf" srcId="{0559FA67-253A-4525-9934-7F131481791F}" destId="{9FF445A1-E726-430B-8F4D-3824DF991142}" srcOrd="7" destOrd="0" presId="urn:microsoft.com/office/officeart/2005/8/layout/chevron2"/>
    <dgm:cxn modelId="{9E73720F-C527-420D-9CA1-6D8F9430DEEA}" type="presParOf" srcId="{0559FA67-253A-4525-9934-7F131481791F}" destId="{9590B37B-43AE-4D6F-A80A-4DD5D7E2D38F}" srcOrd="8" destOrd="0" presId="urn:microsoft.com/office/officeart/2005/8/layout/chevron2"/>
    <dgm:cxn modelId="{98926FA1-061A-4496-9F51-EAA99F225FAC}" type="presParOf" srcId="{9590B37B-43AE-4D6F-A80A-4DD5D7E2D38F}" destId="{8BB54D21-A610-4492-9FCF-6DF4B6BBE21B}" srcOrd="0" destOrd="0" presId="urn:microsoft.com/office/officeart/2005/8/layout/chevron2"/>
    <dgm:cxn modelId="{12D70480-05ED-4076-8298-930CE2C53CC2}" type="presParOf" srcId="{9590B37B-43AE-4D6F-A80A-4DD5D7E2D38F}" destId="{0B1EF60E-0DFD-4438-BA45-07D8B5D08AD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C93207-AC92-48CB-9090-7FEF7B6C79C9}" type="doc">
      <dgm:prSet loTypeId="urn:microsoft.com/office/officeart/2005/8/layout/chevron2" loCatId="list" qsTypeId="urn:microsoft.com/office/officeart/2005/8/quickstyle/3d1" qsCatId="3D" csTypeId="urn:microsoft.com/office/officeart/2005/8/colors/colorful1#1" csCatId="colorful" phldr="1"/>
      <dgm:spPr/>
      <dgm:t>
        <a:bodyPr/>
        <a:lstStyle/>
        <a:p>
          <a:endParaRPr lang="tr-TR"/>
        </a:p>
      </dgm:t>
    </dgm:pt>
    <dgm:pt modelId="{F98AFEAE-E73C-41DC-ADAF-6A7B3E65E747}">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5594AE57-B991-46D1-86A7-4A46B5F25BAC}" type="par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1C40B98D-C313-49D3-9989-F7793CEE2C0D}" type="sibTrans" cxnId="{10194DB5-7800-447E-A5D4-8992F658E16C}">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99EB42D9-953C-4DEA-A52F-69B1841CF9DE}">
      <dgm:prSet phldrT="[Metin]" custT="1"/>
      <dgm:spPr/>
      <dgm:t>
        <a:bodyPr/>
        <a:lstStyle/>
        <a:p>
          <a:r>
            <a:rPr lang="tr-TR" sz="1800" dirty="0" smtClean="0"/>
            <a:t>C. Belirtilerin erken gelişimsel dönemde ortaya çıkmış olması. </a:t>
          </a:r>
          <a:endParaRPr lang="tr-TR" sz="1800" dirty="0">
            <a:effectLst>
              <a:outerShdw blurRad="38100" dist="38100" dir="2700000" algn="tl">
                <a:srgbClr val="000000">
                  <a:alpha val="43137"/>
                </a:srgbClr>
              </a:outerShdw>
            </a:effectLst>
            <a:latin typeface="Cambria" pitchFamily="18" charset="0"/>
          </a:endParaRPr>
        </a:p>
      </dgm:t>
    </dgm:pt>
    <dgm:pt modelId="{7A806070-5BCD-4221-85B8-7F8F0127C87D}" type="par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6ABA031-B763-4C09-9F6E-71F0162C0C7E}" type="sibTrans" cxnId="{2477946F-56DB-4849-8837-BBEC55243997}">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74E0BE6B-A15D-41E7-954C-19F743AF6B04}">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A3EC069-8343-434C-B445-ECF5961C72DF}" type="par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8258FEF6-C25D-4577-AEA4-69B6BA7CAB99}" type="sibTrans" cxnId="{CDDDFCDA-D1CE-4ED6-B2C8-A5A9A7C1CED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0F501BD8-33C6-44C5-9F2E-6E626E12FECC}">
      <dgm:prSet phldrT="[Metin]" phldr="1" custT="1"/>
      <dgm:spPr/>
      <dgm:t>
        <a:bodyPr/>
        <a:lstStyle/>
        <a:p>
          <a:endParaRPr lang="tr-TR" sz="1800">
            <a:effectLst>
              <a:outerShdw blurRad="38100" dist="38100" dir="2700000" algn="tl">
                <a:srgbClr val="000000">
                  <a:alpha val="43137"/>
                </a:srgbClr>
              </a:outerShdw>
            </a:effectLst>
            <a:latin typeface="Cambria" pitchFamily="18" charset="0"/>
          </a:endParaRPr>
        </a:p>
      </dgm:t>
    </dgm:pt>
    <dgm:pt modelId="{7CB8E04B-0C36-42CF-94A7-A1A17BD35BEB}" type="par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A4117F78-668A-45CB-90BC-0B51CEA07403}" type="sibTrans" cxnId="{A8E86CD9-F71B-494B-B6A5-0D8741A8B974}">
      <dgm:prSet/>
      <dgm:spPr/>
      <dgm:t>
        <a:bodyPr/>
        <a:lstStyle/>
        <a:p>
          <a:endParaRPr lang="tr-TR" sz="1800">
            <a:effectLst>
              <a:outerShdw blurRad="38100" dist="38100" dir="2700000" algn="tl">
                <a:srgbClr val="000000">
                  <a:alpha val="43137"/>
                </a:srgbClr>
              </a:outerShdw>
            </a:effectLst>
            <a:latin typeface="Cambria" pitchFamily="18" charset="0"/>
          </a:endParaRPr>
        </a:p>
      </dgm:t>
    </dgm:pt>
    <dgm:pt modelId="{41C89C93-77E2-45F3-81C5-C45D2E3EA62D}">
      <dgm:prSet custT="1"/>
      <dgm:spPr/>
      <dgm:t>
        <a:bodyPr/>
        <a:lstStyle/>
        <a:p>
          <a:r>
            <a:rPr lang="tr-TR" sz="1800" dirty="0" smtClean="0"/>
            <a:t>D. Belirtilerin, sosyal açıdan ya da diğer fonksiyonel açılardan, klinik yönden belli şekilde bozulmasına neden olmasıdır. </a:t>
          </a:r>
          <a:endParaRPr lang="tr-TR" sz="1800" dirty="0">
            <a:effectLst>
              <a:outerShdw blurRad="38100" dist="38100" dir="2700000" algn="tl">
                <a:srgbClr val="000000">
                  <a:alpha val="43137"/>
                </a:srgbClr>
              </a:outerShdw>
            </a:effectLst>
            <a:latin typeface="Cambria" pitchFamily="18" charset="0"/>
          </a:endParaRPr>
        </a:p>
      </dgm:t>
    </dgm:pt>
    <dgm:pt modelId="{99C9D0F0-A8D3-4993-AF0C-7889E36A1D67}" type="parTrans" cxnId="{AE4C3466-189F-469E-A3CC-AE8CFA0A50B9}">
      <dgm:prSet/>
      <dgm:spPr/>
    </dgm:pt>
    <dgm:pt modelId="{C9AD24F7-F362-4405-9B74-1FE8BA45C922}" type="sibTrans" cxnId="{AE4C3466-189F-469E-A3CC-AE8CFA0A50B9}">
      <dgm:prSet/>
      <dgm:spPr/>
    </dgm:pt>
    <dgm:pt modelId="{8C81F803-99FB-403F-8A1A-ABAB08EFA6DC}">
      <dgm:prSet custT="1"/>
      <dgm:spPr/>
      <dgm:t>
        <a:bodyPr/>
        <a:lstStyle/>
        <a:p>
          <a:r>
            <a:rPr lang="tr-TR" sz="1800" dirty="0" smtClean="0"/>
            <a:t>E. Gelişim bozukluğunun anlık ya da genel bir gelişim bozukluğuyla ayrımının yapılabilmesidir. Sıkça birlikte ortaya çıkabilir. Otizm açılım kapsamı içerisinde bozukluk ve </a:t>
          </a:r>
          <a:r>
            <a:rPr lang="tr-TR" sz="1800" dirty="0" err="1" smtClean="0"/>
            <a:t>anlıksal</a:t>
          </a:r>
          <a:r>
            <a:rPr lang="tr-TR" sz="1800" dirty="0" smtClean="0"/>
            <a:t> gelişimsel bozukluk tek tanı diyebilmenin tek yolu sosyal gelişiminin beklenenin altında olması gerekir (</a:t>
          </a:r>
          <a:r>
            <a:rPr lang="tr-TR" sz="1800" dirty="0" err="1" smtClean="0"/>
            <a:t>American</a:t>
          </a:r>
          <a:r>
            <a:rPr lang="tr-TR" sz="1800" dirty="0" smtClean="0"/>
            <a:t> </a:t>
          </a:r>
          <a:r>
            <a:rPr lang="tr-TR" sz="1800" dirty="0" err="1" smtClean="0"/>
            <a:t>Psychiatric</a:t>
          </a:r>
          <a:r>
            <a:rPr lang="tr-TR" sz="1800" dirty="0" smtClean="0"/>
            <a:t> </a:t>
          </a:r>
          <a:r>
            <a:rPr lang="tr-TR" sz="1800" dirty="0" err="1" smtClean="0"/>
            <a:t>Association</a:t>
          </a:r>
          <a:r>
            <a:rPr lang="tr-TR" sz="1800" dirty="0" smtClean="0"/>
            <a:t>, 2013) </a:t>
          </a:r>
          <a:endParaRPr lang="tr-TR" sz="1800" dirty="0">
            <a:effectLst>
              <a:outerShdw blurRad="38100" dist="38100" dir="2700000" algn="tl">
                <a:srgbClr val="000000">
                  <a:alpha val="43137"/>
                </a:srgbClr>
              </a:outerShdw>
            </a:effectLst>
            <a:latin typeface="Cambria" pitchFamily="18" charset="0"/>
          </a:endParaRPr>
        </a:p>
      </dgm:t>
    </dgm:pt>
    <dgm:pt modelId="{BFFD6C1F-9AB8-4CCB-8397-1E25D41E62BA}" type="parTrans" cxnId="{393F25BE-8724-4C8B-A318-011CA40C9E7F}">
      <dgm:prSet/>
      <dgm:spPr/>
    </dgm:pt>
    <dgm:pt modelId="{13C0C647-9BF0-4D78-A486-6F040AA10415}" type="sibTrans" cxnId="{393F25BE-8724-4C8B-A318-011CA40C9E7F}">
      <dgm:prSet/>
      <dgm:spPr/>
    </dgm:pt>
    <dgm:pt modelId="{0559FA67-253A-4525-9934-7F131481791F}" type="pres">
      <dgm:prSet presAssocID="{93C93207-AC92-48CB-9090-7FEF7B6C79C9}" presName="linearFlow" presStyleCnt="0">
        <dgm:presLayoutVars>
          <dgm:dir/>
          <dgm:animLvl val="lvl"/>
          <dgm:resizeHandles val="exact"/>
        </dgm:presLayoutVars>
      </dgm:prSet>
      <dgm:spPr/>
      <dgm:t>
        <a:bodyPr/>
        <a:lstStyle/>
        <a:p>
          <a:endParaRPr lang="tr-TR"/>
        </a:p>
      </dgm:t>
    </dgm:pt>
    <dgm:pt modelId="{0CB9AF40-F9EB-49FA-9140-DC7B0F60587E}" type="pres">
      <dgm:prSet presAssocID="{F98AFEAE-E73C-41DC-ADAF-6A7B3E65E747}" presName="composite" presStyleCnt="0"/>
      <dgm:spPr/>
    </dgm:pt>
    <dgm:pt modelId="{5DFF8E8B-E641-48BD-AB37-9DCDCDF881CB}" type="pres">
      <dgm:prSet presAssocID="{F98AFEAE-E73C-41DC-ADAF-6A7B3E65E747}" presName="parentText" presStyleLbl="alignNode1" presStyleIdx="0" presStyleCnt="3">
        <dgm:presLayoutVars>
          <dgm:chMax val="1"/>
          <dgm:bulletEnabled val="1"/>
        </dgm:presLayoutVars>
      </dgm:prSet>
      <dgm:spPr/>
      <dgm:t>
        <a:bodyPr/>
        <a:lstStyle/>
        <a:p>
          <a:endParaRPr lang="tr-TR"/>
        </a:p>
      </dgm:t>
    </dgm:pt>
    <dgm:pt modelId="{0954E016-0D22-4611-81A7-DA99FE81D5D1}" type="pres">
      <dgm:prSet presAssocID="{F98AFEAE-E73C-41DC-ADAF-6A7B3E65E747}" presName="descendantText" presStyleLbl="alignAcc1" presStyleIdx="0" presStyleCnt="3">
        <dgm:presLayoutVars>
          <dgm:bulletEnabled val="1"/>
        </dgm:presLayoutVars>
      </dgm:prSet>
      <dgm:spPr/>
      <dgm:t>
        <a:bodyPr/>
        <a:lstStyle/>
        <a:p>
          <a:endParaRPr lang="tr-TR"/>
        </a:p>
      </dgm:t>
    </dgm:pt>
    <dgm:pt modelId="{391B3FED-199D-434A-9259-C9A0484011BC}" type="pres">
      <dgm:prSet presAssocID="{1C40B98D-C313-49D3-9989-F7793CEE2C0D}" presName="sp" presStyleCnt="0"/>
      <dgm:spPr/>
    </dgm:pt>
    <dgm:pt modelId="{FD484D37-8279-4FE2-9CB3-C2C09AB5EFF0}" type="pres">
      <dgm:prSet presAssocID="{74E0BE6B-A15D-41E7-954C-19F743AF6B04}" presName="composite" presStyleCnt="0"/>
      <dgm:spPr/>
    </dgm:pt>
    <dgm:pt modelId="{033FE023-C3A2-41B0-8D99-09449DA57402}" type="pres">
      <dgm:prSet presAssocID="{74E0BE6B-A15D-41E7-954C-19F743AF6B04}" presName="parentText" presStyleLbl="alignNode1" presStyleIdx="1" presStyleCnt="3">
        <dgm:presLayoutVars>
          <dgm:chMax val="1"/>
          <dgm:bulletEnabled val="1"/>
        </dgm:presLayoutVars>
      </dgm:prSet>
      <dgm:spPr/>
      <dgm:t>
        <a:bodyPr/>
        <a:lstStyle/>
        <a:p>
          <a:endParaRPr lang="tr-TR"/>
        </a:p>
      </dgm:t>
    </dgm:pt>
    <dgm:pt modelId="{E0D5666D-DB64-481C-A6BC-27D792160EEF}" type="pres">
      <dgm:prSet presAssocID="{74E0BE6B-A15D-41E7-954C-19F743AF6B04}" presName="descendantText" presStyleLbl="alignAcc1" presStyleIdx="1" presStyleCnt="3">
        <dgm:presLayoutVars>
          <dgm:bulletEnabled val="1"/>
        </dgm:presLayoutVars>
      </dgm:prSet>
      <dgm:spPr/>
      <dgm:t>
        <a:bodyPr/>
        <a:lstStyle/>
        <a:p>
          <a:endParaRPr lang="tr-TR"/>
        </a:p>
      </dgm:t>
    </dgm:pt>
    <dgm:pt modelId="{2D8C6057-BBE1-404C-8156-4E7671183709}" type="pres">
      <dgm:prSet presAssocID="{8258FEF6-C25D-4577-AEA4-69B6BA7CAB99}" presName="sp" presStyleCnt="0"/>
      <dgm:spPr/>
    </dgm:pt>
    <dgm:pt modelId="{B4DA4682-3AE1-46E6-A587-E095F92BEDEB}" type="pres">
      <dgm:prSet presAssocID="{0F501BD8-33C6-44C5-9F2E-6E626E12FECC}" presName="composite" presStyleCnt="0"/>
      <dgm:spPr/>
    </dgm:pt>
    <dgm:pt modelId="{D4E7A36F-C2B1-48F7-8512-9E16B936F688}" type="pres">
      <dgm:prSet presAssocID="{0F501BD8-33C6-44C5-9F2E-6E626E12FECC}" presName="parentText" presStyleLbl="alignNode1" presStyleIdx="2" presStyleCnt="3">
        <dgm:presLayoutVars>
          <dgm:chMax val="1"/>
          <dgm:bulletEnabled val="1"/>
        </dgm:presLayoutVars>
      </dgm:prSet>
      <dgm:spPr/>
      <dgm:t>
        <a:bodyPr/>
        <a:lstStyle/>
        <a:p>
          <a:endParaRPr lang="tr-TR"/>
        </a:p>
      </dgm:t>
    </dgm:pt>
    <dgm:pt modelId="{B87E8189-164C-4AF8-83C7-1443967A53AF}" type="pres">
      <dgm:prSet presAssocID="{0F501BD8-33C6-44C5-9F2E-6E626E12FECC}" presName="descendantText" presStyleLbl="alignAcc1" presStyleIdx="2" presStyleCnt="3" custScaleY="160717">
        <dgm:presLayoutVars>
          <dgm:bulletEnabled val="1"/>
        </dgm:presLayoutVars>
      </dgm:prSet>
      <dgm:spPr/>
      <dgm:t>
        <a:bodyPr/>
        <a:lstStyle/>
        <a:p>
          <a:endParaRPr lang="tr-TR"/>
        </a:p>
      </dgm:t>
    </dgm:pt>
  </dgm:ptLst>
  <dgm:cxnLst>
    <dgm:cxn modelId="{BEEDEADF-98C4-4B0A-9216-7E62F97CB5A6}" type="presOf" srcId="{74E0BE6B-A15D-41E7-954C-19F743AF6B04}" destId="{033FE023-C3A2-41B0-8D99-09449DA57402}" srcOrd="0" destOrd="0" presId="urn:microsoft.com/office/officeart/2005/8/layout/chevron2"/>
    <dgm:cxn modelId="{2477946F-56DB-4849-8837-BBEC55243997}" srcId="{F98AFEAE-E73C-41DC-ADAF-6A7B3E65E747}" destId="{99EB42D9-953C-4DEA-A52F-69B1841CF9DE}" srcOrd="0" destOrd="0" parTransId="{7A806070-5BCD-4221-85B8-7F8F0127C87D}" sibTransId="{06ABA031-B763-4C09-9F6E-71F0162C0C7E}"/>
    <dgm:cxn modelId="{26D9E194-7E73-460F-9870-5F250115CBD5}" type="presOf" srcId="{41C89C93-77E2-45F3-81C5-C45D2E3EA62D}" destId="{E0D5666D-DB64-481C-A6BC-27D792160EEF}" srcOrd="0" destOrd="0" presId="urn:microsoft.com/office/officeart/2005/8/layout/chevron2"/>
    <dgm:cxn modelId="{B0D72F32-AB75-497D-AE0D-4BFFB13E7462}" type="presOf" srcId="{93C93207-AC92-48CB-9090-7FEF7B6C79C9}" destId="{0559FA67-253A-4525-9934-7F131481791F}" srcOrd="0" destOrd="0" presId="urn:microsoft.com/office/officeart/2005/8/layout/chevron2"/>
    <dgm:cxn modelId="{A8E86CD9-F71B-494B-B6A5-0D8741A8B974}" srcId="{93C93207-AC92-48CB-9090-7FEF7B6C79C9}" destId="{0F501BD8-33C6-44C5-9F2E-6E626E12FECC}" srcOrd="2" destOrd="0" parTransId="{7CB8E04B-0C36-42CF-94A7-A1A17BD35BEB}" sibTransId="{A4117F78-668A-45CB-90BC-0B51CEA07403}"/>
    <dgm:cxn modelId="{D0690E08-1D61-4124-AC63-36403B8A31A5}" type="presOf" srcId="{8C81F803-99FB-403F-8A1A-ABAB08EFA6DC}" destId="{B87E8189-164C-4AF8-83C7-1443967A53AF}" srcOrd="0" destOrd="0" presId="urn:microsoft.com/office/officeart/2005/8/layout/chevron2"/>
    <dgm:cxn modelId="{AE4C3466-189F-469E-A3CC-AE8CFA0A50B9}" srcId="{74E0BE6B-A15D-41E7-954C-19F743AF6B04}" destId="{41C89C93-77E2-45F3-81C5-C45D2E3EA62D}" srcOrd="0" destOrd="0" parTransId="{99C9D0F0-A8D3-4993-AF0C-7889E36A1D67}" sibTransId="{C9AD24F7-F362-4405-9B74-1FE8BA45C922}"/>
    <dgm:cxn modelId="{CDDDFCDA-D1CE-4ED6-B2C8-A5A9A7C1CED4}" srcId="{93C93207-AC92-48CB-9090-7FEF7B6C79C9}" destId="{74E0BE6B-A15D-41E7-954C-19F743AF6B04}" srcOrd="1" destOrd="0" parTransId="{7A3EC069-8343-434C-B445-ECF5961C72DF}" sibTransId="{8258FEF6-C25D-4577-AEA4-69B6BA7CAB99}"/>
    <dgm:cxn modelId="{D4B4A5B3-B034-4C52-87BF-60173FB700B6}" type="presOf" srcId="{99EB42D9-953C-4DEA-A52F-69B1841CF9DE}" destId="{0954E016-0D22-4611-81A7-DA99FE81D5D1}" srcOrd="0" destOrd="0" presId="urn:microsoft.com/office/officeart/2005/8/layout/chevron2"/>
    <dgm:cxn modelId="{283C7256-C0A9-47AF-A28D-3433939973B9}" type="presOf" srcId="{F98AFEAE-E73C-41DC-ADAF-6A7B3E65E747}" destId="{5DFF8E8B-E641-48BD-AB37-9DCDCDF881CB}" srcOrd="0" destOrd="0" presId="urn:microsoft.com/office/officeart/2005/8/layout/chevron2"/>
    <dgm:cxn modelId="{3E4E998C-AF8E-414D-AB11-D62378E55796}" type="presOf" srcId="{0F501BD8-33C6-44C5-9F2E-6E626E12FECC}" destId="{D4E7A36F-C2B1-48F7-8512-9E16B936F688}" srcOrd="0" destOrd="0" presId="urn:microsoft.com/office/officeart/2005/8/layout/chevron2"/>
    <dgm:cxn modelId="{393F25BE-8724-4C8B-A318-011CA40C9E7F}" srcId="{0F501BD8-33C6-44C5-9F2E-6E626E12FECC}" destId="{8C81F803-99FB-403F-8A1A-ABAB08EFA6DC}" srcOrd="0" destOrd="0" parTransId="{BFFD6C1F-9AB8-4CCB-8397-1E25D41E62BA}" sibTransId="{13C0C647-9BF0-4D78-A486-6F040AA10415}"/>
    <dgm:cxn modelId="{10194DB5-7800-447E-A5D4-8992F658E16C}" srcId="{93C93207-AC92-48CB-9090-7FEF7B6C79C9}" destId="{F98AFEAE-E73C-41DC-ADAF-6A7B3E65E747}" srcOrd="0" destOrd="0" parTransId="{5594AE57-B991-46D1-86A7-4A46B5F25BAC}" sibTransId="{1C40B98D-C313-49D3-9989-F7793CEE2C0D}"/>
    <dgm:cxn modelId="{30DE2A9D-AFF4-4F71-AE33-C2089F749194}" type="presParOf" srcId="{0559FA67-253A-4525-9934-7F131481791F}" destId="{0CB9AF40-F9EB-49FA-9140-DC7B0F60587E}" srcOrd="0" destOrd="0" presId="urn:microsoft.com/office/officeart/2005/8/layout/chevron2"/>
    <dgm:cxn modelId="{CF9FBB2B-8853-4E7D-92ED-3DC57877F21B}" type="presParOf" srcId="{0CB9AF40-F9EB-49FA-9140-DC7B0F60587E}" destId="{5DFF8E8B-E641-48BD-AB37-9DCDCDF881CB}" srcOrd="0" destOrd="0" presId="urn:microsoft.com/office/officeart/2005/8/layout/chevron2"/>
    <dgm:cxn modelId="{3FC22542-16FB-418F-9231-9C7807BB162B}" type="presParOf" srcId="{0CB9AF40-F9EB-49FA-9140-DC7B0F60587E}" destId="{0954E016-0D22-4611-81A7-DA99FE81D5D1}" srcOrd="1" destOrd="0" presId="urn:microsoft.com/office/officeart/2005/8/layout/chevron2"/>
    <dgm:cxn modelId="{337BDB1B-4AFB-4F1A-9E45-524D9CAC24A9}" type="presParOf" srcId="{0559FA67-253A-4525-9934-7F131481791F}" destId="{391B3FED-199D-434A-9259-C9A0484011BC}" srcOrd="1" destOrd="0" presId="urn:microsoft.com/office/officeart/2005/8/layout/chevron2"/>
    <dgm:cxn modelId="{A9DEE277-6D45-4643-B79A-AFCC7F0B0C26}" type="presParOf" srcId="{0559FA67-253A-4525-9934-7F131481791F}" destId="{FD484D37-8279-4FE2-9CB3-C2C09AB5EFF0}" srcOrd="2" destOrd="0" presId="urn:microsoft.com/office/officeart/2005/8/layout/chevron2"/>
    <dgm:cxn modelId="{97DC44DA-30C7-4879-85BD-07B4CE83979E}" type="presParOf" srcId="{FD484D37-8279-4FE2-9CB3-C2C09AB5EFF0}" destId="{033FE023-C3A2-41B0-8D99-09449DA57402}" srcOrd="0" destOrd="0" presId="urn:microsoft.com/office/officeart/2005/8/layout/chevron2"/>
    <dgm:cxn modelId="{DD916678-ECC6-4F92-8D8B-0526DC9FE916}" type="presParOf" srcId="{FD484D37-8279-4FE2-9CB3-C2C09AB5EFF0}" destId="{E0D5666D-DB64-481C-A6BC-27D792160EEF}" srcOrd="1" destOrd="0" presId="urn:microsoft.com/office/officeart/2005/8/layout/chevron2"/>
    <dgm:cxn modelId="{CF346CFA-F4E9-4400-A9D9-73A9D8B2D60C}" type="presParOf" srcId="{0559FA67-253A-4525-9934-7F131481791F}" destId="{2D8C6057-BBE1-404C-8156-4E7671183709}" srcOrd="3" destOrd="0" presId="urn:microsoft.com/office/officeart/2005/8/layout/chevron2"/>
    <dgm:cxn modelId="{F61DA97E-BE3B-4CC7-9F6B-AB83FEFF9AB0}" type="presParOf" srcId="{0559FA67-253A-4525-9934-7F131481791F}" destId="{B4DA4682-3AE1-46E6-A587-E095F92BEDEB}" srcOrd="4" destOrd="0" presId="urn:microsoft.com/office/officeart/2005/8/layout/chevron2"/>
    <dgm:cxn modelId="{A0065E9B-3353-46DE-A2B7-63CD0465F3F8}" type="presParOf" srcId="{B4DA4682-3AE1-46E6-A587-E095F92BEDEB}" destId="{D4E7A36F-C2B1-48F7-8512-9E16B936F688}" srcOrd="0" destOrd="0" presId="urn:microsoft.com/office/officeart/2005/8/layout/chevron2"/>
    <dgm:cxn modelId="{EBDA751E-F16A-4C7F-85CA-EABE6CFE5BF4}" type="presParOf" srcId="{B4DA4682-3AE1-46E6-A587-E095F92BEDEB}" destId="{B87E8189-164C-4AF8-83C7-1443967A53A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57D787-1D2B-4C38-80F5-0671B3AA6EE9}" type="doc">
      <dgm:prSet loTypeId="urn:microsoft.com/office/officeart/2005/8/layout/vList5" loCatId="list" qsTypeId="urn:microsoft.com/office/officeart/2005/8/quickstyle/3d1" qsCatId="3D" csTypeId="urn:microsoft.com/office/officeart/2005/8/colors/colorful1#2" csCatId="colorful" phldr="1"/>
      <dgm:spPr/>
      <dgm:t>
        <a:bodyPr/>
        <a:lstStyle/>
        <a:p>
          <a:endParaRPr lang="tr-TR"/>
        </a:p>
      </dgm:t>
    </dgm:pt>
    <dgm:pt modelId="{A02117E1-24CF-42DA-A04B-0FE91C5C5737}">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GENETİK FAKTÖR</a:t>
          </a:r>
          <a:endParaRPr lang="tr-TR" sz="2000" b="1" dirty="0">
            <a:effectLst>
              <a:outerShdw blurRad="38100" dist="38100" dir="2700000" algn="tl">
                <a:srgbClr val="000000">
                  <a:alpha val="43137"/>
                </a:srgbClr>
              </a:outerShdw>
            </a:effectLst>
            <a:latin typeface="Cambria" pitchFamily="18" charset="0"/>
          </a:endParaRPr>
        </a:p>
      </dgm:t>
    </dgm:pt>
    <dgm:pt modelId="{9784B86F-5C6B-449B-A145-1A0039BB4536}" type="parTrans" cxnId="{ACFCDCFD-058E-4D24-8751-7C2456C8D374}">
      <dgm:prSet/>
      <dgm:spPr/>
      <dgm:t>
        <a:bodyPr/>
        <a:lstStyle/>
        <a:p>
          <a:endParaRPr lang="tr-TR"/>
        </a:p>
      </dgm:t>
    </dgm:pt>
    <dgm:pt modelId="{2A91CA3A-B828-4EA6-BB66-C89D7AF96C8D}" type="sibTrans" cxnId="{ACFCDCFD-058E-4D24-8751-7C2456C8D374}">
      <dgm:prSet/>
      <dgm:spPr/>
      <dgm:t>
        <a:bodyPr/>
        <a:lstStyle/>
        <a:p>
          <a:endParaRPr lang="tr-TR"/>
        </a:p>
      </dgm:t>
    </dgm:pt>
    <dgm:pt modelId="{F7689163-25FC-4B3B-8B13-A49F2E93D26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DNA, otizmin sorumlusu olarak görülebilmektedir. Fakat otizmin tek başına nedeni olamamaktadır.</a:t>
          </a:r>
          <a:endParaRPr lang="tr-TR" sz="1800" dirty="0">
            <a:effectLst>
              <a:outerShdw blurRad="38100" dist="38100" dir="2700000" algn="tl">
                <a:srgbClr val="000000">
                  <a:alpha val="43137"/>
                </a:srgbClr>
              </a:outerShdw>
            </a:effectLst>
            <a:latin typeface="Cambria" pitchFamily="18" charset="0"/>
          </a:endParaRPr>
        </a:p>
      </dgm:t>
    </dgm:pt>
    <dgm:pt modelId="{E9783C90-26EA-40DE-B838-34DEA2ED33EA}" type="parTrans" cxnId="{54A7230E-E93E-4352-B9DC-ACD168C8559E}">
      <dgm:prSet/>
      <dgm:spPr/>
      <dgm:t>
        <a:bodyPr/>
        <a:lstStyle/>
        <a:p>
          <a:endParaRPr lang="tr-TR"/>
        </a:p>
      </dgm:t>
    </dgm:pt>
    <dgm:pt modelId="{6960B379-D6AA-48DB-9A29-ED6A9F6E529D}" type="sibTrans" cxnId="{54A7230E-E93E-4352-B9DC-ACD168C8559E}">
      <dgm:prSet/>
      <dgm:spPr/>
      <dgm:t>
        <a:bodyPr/>
        <a:lstStyle/>
        <a:p>
          <a:endParaRPr lang="tr-TR"/>
        </a:p>
      </dgm:t>
    </dgm:pt>
    <dgm:pt modelId="{36A50B25-FC70-41C1-B7A5-BB29CD638812}">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BEYİN İŞLEVLERİNDE ANORMALLİKLER</a:t>
          </a:r>
          <a:endParaRPr lang="tr-TR" sz="2000" b="1" dirty="0">
            <a:effectLst>
              <a:outerShdw blurRad="38100" dist="38100" dir="2700000" algn="tl">
                <a:srgbClr val="000000">
                  <a:alpha val="43137"/>
                </a:srgbClr>
              </a:outerShdw>
            </a:effectLst>
            <a:latin typeface="Cambria" pitchFamily="18" charset="0"/>
          </a:endParaRPr>
        </a:p>
      </dgm:t>
    </dgm:pt>
    <dgm:pt modelId="{94C3BB6E-7B72-4E43-AD79-C1E11F5A256F}" type="parTrans" cxnId="{6F2A12A3-6850-4D4D-83F1-5328DD05AD45}">
      <dgm:prSet/>
      <dgm:spPr/>
      <dgm:t>
        <a:bodyPr/>
        <a:lstStyle/>
        <a:p>
          <a:endParaRPr lang="tr-TR"/>
        </a:p>
      </dgm:t>
    </dgm:pt>
    <dgm:pt modelId="{06A435FE-A60C-46A5-9150-3D5A6B03FF18}" type="sibTrans" cxnId="{6F2A12A3-6850-4D4D-83F1-5328DD05AD45}">
      <dgm:prSet/>
      <dgm:spPr/>
      <dgm:t>
        <a:bodyPr/>
        <a:lstStyle/>
        <a:p>
          <a:endParaRPr lang="tr-TR"/>
        </a:p>
      </dgm:t>
    </dgm:pt>
    <dgm:pt modelId="{56BC65EA-AEC8-436A-9D28-FC0E0DCDC33D}">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Beynin sinirsel-kimya yapısında anormallikler oluşu, beyincik, motor kontrol, denge ve bilişsel işlevlerle ilgilidir.</a:t>
          </a:r>
          <a:endParaRPr lang="tr-TR" sz="1800" dirty="0">
            <a:effectLst>
              <a:outerShdw blurRad="38100" dist="38100" dir="2700000" algn="tl">
                <a:srgbClr val="000000">
                  <a:alpha val="43137"/>
                </a:srgbClr>
              </a:outerShdw>
            </a:effectLst>
            <a:latin typeface="Cambria" pitchFamily="18" charset="0"/>
          </a:endParaRPr>
        </a:p>
      </dgm:t>
    </dgm:pt>
    <dgm:pt modelId="{C0726AF4-9809-4547-AE8B-31F21710661E}" type="parTrans" cxnId="{A1CE6239-887E-47ED-B703-A5CA32D41AF8}">
      <dgm:prSet/>
      <dgm:spPr/>
      <dgm:t>
        <a:bodyPr/>
        <a:lstStyle/>
        <a:p>
          <a:endParaRPr lang="tr-TR"/>
        </a:p>
      </dgm:t>
    </dgm:pt>
    <dgm:pt modelId="{F785BA20-05B2-4B4E-A5E0-C027F6038D59}" type="sibTrans" cxnId="{A1CE6239-887E-47ED-B703-A5CA32D41AF8}">
      <dgm:prSet/>
      <dgm:spPr/>
      <dgm:t>
        <a:bodyPr/>
        <a:lstStyle/>
        <a:p>
          <a:endParaRPr lang="tr-TR"/>
        </a:p>
      </dgm:t>
    </dgm:pt>
    <dgm:pt modelId="{2BE8018E-C6F7-40BB-A8B9-5EACFA95FD09}">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ÇEVRESEL FAKTÖRLER</a:t>
          </a:r>
          <a:endParaRPr lang="tr-TR" sz="2000" b="1" dirty="0">
            <a:effectLst>
              <a:outerShdw blurRad="38100" dist="38100" dir="2700000" algn="tl">
                <a:srgbClr val="000000">
                  <a:alpha val="43137"/>
                </a:srgbClr>
              </a:outerShdw>
            </a:effectLst>
            <a:latin typeface="Cambria" pitchFamily="18" charset="0"/>
          </a:endParaRPr>
        </a:p>
      </dgm:t>
    </dgm:pt>
    <dgm:pt modelId="{D71ED705-4462-45AB-9A2E-84D4A16B2AF6}" type="parTrans" cxnId="{AE22BA11-FB15-4223-8BFD-A1BB69A957D0}">
      <dgm:prSet/>
      <dgm:spPr/>
      <dgm:t>
        <a:bodyPr/>
        <a:lstStyle/>
        <a:p>
          <a:endParaRPr lang="tr-TR"/>
        </a:p>
      </dgm:t>
    </dgm:pt>
    <dgm:pt modelId="{0FD84623-72D3-41EF-B0AE-DA1661A90014}" type="sibTrans" cxnId="{AE22BA11-FB15-4223-8BFD-A1BB69A957D0}">
      <dgm:prSet/>
      <dgm:spPr/>
      <dgm:t>
        <a:bodyPr/>
        <a:lstStyle/>
        <a:p>
          <a:endParaRPr lang="tr-TR"/>
        </a:p>
      </dgm:t>
    </dgm:pt>
    <dgm:pt modelId="{B79CB4B7-7844-40FD-BCC7-19B7930E400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İlk inanış olarak otizmin nedeni ailenin çocuğun bakımını </a:t>
          </a:r>
          <a:r>
            <a:rPr lang="tr-TR" sz="1800" dirty="0" err="1" smtClean="0">
              <a:effectLst>
                <a:outerShdw blurRad="38100" dist="38100" dir="2700000" algn="tl">
                  <a:srgbClr val="000000">
                    <a:alpha val="43137"/>
                  </a:srgbClr>
                </a:outerShdw>
              </a:effectLst>
              <a:latin typeface="Cambria" pitchFamily="18" charset="0"/>
            </a:rPr>
            <a:t>suistimal</a:t>
          </a:r>
          <a:r>
            <a:rPr lang="tr-TR" sz="1800" dirty="0" smtClean="0">
              <a:effectLst>
                <a:outerShdw blurRad="38100" dist="38100" dir="2700000" algn="tl">
                  <a:srgbClr val="000000">
                    <a:alpha val="43137"/>
                  </a:srgbClr>
                </a:outerShdw>
              </a:effectLst>
              <a:latin typeface="Cambria" pitchFamily="18" charset="0"/>
            </a:rPr>
            <a:t> ve ihmali yer alırken günümüzde doğru olmadığı, çevrenin semptomları etkilediği görülmüştür.</a:t>
          </a:r>
          <a:endParaRPr lang="tr-TR" sz="1800" dirty="0">
            <a:effectLst>
              <a:outerShdw blurRad="38100" dist="38100" dir="2700000" algn="tl">
                <a:srgbClr val="000000">
                  <a:alpha val="43137"/>
                </a:srgbClr>
              </a:outerShdw>
            </a:effectLst>
            <a:latin typeface="Cambria" pitchFamily="18" charset="0"/>
          </a:endParaRPr>
        </a:p>
      </dgm:t>
    </dgm:pt>
    <dgm:pt modelId="{72ABA058-C3C1-47F8-ACBA-EEA6F6E7736E}" type="parTrans" cxnId="{B0B4E571-57C1-4905-B353-DE7F52E35914}">
      <dgm:prSet/>
      <dgm:spPr/>
      <dgm:t>
        <a:bodyPr/>
        <a:lstStyle/>
        <a:p>
          <a:endParaRPr lang="tr-TR"/>
        </a:p>
      </dgm:t>
    </dgm:pt>
    <dgm:pt modelId="{A45D19B8-37AE-4667-A246-FC476FE7C438}" type="sibTrans" cxnId="{B0B4E571-57C1-4905-B353-DE7F52E35914}">
      <dgm:prSet/>
      <dgm:spPr/>
      <dgm:t>
        <a:bodyPr/>
        <a:lstStyle/>
        <a:p>
          <a:endParaRPr lang="tr-TR"/>
        </a:p>
      </dgm:t>
    </dgm:pt>
    <dgm:pt modelId="{DE53FC2C-C0DE-4621-A501-B1590FE3BBBF}">
      <dgm:prSet phldrT="[Metin]" custT="1"/>
      <dgm:spPr/>
      <dgm:t>
        <a:bodyPr/>
        <a:lstStyle/>
        <a:p>
          <a:r>
            <a:rPr lang="tr-TR" sz="2000" b="1" dirty="0" smtClean="0">
              <a:effectLst>
                <a:outerShdw blurRad="38100" dist="38100" dir="2700000" algn="tl">
                  <a:srgbClr val="000000">
                    <a:alpha val="43137"/>
                  </a:srgbClr>
                </a:outerShdw>
              </a:effectLst>
              <a:latin typeface="Cambria" pitchFamily="18" charset="0"/>
            </a:rPr>
            <a:t>AŞILAR</a:t>
          </a:r>
          <a:endParaRPr lang="tr-TR" sz="2000" b="1" dirty="0">
            <a:effectLst>
              <a:outerShdw blurRad="38100" dist="38100" dir="2700000" algn="tl">
                <a:srgbClr val="000000">
                  <a:alpha val="43137"/>
                </a:srgbClr>
              </a:outerShdw>
            </a:effectLst>
            <a:latin typeface="Cambria" pitchFamily="18" charset="0"/>
          </a:endParaRPr>
        </a:p>
      </dgm:t>
    </dgm:pt>
    <dgm:pt modelId="{CB8379AA-F86E-4413-9032-BBE7D0CE74DB}" type="parTrans" cxnId="{E58A73E3-0D7A-4BF9-AE48-703A4329945A}">
      <dgm:prSet/>
      <dgm:spPr/>
      <dgm:t>
        <a:bodyPr/>
        <a:lstStyle/>
        <a:p>
          <a:endParaRPr lang="tr-TR"/>
        </a:p>
      </dgm:t>
    </dgm:pt>
    <dgm:pt modelId="{D3C19E00-E8FD-4E77-9DFE-255E82AAE614}" type="sibTrans" cxnId="{E58A73E3-0D7A-4BF9-AE48-703A4329945A}">
      <dgm:prSet/>
      <dgm:spPr/>
      <dgm:t>
        <a:bodyPr/>
        <a:lstStyle/>
        <a:p>
          <a:endParaRPr lang="tr-TR"/>
        </a:p>
      </dgm:t>
    </dgm:pt>
    <dgm:pt modelId="{D4414708-0F5E-45A4-A7C0-991D462D5A2B}">
      <dgm:prSet phldrT="[Metin]" custT="1"/>
      <dgm:spPr/>
      <dgm:t>
        <a:bodyPr/>
        <a:lstStyle/>
        <a:p>
          <a:r>
            <a:rPr lang="tr-TR" sz="1800" dirty="0" smtClean="0">
              <a:effectLst>
                <a:outerShdw blurRad="38100" dist="38100" dir="2700000" algn="tl">
                  <a:srgbClr val="000000">
                    <a:alpha val="43137"/>
                  </a:srgbClr>
                </a:outerShdw>
              </a:effectLst>
              <a:latin typeface="Cambria" pitchFamily="18" charset="0"/>
            </a:rPr>
            <a:t>Özellikle kızamık, kabakulak gibi aşılar otizmle ilişki göstermektedir. Ancak bazı araştırmacılar bunu yalanlamaktadır.</a:t>
          </a:r>
          <a:endParaRPr lang="tr-TR" sz="1800" dirty="0">
            <a:effectLst>
              <a:outerShdw blurRad="38100" dist="38100" dir="2700000" algn="tl">
                <a:srgbClr val="000000">
                  <a:alpha val="43137"/>
                </a:srgbClr>
              </a:outerShdw>
            </a:effectLst>
            <a:latin typeface="Cambria" pitchFamily="18" charset="0"/>
          </a:endParaRPr>
        </a:p>
      </dgm:t>
    </dgm:pt>
    <dgm:pt modelId="{F04F3B83-85D7-431F-9B62-DF2D1C5159FF}" type="parTrans" cxnId="{2103B59C-2DC2-431A-B4BB-BDDE23029621}">
      <dgm:prSet/>
      <dgm:spPr/>
      <dgm:t>
        <a:bodyPr/>
        <a:lstStyle/>
        <a:p>
          <a:endParaRPr lang="tr-TR"/>
        </a:p>
      </dgm:t>
    </dgm:pt>
    <dgm:pt modelId="{C19BC91A-A39A-45FE-8145-77D7EFC64084}" type="sibTrans" cxnId="{2103B59C-2DC2-431A-B4BB-BDDE23029621}">
      <dgm:prSet/>
      <dgm:spPr/>
      <dgm:t>
        <a:bodyPr/>
        <a:lstStyle/>
        <a:p>
          <a:endParaRPr lang="tr-TR"/>
        </a:p>
      </dgm:t>
    </dgm:pt>
    <dgm:pt modelId="{48DD2285-2CC7-4332-8875-449D31C25B83}" type="pres">
      <dgm:prSet presAssocID="{2557D787-1D2B-4C38-80F5-0671B3AA6EE9}" presName="Name0" presStyleCnt="0">
        <dgm:presLayoutVars>
          <dgm:dir/>
          <dgm:animLvl val="lvl"/>
          <dgm:resizeHandles val="exact"/>
        </dgm:presLayoutVars>
      </dgm:prSet>
      <dgm:spPr/>
      <dgm:t>
        <a:bodyPr/>
        <a:lstStyle/>
        <a:p>
          <a:endParaRPr lang="tr-TR"/>
        </a:p>
      </dgm:t>
    </dgm:pt>
    <dgm:pt modelId="{810CD2CC-C95B-406A-BCD3-4FCDF3257CC4}" type="pres">
      <dgm:prSet presAssocID="{A02117E1-24CF-42DA-A04B-0FE91C5C5737}" presName="linNode" presStyleCnt="0"/>
      <dgm:spPr/>
    </dgm:pt>
    <dgm:pt modelId="{F3E8A941-5BE0-4174-9A37-619CC16BC12E}" type="pres">
      <dgm:prSet presAssocID="{A02117E1-24CF-42DA-A04B-0FE91C5C5737}" presName="parentText" presStyleLbl="node1" presStyleIdx="0" presStyleCnt="4">
        <dgm:presLayoutVars>
          <dgm:chMax val="1"/>
          <dgm:bulletEnabled val="1"/>
        </dgm:presLayoutVars>
      </dgm:prSet>
      <dgm:spPr>
        <a:prstGeom prst="dodecagon">
          <a:avLst/>
        </a:prstGeom>
      </dgm:spPr>
      <dgm:t>
        <a:bodyPr/>
        <a:lstStyle/>
        <a:p>
          <a:endParaRPr lang="tr-TR"/>
        </a:p>
      </dgm:t>
    </dgm:pt>
    <dgm:pt modelId="{5DB040B9-064D-424A-905A-A4B39B63C433}" type="pres">
      <dgm:prSet presAssocID="{A02117E1-24CF-42DA-A04B-0FE91C5C5737}" presName="descendantText" presStyleLbl="alignAccFollowNode1" presStyleIdx="0" presStyleCnt="4">
        <dgm:presLayoutVars>
          <dgm:bulletEnabled val="1"/>
        </dgm:presLayoutVars>
      </dgm:prSet>
      <dgm:spPr/>
      <dgm:t>
        <a:bodyPr/>
        <a:lstStyle/>
        <a:p>
          <a:endParaRPr lang="tr-TR"/>
        </a:p>
      </dgm:t>
    </dgm:pt>
    <dgm:pt modelId="{79F5A9F7-8F55-4033-9A7A-96EF672576F9}" type="pres">
      <dgm:prSet presAssocID="{2A91CA3A-B828-4EA6-BB66-C89D7AF96C8D}" presName="sp" presStyleCnt="0"/>
      <dgm:spPr/>
    </dgm:pt>
    <dgm:pt modelId="{67AC55BA-D4B4-415D-9585-C6CDC4F25362}" type="pres">
      <dgm:prSet presAssocID="{36A50B25-FC70-41C1-B7A5-BB29CD638812}" presName="linNode" presStyleCnt="0"/>
      <dgm:spPr/>
    </dgm:pt>
    <dgm:pt modelId="{68619774-89C7-4D98-A2FC-61931EF75748}" type="pres">
      <dgm:prSet presAssocID="{36A50B25-FC70-41C1-B7A5-BB29CD638812}" presName="parentText" presStyleLbl="node1" presStyleIdx="1" presStyleCnt="4">
        <dgm:presLayoutVars>
          <dgm:chMax val="1"/>
          <dgm:bulletEnabled val="1"/>
        </dgm:presLayoutVars>
      </dgm:prSet>
      <dgm:spPr>
        <a:prstGeom prst="dodecagon">
          <a:avLst/>
        </a:prstGeom>
      </dgm:spPr>
      <dgm:t>
        <a:bodyPr/>
        <a:lstStyle/>
        <a:p>
          <a:endParaRPr lang="tr-TR"/>
        </a:p>
      </dgm:t>
    </dgm:pt>
    <dgm:pt modelId="{7EA35DE4-027D-40A5-A115-1481C9BEDBF0}" type="pres">
      <dgm:prSet presAssocID="{36A50B25-FC70-41C1-B7A5-BB29CD638812}" presName="descendantText" presStyleLbl="alignAccFollowNode1" presStyleIdx="1" presStyleCnt="4">
        <dgm:presLayoutVars>
          <dgm:bulletEnabled val="1"/>
        </dgm:presLayoutVars>
      </dgm:prSet>
      <dgm:spPr/>
      <dgm:t>
        <a:bodyPr/>
        <a:lstStyle/>
        <a:p>
          <a:endParaRPr lang="tr-TR"/>
        </a:p>
      </dgm:t>
    </dgm:pt>
    <dgm:pt modelId="{C614088C-6B83-40CA-A03F-7C54581DA84B}" type="pres">
      <dgm:prSet presAssocID="{06A435FE-A60C-46A5-9150-3D5A6B03FF18}" presName="sp" presStyleCnt="0"/>
      <dgm:spPr/>
    </dgm:pt>
    <dgm:pt modelId="{5B848225-E7C7-47D9-8E20-53BDED8F9454}" type="pres">
      <dgm:prSet presAssocID="{2BE8018E-C6F7-40BB-A8B9-5EACFA95FD09}" presName="linNode" presStyleCnt="0"/>
      <dgm:spPr/>
    </dgm:pt>
    <dgm:pt modelId="{7E3550A1-957B-4D7C-8304-9743A4330755}" type="pres">
      <dgm:prSet presAssocID="{2BE8018E-C6F7-40BB-A8B9-5EACFA95FD09}" presName="parentText" presStyleLbl="node1" presStyleIdx="2" presStyleCnt="4">
        <dgm:presLayoutVars>
          <dgm:chMax val="1"/>
          <dgm:bulletEnabled val="1"/>
        </dgm:presLayoutVars>
      </dgm:prSet>
      <dgm:spPr>
        <a:prstGeom prst="dodecagon">
          <a:avLst/>
        </a:prstGeom>
      </dgm:spPr>
      <dgm:t>
        <a:bodyPr/>
        <a:lstStyle/>
        <a:p>
          <a:endParaRPr lang="tr-TR"/>
        </a:p>
      </dgm:t>
    </dgm:pt>
    <dgm:pt modelId="{F5D9C55E-470B-4C07-AEA5-DB3C67E2F6BF}" type="pres">
      <dgm:prSet presAssocID="{2BE8018E-C6F7-40BB-A8B9-5EACFA95FD09}" presName="descendantText" presStyleLbl="alignAccFollowNode1" presStyleIdx="2" presStyleCnt="4" custScaleY="123724">
        <dgm:presLayoutVars>
          <dgm:bulletEnabled val="1"/>
        </dgm:presLayoutVars>
      </dgm:prSet>
      <dgm:spPr/>
      <dgm:t>
        <a:bodyPr/>
        <a:lstStyle/>
        <a:p>
          <a:endParaRPr lang="tr-TR"/>
        </a:p>
      </dgm:t>
    </dgm:pt>
    <dgm:pt modelId="{5B218FB3-A2C8-41E2-A3E4-10A3DA1FB6ED}" type="pres">
      <dgm:prSet presAssocID="{0FD84623-72D3-41EF-B0AE-DA1661A90014}" presName="sp" presStyleCnt="0"/>
      <dgm:spPr/>
    </dgm:pt>
    <dgm:pt modelId="{92AA1C4D-C95C-417A-8317-AD78BCD89B4F}" type="pres">
      <dgm:prSet presAssocID="{DE53FC2C-C0DE-4621-A501-B1590FE3BBBF}" presName="linNode" presStyleCnt="0"/>
      <dgm:spPr/>
    </dgm:pt>
    <dgm:pt modelId="{9C96E3B4-34E6-4166-97FD-3A7C1FBDDDCD}" type="pres">
      <dgm:prSet presAssocID="{DE53FC2C-C0DE-4621-A501-B1590FE3BBBF}" presName="parentText" presStyleLbl="node1" presStyleIdx="3" presStyleCnt="4">
        <dgm:presLayoutVars>
          <dgm:chMax val="1"/>
          <dgm:bulletEnabled val="1"/>
        </dgm:presLayoutVars>
      </dgm:prSet>
      <dgm:spPr>
        <a:prstGeom prst="dodecagon">
          <a:avLst/>
        </a:prstGeom>
      </dgm:spPr>
      <dgm:t>
        <a:bodyPr/>
        <a:lstStyle/>
        <a:p>
          <a:endParaRPr lang="tr-TR"/>
        </a:p>
      </dgm:t>
    </dgm:pt>
    <dgm:pt modelId="{AA8CE8C0-0A16-4C1B-8882-EB23A1BB7CA6}" type="pres">
      <dgm:prSet presAssocID="{DE53FC2C-C0DE-4621-A501-B1590FE3BBBF}" presName="descendantText" presStyleLbl="alignAccFollowNode1" presStyleIdx="3" presStyleCnt="4">
        <dgm:presLayoutVars>
          <dgm:bulletEnabled val="1"/>
        </dgm:presLayoutVars>
      </dgm:prSet>
      <dgm:spPr/>
      <dgm:t>
        <a:bodyPr/>
        <a:lstStyle/>
        <a:p>
          <a:endParaRPr lang="tr-TR"/>
        </a:p>
      </dgm:t>
    </dgm:pt>
  </dgm:ptLst>
  <dgm:cxnLst>
    <dgm:cxn modelId="{548A1B06-CB52-44CF-8490-99425EEA6E6C}" type="presOf" srcId="{DE53FC2C-C0DE-4621-A501-B1590FE3BBBF}" destId="{9C96E3B4-34E6-4166-97FD-3A7C1FBDDDCD}" srcOrd="0" destOrd="0" presId="urn:microsoft.com/office/officeart/2005/8/layout/vList5"/>
    <dgm:cxn modelId="{ACFCDCFD-058E-4D24-8751-7C2456C8D374}" srcId="{2557D787-1D2B-4C38-80F5-0671B3AA6EE9}" destId="{A02117E1-24CF-42DA-A04B-0FE91C5C5737}" srcOrd="0" destOrd="0" parTransId="{9784B86F-5C6B-449B-A145-1A0039BB4536}" sibTransId="{2A91CA3A-B828-4EA6-BB66-C89D7AF96C8D}"/>
    <dgm:cxn modelId="{BDBA47E3-8749-4220-AE69-8D1A58648CAC}" type="presOf" srcId="{56BC65EA-AEC8-436A-9D28-FC0E0DCDC33D}" destId="{7EA35DE4-027D-40A5-A115-1481C9BEDBF0}" srcOrd="0" destOrd="0" presId="urn:microsoft.com/office/officeart/2005/8/layout/vList5"/>
    <dgm:cxn modelId="{E58A73E3-0D7A-4BF9-AE48-703A4329945A}" srcId="{2557D787-1D2B-4C38-80F5-0671B3AA6EE9}" destId="{DE53FC2C-C0DE-4621-A501-B1590FE3BBBF}" srcOrd="3" destOrd="0" parTransId="{CB8379AA-F86E-4413-9032-BBE7D0CE74DB}" sibTransId="{D3C19E00-E8FD-4E77-9DFE-255E82AAE614}"/>
    <dgm:cxn modelId="{6F2A12A3-6850-4D4D-83F1-5328DD05AD45}" srcId="{2557D787-1D2B-4C38-80F5-0671B3AA6EE9}" destId="{36A50B25-FC70-41C1-B7A5-BB29CD638812}" srcOrd="1" destOrd="0" parTransId="{94C3BB6E-7B72-4E43-AD79-C1E11F5A256F}" sibTransId="{06A435FE-A60C-46A5-9150-3D5A6B03FF18}"/>
    <dgm:cxn modelId="{ACB68493-3016-4454-A293-7B4E5BDB600F}" type="presOf" srcId="{A02117E1-24CF-42DA-A04B-0FE91C5C5737}" destId="{F3E8A941-5BE0-4174-9A37-619CC16BC12E}" srcOrd="0" destOrd="0" presId="urn:microsoft.com/office/officeart/2005/8/layout/vList5"/>
    <dgm:cxn modelId="{2AD666D2-F4E8-44A7-9BFF-EE8923B8A62D}" type="presOf" srcId="{36A50B25-FC70-41C1-B7A5-BB29CD638812}" destId="{68619774-89C7-4D98-A2FC-61931EF75748}" srcOrd="0" destOrd="0" presId="urn:microsoft.com/office/officeart/2005/8/layout/vList5"/>
    <dgm:cxn modelId="{474943F9-9BAB-408B-A703-96B04EFCEA5C}" type="presOf" srcId="{2BE8018E-C6F7-40BB-A8B9-5EACFA95FD09}" destId="{7E3550A1-957B-4D7C-8304-9743A4330755}" srcOrd="0" destOrd="0" presId="urn:microsoft.com/office/officeart/2005/8/layout/vList5"/>
    <dgm:cxn modelId="{A49FC83B-C1F3-41B3-996C-122B9C0D90C3}" type="presOf" srcId="{B79CB4B7-7844-40FD-BCC7-19B7930E400B}" destId="{F5D9C55E-470B-4C07-AEA5-DB3C67E2F6BF}" srcOrd="0" destOrd="0" presId="urn:microsoft.com/office/officeart/2005/8/layout/vList5"/>
    <dgm:cxn modelId="{2103B59C-2DC2-431A-B4BB-BDDE23029621}" srcId="{DE53FC2C-C0DE-4621-A501-B1590FE3BBBF}" destId="{D4414708-0F5E-45A4-A7C0-991D462D5A2B}" srcOrd="0" destOrd="0" parTransId="{F04F3B83-85D7-431F-9B62-DF2D1C5159FF}" sibTransId="{C19BC91A-A39A-45FE-8145-77D7EFC64084}"/>
    <dgm:cxn modelId="{BE8F9840-DB42-49ED-AEA8-1CBF56C74FD6}" type="presOf" srcId="{F7689163-25FC-4B3B-8B13-A49F2E93D26D}" destId="{5DB040B9-064D-424A-905A-A4B39B63C433}" srcOrd="0" destOrd="0" presId="urn:microsoft.com/office/officeart/2005/8/layout/vList5"/>
    <dgm:cxn modelId="{AE22BA11-FB15-4223-8BFD-A1BB69A957D0}" srcId="{2557D787-1D2B-4C38-80F5-0671B3AA6EE9}" destId="{2BE8018E-C6F7-40BB-A8B9-5EACFA95FD09}" srcOrd="2" destOrd="0" parTransId="{D71ED705-4462-45AB-9A2E-84D4A16B2AF6}" sibTransId="{0FD84623-72D3-41EF-B0AE-DA1661A90014}"/>
    <dgm:cxn modelId="{54A7230E-E93E-4352-B9DC-ACD168C8559E}" srcId="{A02117E1-24CF-42DA-A04B-0FE91C5C5737}" destId="{F7689163-25FC-4B3B-8B13-A49F2E93D26D}" srcOrd="0" destOrd="0" parTransId="{E9783C90-26EA-40DE-B838-34DEA2ED33EA}" sibTransId="{6960B379-D6AA-48DB-9A29-ED6A9F6E529D}"/>
    <dgm:cxn modelId="{3E676103-DE3C-4B22-9D20-1F42939A763E}" type="presOf" srcId="{2557D787-1D2B-4C38-80F5-0671B3AA6EE9}" destId="{48DD2285-2CC7-4332-8875-449D31C25B83}" srcOrd="0" destOrd="0" presId="urn:microsoft.com/office/officeart/2005/8/layout/vList5"/>
    <dgm:cxn modelId="{8134B491-63F7-4B72-ACD5-B38F5A39C618}" type="presOf" srcId="{D4414708-0F5E-45A4-A7C0-991D462D5A2B}" destId="{AA8CE8C0-0A16-4C1B-8882-EB23A1BB7CA6}" srcOrd="0" destOrd="0" presId="urn:microsoft.com/office/officeart/2005/8/layout/vList5"/>
    <dgm:cxn modelId="{A1CE6239-887E-47ED-B703-A5CA32D41AF8}" srcId="{36A50B25-FC70-41C1-B7A5-BB29CD638812}" destId="{56BC65EA-AEC8-436A-9D28-FC0E0DCDC33D}" srcOrd="0" destOrd="0" parTransId="{C0726AF4-9809-4547-AE8B-31F21710661E}" sibTransId="{F785BA20-05B2-4B4E-A5E0-C027F6038D59}"/>
    <dgm:cxn modelId="{B0B4E571-57C1-4905-B353-DE7F52E35914}" srcId="{2BE8018E-C6F7-40BB-A8B9-5EACFA95FD09}" destId="{B79CB4B7-7844-40FD-BCC7-19B7930E400B}" srcOrd="0" destOrd="0" parTransId="{72ABA058-C3C1-47F8-ACBA-EEA6F6E7736E}" sibTransId="{A45D19B8-37AE-4667-A246-FC476FE7C438}"/>
    <dgm:cxn modelId="{A47836B5-315D-49FA-B49C-25F6F7A795C3}" type="presParOf" srcId="{48DD2285-2CC7-4332-8875-449D31C25B83}" destId="{810CD2CC-C95B-406A-BCD3-4FCDF3257CC4}" srcOrd="0" destOrd="0" presId="urn:microsoft.com/office/officeart/2005/8/layout/vList5"/>
    <dgm:cxn modelId="{10C89EB6-D1AD-45AE-A372-9B3CA7E5FFC5}" type="presParOf" srcId="{810CD2CC-C95B-406A-BCD3-4FCDF3257CC4}" destId="{F3E8A941-5BE0-4174-9A37-619CC16BC12E}" srcOrd="0" destOrd="0" presId="urn:microsoft.com/office/officeart/2005/8/layout/vList5"/>
    <dgm:cxn modelId="{02D86F9B-79BA-4F70-A878-3D2E53C5CF39}" type="presParOf" srcId="{810CD2CC-C95B-406A-BCD3-4FCDF3257CC4}" destId="{5DB040B9-064D-424A-905A-A4B39B63C433}" srcOrd="1" destOrd="0" presId="urn:microsoft.com/office/officeart/2005/8/layout/vList5"/>
    <dgm:cxn modelId="{0760C9E0-1DF6-4391-9D85-8F6BF75FA836}" type="presParOf" srcId="{48DD2285-2CC7-4332-8875-449D31C25B83}" destId="{79F5A9F7-8F55-4033-9A7A-96EF672576F9}" srcOrd="1" destOrd="0" presId="urn:microsoft.com/office/officeart/2005/8/layout/vList5"/>
    <dgm:cxn modelId="{40A93C60-7B02-4B3D-B4C0-834C60C5C3F8}" type="presParOf" srcId="{48DD2285-2CC7-4332-8875-449D31C25B83}" destId="{67AC55BA-D4B4-415D-9585-C6CDC4F25362}" srcOrd="2" destOrd="0" presId="urn:microsoft.com/office/officeart/2005/8/layout/vList5"/>
    <dgm:cxn modelId="{9FDF6D94-774D-4493-8BFF-93D499677A78}" type="presParOf" srcId="{67AC55BA-D4B4-415D-9585-C6CDC4F25362}" destId="{68619774-89C7-4D98-A2FC-61931EF75748}" srcOrd="0" destOrd="0" presId="urn:microsoft.com/office/officeart/2005/8/layout/vList5"/>
    <dgm:cxn modelId="{EE568833-52C8-4CC4-BB4B-4CB98AB1D14B}" type="presParOf" srcId="{67AC55BA-D4B4-415D-9585-C6CDC4F25362}" destId="{7EA35DE4-027D-40A5-A115-1481C9BEDBF0}" srcOrd="1" destOrd="0" presId="urn:microsoft.com/office/officeart/2005/8/layout/vList5"/>
    <dgm:cxn modelId="{DB4E12FB-77AA-4F04-9114-05940D111706}" type="presParOf" srcId="{48DD2285-2CC7-4332-8875-449D31C25B83}" destId="{C614088C-6B83-40CA-A03F-7C54581DA84B}" srcOrd="3" destOrd="0" presId="urn:microsoft.com/office/officeart/2005/8/layout/vList5"/>
    <dgm:cxn modelId="{15B9B405-961F-43C6-B7BC-E6CA6A416B33}" type="presParOf" srcId="{48DD2285-2CC7-4332-8875-449D31C25B83}" destId="{5B848225-E7C7-47D9-8E20-53BDED8F9454}" srcOrd="4" destOrd="0" presId="urn:microsoft.com/office/officeart/2005/8/layout/vList5"/>
    <dgm:cxn modelId="{31190765-3F75-4463-B147-DCF183FFA347}" type="presParOf" srcId="{5B848225-E7C7-47D9-8E20-53BDED8F9454}" destId="{7E3550A1-957B-4D7C-8304-9743A4330755}" srcOrd="0" destOrd="0" presId="urn:microsoft.com/office/officeart/2005/8/layout/vList5"/>
    <dgm:cxn modelId="{EFB8CE39-CD3C-4C70-AA50-265A021C1CC7}" type="presParOf" srcId="{5B848225-E7C7-47D9-8E20-53BDED8F9454}" destId="{F5D9C55E-470B-4C07-AEA5-DB3C67E2F6BF}" srcOrd="1" destOrd="0" presId="urn:microsoft.com/office/officeart/2005/8/layout/vList5"/>
    <dgm:cxn modelId="{FCCB0006-F721-46D4-9ED0-BCBD610AD12A}" type="presParOf" srcId="{48DD2285-2CC7-4332-8875-449D31C25B83}" destId="{5B218FB3-A2C8-41E2-A3E4-10A3DA1FB6ED}" srcOrd="5" destOrd="0" presId="urn:microsoft.com/office/officeart/2005/8/layout/vList5"/>
    <dgm:cxn modelId="{C28742DD-C365-4A4A-AB5C-DE58C2AC38D0}" type="presParOf" srcId="{48DD2285-2CC7-4332-8875-449D31C25B83}" destId="{92AA1C4D-C95C-417A-8317-AD78BCD89B4F}" srcOrd="6" destOrd="0" presId="urn:microsoft.com/office/officeart/2005/8/layout/vList5"/>
    <dgm:cxn modelId="{33F88264-3D04-4F42-9A0A-808E6833D99E}" type="presParOf" srcId="{92AA1C4D-C95C-417A-8317-AD78BCD89B4F}" destId="{9C96E3B4-34E6-4166-97FD-3A7C1FBDDDCD}" srcOrd="0" destOrd="0" presId="urn:microsoft.com/office/officeart/2005/8/layout/vList5"/>
    <dgm:cxn modelId="{12A8A16D-352E-40A7-AD26-00099CE71418}" type="presParOf" srcId="{92AA1C4D-C95C-417A-8317-AD78BCD89B4F}" destId="{AA8CE8C0-0A16-4C1B-8882-EB23A1BB7CA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3_4" csCatId="accent3" phldr="1"/>
      <dgm:spPr/>
      <dgm:t>
        <a:bodyPr/>
        <a:lstStyle/>
        <a:p>
          <a:endParaRPr lang="tr-TR"/>
        </a:p>
      </dgm:t>
    </dgm:pt>
    <dgm:pt modelId="{050FC6C7-E2CA-4A8D-93ED-228287F261E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Çoğunda değişik düzeylerde zihinsel yetersizlikler görülmektedir.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F84C8D5-4D8C-45CE-8610-CA8559D8D86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Zihinsel olarak başkalarını anlamada, sohbetlere katılmada zorluk çekmektedirler.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4A6AA90D-B329-47D3-B6C8-A010843738FD}">
      <dgm:prSet phldrT="[Metin]" custT="1"/>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Motivasyonun olumsuz etkilenmesi en sık görülen bilişsel ve akademik özelliktir.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5FA8F447-9334-4109-9F37-88615BADB88C}" type="parTrans" cxnId="{7E223267-0514-4B4F-A414-10E47E59D66D}">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0ED139E-527C-4A8F-BCEE-69FB26B65C61}" type="sibTrans" cxnId="{7E223267-0514-4B4F-A414-10E47E59D66D}">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3">
        <dgm:presLayoutVars>
          <dgm:bulletEnabled val="1"/>
        </dgm:presLayoutVars>
      </dgm:prSet>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3">
        <dgm:presLayoutVars>
          <dgm:bulletEnabled val="1"/>
        </dgm:presLayoutVars>
      </dgm:prSet>
      <dgm:spPr/>
      <dgm:t>
        <a:bodyPr/>
        <a:lstStyle/>
        <a:p>
          <a:endParaRPr lang="tr-TR"/>
        </a:p>
      </dgm:t>
    </dgm:pt>
    <dgm:pt modelId="{C6B3926C-9660-4ED5-89FA-60866F752BDF}" type="pres">
      <dgm:prSet presAssocID="{CAD0E8FC-48C3-462E-B56E-0CC8CB4FDBBF}" presName="sibTrans" presStyleCnt="0"/>
      <dgm:spPr/>
    </dgm:pt>
    <dgm:pt modelId="{21F73E43-F587-49B8-85BD-D1CA70A97DB4}" type="pres">
      <dgm:prSet presAssocID="{4A6AA90D-B329-47D3-B6C8-A010843738FD}" presName="node" presStyleLbl="node1" presStyleIdx="2" presStyleCnt="3">
        <dgm:presLayoutVars>
          <dgm:bulletEnabled val="1"/>
        </dgm:presLayoutVars>
      </dgm:prSet>
      <dgm:spPr/>
      <dgm:t>
        <a:bodyPr/>
        <a:lstStyle/>
        <a:p>
          <a:endParaRPr lang="tr-TR"/>
        </a:p>
      </dgm:t>
    </dgm:pt>
  </dgm:ptLst>
  <dgm:cxnLst>
    <dgm:cxn modelId="{50DA31F4-E26C-415D-9943-6DDDE3695110}" srcId="{479F9C5F-22BB-44B4-93C4-78263EF4DEC4}" destId="{050FC6C7-E2CA-4A8D-93ED-228287F261ED}" srcOrd="0" destOrd="0" parTransId="{8DEA3C44-0D1B-46B5-952D-DA1E3A80D5D2}" sibTransId="{8A40504D-2D7C-4FED-A6DF-58F3082F1FAE}"/>
    <dgm:cxn modelId="{7E223267-0514-4B4F-A414-10E47E59D66D}" srcId="{479F9C5F-22BB-44B4-93C4-78263EF4DEC4}" destId="{4A6AA90D-B329-47D3-B6C8-A010843738FD}" srcOrd="2" destOrd="0" parTransId="{5FA8F447-9334-4109-9F37-88615BADB88C}" sibTransId="{00ED139E-527C-4A8F-BCEE-69FB26B65C61}"/>
    <dgm:cxn modelId="{6F34D18C-346E-487F-BF42-B014CB2350BC}" type="presOf" srcId="{050FC6C7-E2CA-4A8D-93ED-228287F261ED}" destId="{59B57327-239F-460B-9897-0425F3F97106}" srcOrd="0" destOrd="0" presId="urn:microsoft.com/office/officeart/2005/8/layout/hList6"/>
    <dgm:cxn modelId="{B6C6ED3E-8B1D-4DA3-9A9A-6238483FC078}" type="presOf" srcId="{479F9C5F-22BB-44B4-93C4-78263EF4DEC4}" destId="{354E9F1C-BFC9-4677-8C25-66DDA672FBB7}"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140EBD67-0E21-494A-A9AB-E525B6286307}" type="presOf" srcId="{4A6AA90D-B329-47D3-B6C8-A010843738FD}" destId="{21F73E43-F587-49B8-85BD-D1CA70A97DB4}" srcOrd="0" destOrd="0" presId="urn:microsoft.com/office/officeart/2005/8/layout/hList6"/>
    <dgm:cxn modelId="{D18DC0B9-9AE7-4726-89BF-C573F8A26C7F}" type="presOf" srcId="{9F84C8D5-4D8C-45CE-8610-CA8559D8D86D}" destId="{E36913B0-12EE-42D1-8993-808F7986D7A7}" srcOrd="0" destOrd="0" presId="urn:microsoft.com/office/officeart/2005/8/layout/hList6"/>
    <dgm:cxn modelId="{94E1A4E6-EB3D-4D5B-ABF6-E1540EBE2A97}" type="presParOf" srcId="{354E9F1C-BFC9-4677-8C25-66DDA672FBB7}" destId="{59B57327-239F-460B-9897-0425F3F97106}" srcOrd="0" destOrd="0" presId="urn:microsoft.com/office/officeart/2005/8/layout/hList6"/>
    <dgm:cxn modelId="{93D8763D-6445-4D0B-9024-8BAFE4A7FE71}" type="presParOf" srcId="{354E9F1C-BFC9-4677-8C25-66DDA672FBB7}" destId="{9D497B0D-CAB5-42E4-A662-C609CE8260AD}" srcOrd="1" destOrd="0" presId="urn:microsoft.com/office/officeart/2005/8/layout/hList6"/>
    <dgm:cxn modelId="{24D0774D-7C49-4004-9AC4-A3FC2717A0B3}" type="presParOf" srcId="{354E9F1C-BFC9-4677-8C25-66DDA672FBB7}" destId="{E36913B0-12EE-42D1-8993-808F7986D7A7}" srcOrd="2" destOrd="0" presId="urn:microsoft.com/office/officeart/2005/8/layout/hList6"/>
    <dgm:cxn modelId="{2CD34115-7F62-489D-A0CD-AC35BA216AFB}" type="presParOf" srcId="{354E9F1C-BFC9-4677-8C25-66DDA672FBB7}" destId="{C6B3926C-9660-4ED5-89FA-60866F752BDF}" srcOrd="3" destOrd="0" presId="urn:microsoft.com/office/officeart/2005/8/layout/hList6"/>
    <dgm:cxn modelId="{C0C4608E-0820-477D-A7F1-1E1DCD0ABD69}" type="presParOf" srcId="{354E9F1C-BFC9-4677-8C25-66DDA672FBB7}" destId="{21F73E43-F587-49B8-85BD-D1CA70A97DB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2_5" csCatId="accent2" phldr="1"/>
      <dgm:spPr/>
      <dgm:t>
        <a:bodyPr/>
        <a:lstStyle/>
        <a:p>
          <a:endParaRPr lang="tr-TR"/>
        </a:p>
      </dgm:t>
    </dgm:pt>
    <dgm:pt modelId="{9F84C8D5-4D8C-45CE-8610-CA8559D8D86D}">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Ekolali (</a:t>
          </a:r>
          <a:r>
            <a:rPr lang="tr-TR" sz="2000" dirty="0" err="1" smtClean="0">
              <a:effectLst>
                <a:outerShdw blurRad="38100" dist="38100" dir="2700000" algn="tl">
                  <a:srgbClr val="000000">
                    <a:alpha val="43137"/>
                  </a:srgbClr>
                </a:outerShdw>
              </a:effectLst>
              <a:latin typeface="Cambria" pitchFamily="18" charset="0"/>
            </a:rPr>
            <a:t>Stereotipik</a:t>
          </a:r>
          <a:r>
            <a:rPr lang="tr-TR" sz="2000" dirty="0" smtClean="0">
              <a:effectLst>
                <a:outerShdw blurRad="38100" dist="38100" dir="2700000" algn="tl">
                  <a:srgbClr val="000000">
                    <a:alpha val="43137"/>
                  </a:srgbClr>
                </a:outerShdw>
              </a:effectLst>
              <a:latin typeface="Cambria" pitchFamily="18" charset="0"/>
            </a:rPr>
            <a:t> ve tekrarlayan sözel ifade kullanımı), sohbet becerilerinde yetersizlik, sözel olmayan dili algılamada güçlük, zamirleri yerinde kullanama</a:t>
          </a:r>
          <a:endParaRPr lang="tr-TR" sz="2000" dirty="0">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50FC6C7-E2CA-4A8D-93ED-228287F261ED}">
      <dgm:prSet phldrT="[Metin]" custT="1"/>
      <dgm:spPr/>
      <dgm:t>
        <a:bodyPr/>
        <a:lstStyle/>
        <a:p>
          <a:r>
            <a:rPr lang="tr-TR" sz="2000" dirty="0" smtClean="0">
              <a:effectLst>
                <a:outerShdw blurRad="38100" dist="38100" dir="2700000" algn="tl">
                  <a:srgbClr val="000000">
                    <a:alpha val="43137"/>
                  </a:srgbClr>
                </a:outerShdw>
              </a:effectLst>
              <a:latin typeface="Cambria" pitchFamily="18" charset="0"/>
            </a:rPr>
            <a:t>Dil gelişiminde gecikme, dili iletişim amaçlı kullanamama, etkileşim kurmada güçlük, iletişimi başlatma ve sürdürmede güçlük.</a:t>
          </a:r>
          <a:endParaRPr lang="tr-TR" sz="2000" dirty="0">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2">
        <dgm:presLayoutVars>
          <dgm:bulletEnabled val="1"/>
        </dgm:presLayoutVars>
      </dgm:prSet>
      <dgm:spPr>
        <a:prstGeom prst="wedgeEllipseCallout">
          <a:avLst/>
        </a:prstGeom>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2">
        <dgm:presLayoutVars>
          <dgm:bulletEnabled val="1"/>
        </dgm:presLayoutVars>
      </dgm:prSet>
      <dgm:spPr>
        <a:prstGeom prst="wedgeEllipseCallout">
          <a:avLst/>
        </a:prstGeom>
      </dgm:spPr>
      <dgm:t>
        <a:bodyPr/>
        <a:lstStyle/>
        <a:p>
          <a:endParaRPr lang="tr-TR"/>
        </a:p>
      </dgm:t>
    </dgm:pt>
  </dgm:ptLst>
  <dgm:cxnLst>
    <dgm:cxn modelId="{A8081720-2CAF-4337-A54D-D2ED857B0A5A}" type="presOf" srcId="{479F9C5F-22BB-44B4-93C4-78263EF4DEC4}" destId="{354E9F1C-BFC9-4677-8C25-66DDA672FBB7}"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30115C10-4B43-4FE7-8AE8-7853929CFA8F}" type="presOf" srcId="{9F84C8D5-4D8C-45CE-8610-CA8559D8D86D}" destId="{E36913B0-12EE-42D1-8993-808F7986D7A7}" srcOrd="0" destOrd="0" presId="urn:microsoft.com/office/officeart/2005/8/layout/hList6"/>
    <dgm:cxn modelId="{A68CF920-7684-4118-AA4D-719B6812B692}" type="presOf" srcId="{050FC6C7-E2CA-4A8D-93ED-228287F261ED}" destId="{59B57327-239F-460B-9897-0425F3F97106}"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B96E06F3-490E-47A5-9556-AF792C25A3CC}" type="presParOf" srcId="{354E9F1C-BFC9-4677-8C25-66DDA672FBB7}" destId="{59B57327-239F-460B-9897-0425F3F97106}" srcOrd="0" destOrd="0" presId="urn:microsoft.com/office/officeart/2005/8/layout/hList6"/>
    <dgm:cxn modelId="{65FD2274-1660-467C-BE90-B46DB644E81B}" type="presParOf" srcId="{354E9F1C-BFC9-4677-8C25-66DDA672FBB7}" destId="{9D497B0D-CAB5-42E4-A662-C609CE8260AD}" srcOrd="1" destOrd="0" presId="urn:microsoft.com/office/officeart/2005/8/layout/hList6"/>
    <dgm:cxn modelId="{2CEBAFF7-B1AB-4807-8FE3-3F3C13CACBFA}" type="presParOf" srcId="{354E9F1C-BFC9-4677-8C25-66DDA672FBB7}" destId="{E36913B0-12EE-42D1-8993-808F7986D7A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9F84C8D5-4D8C-45CE-8610-CA8559D8D86D}">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Göz kontağı kurmada, fiziksel yakınlık kurmada, hayali oyunlar oynamada, empati kurmada sınırlılıklar, ısırma, kafa vurma gibi kendini uyarıcı davranışlar, sallanma, elleri sallama, çırpma gibi yineleyici davranışlar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CAD0E8FC-48C3-462E-B56E-0CC8CB4FDBBF}" type="sib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92CE6DA2-DC32-460A-957E-F7BB2EB25218}" type="parTrans" cxnId="{A5290712-33CD-4409-ABAD-803397F0E7E7}">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050FC6C7-E2CA-4A8D-93ED-228287F261ED}">
      <dgm:prSet phldrT="[Metin]" custT="1"/>
      <dgm:spPr>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dgm:spPr>
      <dgm:t>
        <a:bodyPr/>
        <a:lstStyle/>
        <a:p>
          <a:r>
            <a:rPr lang="tr-TR" sz="2000" dirty="0" smtClean="0">
              <a:solidFill>
                <a:schemeClr val="bg1"/>
              </a:solidFill>
              <a:effectLst>
                <a:outerShdw blurRad="38100" dist="38100" dir="2700000" algn="tl">
                  <a:srgbClr val="000000">
                    <a:alpha val="43137"/>
                  </a:srgbClr>
                </a:outerShdw>
              </a:effectLst>
              <a:latin typeface="Cambria" pitchFamily="18" charset="0"/>
            </a:rPr>
            <a:t>Sözel olmayan davranışlarda bozukluk, yetersiz akran ilişkileri, başkaları ile başarı, ilgi ve zevk almayı kendiliğinde paylaşmadaki sınırlılıklar, karşılıklı etkileşimde yetersizlikler</a:t>
          </a:r>
          <a:endParaRPr lang="tr-TR" sz="2000" dirty="0">
            <a:solidFill>
              <a:schemeClr val="bg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0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2">
        <dgm:presLayoutVars>
          <dgm:bulletEnabled val="1"/>
        </dgm:presLayoutVars>
      </dgm:prSet>
      <dgm:spPr>
        <a:prstGeom prst="flowChartDelay">
          <a:avLst/>
        </a:prstGeom>
      </dgm:spPr>
      <dgm:t>
        <a:bodyPr/>
        <a:lstStyle/>
        <a:p>
          <a:endParaRPr lang="tr-TR"/>
        </a:p>
      </dgm:t>
    </dgm:pt>
    <dgm:pt modelId="{9D497B0D-CAB5-42E4-A662-C609CE8260AD}" type="pres">
      <dgm:prSet presAssocID="{8A40504D-2D7C-4FED-A6DF-58F3082F1FAE}" presName="sibTrans" presStyleCnt="0"/>
      <dgm:spPr/>
    </dgm:pt>
    <dgm:pt modelId="{E36913B0-12EE-42D1-8993-808F7986D7A7}" type="pres">
      <dgm:prSet presAssocID="{9F84C8D5-4D8C-45CE-8610-CA8559D8D86D}" presName="node" presStyleLbl="node1" presStyleIdx="1" presStyleCnt="2">
        <dgm:presLayoutVars>
          <dgm:bulletEnabled val="1"/>
        </dgm:presLayoutVars>
      </dgm:prSet>
      <dgm:spPr>
        <a:prstGeom prst="flowChartDelay">
          <a:avLst/>
        </a:prstGeom>
      </dgm:spPr>
      <dgm:t>
        <a:bodyPr/>
        <a:lstStyle/>
        <a:p>
          <a:endParaRPr lang="tr-TR"/>
        </a:p>
      </dgm:t>
    </dgm:pt>
  </dgm:ptLst>
  <dgm:cxnLst>
    <dgm:cxn modelId="{B3B4EAF3-3142-48BD-AFC3-81A754E4C9E6}" type="presOf" srcId="{479F9C5F-22BB-44B4-93C4-78263EF4DEC4}" destId="{354E9F1C-BFC9-4677-8C25-66DDA672FBB7}"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B834FB23-31FF-43D8-81E3-58A456403589}" type="presOf" srcId="{9F84C8D5-4D8C-45CE-8610-CA8559D8D86D}" destId="{E36913B0-12EE-42D1-8993-808F7986D7A7}" srcOrd="0" destOrd="0" presId="urn:microsoft.com/office/officeart/2005/8/layout/hList6"/>
    <dgm:cxn modelId="{1962B3A8-282A-42F8-A6FD-241B31F80D26}" type="presOf" srcId="{050FC6C7-E2CA-4A8D-93ED-228287F261ED}" destId="{59B57327-239F-460B-9897-0425F3F97106}" srcOrd="0" destOrd="0" presId="urn:microsoft.com/office/officeart/2005/8/layout/hList6"/>
    <dgm:cxn modelId="{A5290712-33CD-4409-ABAD-803397F0E7E7}" srcId="{479F9C5F-22BB-44B4-93C4-78263EF4DEC4}" destId="{9F84C8D5-4D8C-45CE-8610-CA8559D8D86D}" srcOrd="1" destOrd="0" parTransId="{92CE6DA2-DC32-460A-957E-F7BB2EB25218}" sibTransId="{CAD0E8FC-48C3-462E-B56E-0CC8CB4FDBBF}"/>
    <dgm:cxn modelId="{18A28C9B-AC87-4AC8-8D2C-B70E60B1EBD2}" type="presParOf" srcId="{354E9F1C-BFC9-4677-8C25-66DDA672FBB7}" destId="{59B57327-239F-460B-9897-0425F3F97106}" srcOrd="0" destOrd="0" presId="urn:microsoft.com/office/officeart/2005/8/layout/hList6"/>
    <dgm:cxn modelId="{0A9E2EF1-F24D-4C03-B39B-897B09EB8F92}" type="presParOf" srcId="{354E9F1C-BFC9-4677-8C25-66DDA672FBB7}" destId="{9D497B0D-CAB5-42E4-A662-C609CE8260AD}" srcOrd="1" destOrd="0" presId="urn:microsoft.com/office/officeart/2005/8/layout/hList6"/>
    <dgm:cxn modelId="{CC7BCE88-F5AF-45EB-860D-77121EF390B5}" type="presParOf" srcId="{354E9F1C-BFC9-4677-8C25-66DDA672FBB7}" destId="{E36913B0-12EE-42D1-8993-808F7986D7A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9F9C5F-22BB-44B4-93C4-78263EF4DEC4}" type="doc">
      <dgm:prSet loTypeId="urn:microsoft.com/office/officeart/2005/8/layout/hList6" loCatId="list" qsTypeId="urn:microsoft.com/office/officeart/2005/8/quickstyle/3d1" qsCatId="3D" csTypeId="urn:microsoft.com/office/officeart/2005/8/colors/accent4_4" csCatId="accent4" phldr="1"/>
      <dgm:spPr/>
      <dgm:t>
        <a:bodyPr/>
        <a:lstStyle/>
        <a:p>
          <a:endParaRPr lang="tr-TR"/>
        </a:p>
      </dgm:t>
    </dgm:pt>
    <dgm:pt modelId="{050FC6C7-E2CA-4A8D-93ED-228287F261ED}">
      <dgm:prSet phldrT="[Metin]" custT="1"/>
      <dgm:sp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dgm:spPr>
      <dgm:t>
        <a:bodyPr/>
        <a:lstStyle/>
        <a:p>
          <a:r>
            <a:rPr lang="tr-TR" sz="2400" dirty="0" smtClean="0">
              <a:solidFill>
                <a:schemeClr val="bg1"/>
              </a:solidFill>
              <a:effectLst>
                <a:outerShdw blurRad="38100" dist="38100" dir="2700000" algn="tl">
                  <a:srgbClr val="000000">
                    <a:alpha val="43137"/>
                  </a:srgbClr>
                </a:outerShdw>
              </a:effectLst>
              <a:latin typeface="Cambria" pitchFamily="18" charset="0"/>
            </a:rPr>
            <a:t>Dokunsal denge, vücut farkındalığı, görsel, işitsel, tat ve koklama duyularına ilişkin problemler</a:t>
          </a:r>
          <a:endParaRPr lang="tr-TR" sz="2400" dirty="0">
            <a:solidFill>
              <a:schemeClr val="bg1"/>
            </a:solidFill>
            <a:effectLst>
              <a:outerShdw blurRad="38100" dist="38100" dir="2700000" algn="tl">
                <a:srgbClr val="000000">
                  <a:alpha val="43137"/>
                </a:srgbClr>
              </a:outerShdw>
            </a:effectLst>
            <a:latin typeface="Cambria" pitchFamily="18" charset="0"/>
          </a:endParaRPr>
        </a:p>
      </dgm:t>
    </dgm:pt>
    <dgm:pt modelId="{8A40504D-2D7C-4FED-A6DF-58F3082F1FAE}" type="sibTrans" cxnId="{50DA31F4-E26C-415D-9943-6DDDE3695110}">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8DEA3C44-0D1B-46B5-952D-DA1E3A80D5D2}" type="parTrans" cxnId="{50DA31F4-E26C-415D-9943-6DDDE3695110}">
      <dgm:prSet/>
      <dgm:spPr/>
      <dgm:t>
        <a:bodyPr/>
        <a:lstStyle/>
        <a:p>
          <a:endParaRPr lang="tr-TR" sz="2400">
            <a:solidFill>
              <a:schemeClr val="bg1"/>
            </a:solidFill>
            <a:effectLst>
              <a:outerShdw blurRad="38100" dist="38100" dir="2700000" algn="tl">
                <a:srgbClr val="000000">
                  <a:alpha val="43137"/>
                </a:srgbClr>
              </a:outerShdw>
            </a:effectLst>
            <a:latin typeface="Cambria" pitchFamily="18" charset="0"/>
          </a:endParaRPr>
        </a:p>
      </dgm:t>
    </dgm:pt>
    <dgm:pt modelId="{354E9F1C-BFC9-4677-8C25-66DDA672FBB7}" type="pres">
      <dgm:prSet presAssocID="{479F9C5F-22BB-44B4-93C4-78263EF4DEC4}" presName="Name0" presStyleCnt="0">
        <dgm:presLayoutVars>
          <dgm:dir/>
          <dgm:resizeHandles val="exact"/>
        </dgm:presLayoutVars>
      </dgm:prSet>
      <dgm:spPr/>
      <dgm:t>
        <a:bodyPr/>
        <a:lstStyle/>
        <a:p>
          <a:endParaRPr lang="tr-TR"/>
        </a:p>
      </dgm:t>
    </dgm:pt>
    <dgm:pt modelId="{59B57327-239F-460B-9897-0425F3F97106}" type="pres">
      <dgm:prSet presAssocID="{050FC6C7-E2CA-4A8D-93ED-228287F261ED}" presName="node" presStyleLbl="node1" presStyleIdx="0" presStyleCnt="1">
        <dgm:presLayoutVars>
          <dgm:bulletEnabled val="1"/>
        </dgm:presLayoutVars>
      </dgm:prSet>
      <dgm:spPr>
        <a:prstGeom prst="cloud">
          <a:avLst/>
        </a:prstGeom>
      </dgm:spPr>
      <dgm:t>
        <a:bodyPr/>
        <a:lstStyle/>
        <a:p>
          <a:endParaRPr lang="tr-TR"/>
        </a:p>
      </dgm:t>
    </dgm:pt>
  </dgm:ptLst>
  <dgm:cxnLst>
    <dgm:cxn modelId="{27C9629C-1E4D-4171-ABAD-77D89951BA3E}" type="presOf" srcId="{050FC6C7-E2CA-4A8D-93ED-228287F261ED}" destId="{59B57327-239F-460B-9897-0425F3F97106}" srcOrd="0" destOrd="0" presId="urn:microsoft.com/office/officeart/2005/8/layout/hList6"/>
    <dgm:cxn modelId="{50DA31F4-E26C-415D-9943-6DDDE3695110}" srcId="{479F9C5F-22BB-44B4-93C4-78263EF4DEC4}" destId="{050FC6C7-E2CA-4A8D-93ED-228287F261ED}" srcOrd="0" destOrd="0" parTransId="{8DEA3C44-0D1B-46B5-952D-DA1E3A80D5D2}" sibTransId="{8A40504D-2D7C-4FED-A6DF-58F3082F1FAE}"/>
    <dgm:cxn modelId="{D59EDCC1-9C96-4B42-94CF-B12CC3D61C4B}" type="presOf" srcId="{479F9C5F-22BB-44B4-93C4-78263EF4DEC4}" destId="{354E9F1C-BFC9-4677-8C25-66DDA672FBB7}" srcOrd="0" destOrd="0" presId="urn:microsoft.com/office/officeart/2005/8/layout/hList6"/>
    <dgm:cxn modelId="{A055E84C-5EDD-4C96-8C18-C5716F97BBBF}" type="presParOf" srcId="{354E9F1C-BFC9-4677-8C25-66DDA672FBB7}" destId="{59B57327-239F-460B-9897-0425F3F97106}" srcOrd="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2805F29-91B2-4CFD-9477-71F332591AD4}" type="doc">
      <dgm:prSet loTypeId="urn:microsoft.com/office/officeart/2005/8/layout/vProcess5" loCatId="process" qsTypeId="urn:microsoft.com/office/officeart/2005/8/quickstyle/3d1" qsCatId="3D" csTypeId="urn:microsoft.com/office/officeart/2005/8/colors/colorful2" csCatId="colorful" phldr="1"/>
      <dgm:spPr/>
      <dgm:t>
        <a:bodyPr/>
        <a:lstStyle/>
        <a:p>
          <a:endParaRPr lang="tr-TR"/>
        </a:p>
      </dgm:t>
    </dgm:pt>
    <dgm:pt modelId="{B5FF1A6E-05B1-497C-A403-2112CB21CD46}">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Gözlenebilir ifadelerle uygun olmayan davranışları tanımlayın.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4D7828C-DA2A-47F8-9E9D-22BF0023CA4A}" type="parTrans" cxnId="{879A5F34-1027-4106-986E-A79BDBBB2D08}">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8EE0D0A3-B1A2-48BD-8417-319F1A7D8465}" type="sibTrans" cxnId="{879A5F34-1027-4106-986E-A79BDBBB2D08}">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D796CC2F-5935-4CC8-9B5D-951E842CFAA3}">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Uygun olan davranışı öğretin.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D88E7BFD-78C1-46D2-BDBA-8521FC213EB2}" type="parTrans" cxnId="{44BBFB14-C403-414B-8B7A-F9F06852B06E}">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2EBF78D-AA5A-49CF-8073-123FAD4BB722}" type="sibTrans" cxnId="{44BBFB14-C403-414B-8B7A-F9F06852B06E}">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B9C254B6-1F6A-4B8F-BB86-6F2B18527291}">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Başka ortamlarda da tutarlı bir şekilde öğretilmesi için çaba sarf edin.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F401A69D-FC29-4A52-8E28-338BEB8A9C1C}" type="parTrans" cxnId="{99AC6800-D997-4B15-83B5-FBBD882DBC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58B22352-52E6-4E10-9553-F017F9A36EA2}" type="sibTrans" cxnId="{99AC6800-D997-4B15-83B5-FBBD882DBCC0}">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2F110B2A-E360-4BAA-95DB-518E1DF6F63C}">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Davranışları öncesi ve sonrasındaki olaylara göre analiz edin.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B00AE351-9FB3-4B6A-8FDE-13C3D9CA1641}" type="parTrans" cxnId="{05B09E06-384E-4614-813F-A2ED6705D182}">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6C4B5F1F-DC4A-460B-A174-B4DC304F3614}" type="sibTrans" cxnId="{05B09E06-384E-4614-813F-A2ED6705D182}">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3E839ED0-1D66-450A-9594-BEC4204D8588}">
      <dgm:prSet phldrT="[Metin]" custT="1"/>
      <dgm:spPr/>
      <dgm:t>
        <a:bodyPr/>
        <a:lstStyle/>
        <a:p>
          <a:r>
            <a:rPr lang="tr-TR" sz="1800" dirty="0" smtClean="0">
              <a:solidFill>
                <a:schemeClr val="bg1"/>
              </a:solidFill>
              <a:effectLst>
                <a:outerShdw blurRad="38100" dist="38100" dir="2700000" algn="tl">
                  <a:srgbClr val="000000">
                    <a:alpha val="43137"/>
                  </a:srgbClr>
                </a:outerShdw>
              </a:effectLst>
              <a:latin typeface="Cambria" pitchFamily="18" charset="0"/>
            </a:rPr>
            <a:t>Bu davranışın yerine kazandırabileceğiniz alternatif davranış belirleyin.</a:t>
          </a:r>
          <a:endParaRPr lang="tr-TR" sz="1800" dirty="0">
            <a:solidFill>
              <a:schemeClr val="bg1"/>
            </a:solidFill>
            <a:effectLst>
              <a:outerShdw blurRad="38100" dist="38100" dir="2700000" algn="tl">
                <a:srgbClr val="000000">
                  <a:alpha val="43137"/>
                </a:srgbClr>
              </a:outerShdw>
            </a:effectLst>
            <a:latin typeface="Cambria" pitchFamily="18" charset="0"/>
          </a:endParaRPr>
        </a:p>
      </dgm:t>
    </dgm:pt>
    <dgm:pt modelId="{A42DCA73-4627-459C-9FAC-47CF3D9510DD}" type="parTrans" cxnId="{88B87B78-21B1-4BA9-853D-748F5F711F53}">
      <dgm:prSet/>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10B0A5A3-8AFB-43A0-AD33-11EECF087CAD}" type="sibTrans" cxnId="{88B87B78-21B1-4BA9-853D-748F5F711F53}">
      <dgm:prSet custT="1"/>
      <dgm:spPr/>
      <dgm:t>
        <a:bodyPr/>
        <a:lstStyle/>
        <a:p>
          <a:endParaRPr lang="tr-TR" sz="1800">
            <a:solidFill>
              <a:schemeClr val="bg1"/>
            </a:solidFill>
            <a:effectLst>
              <a:outerShdw blurRad="38100" dist="38100" dir="2700000" algn="tl">
                <a:srgbClr val="000000">
                  <a:alpha val="43137"/>
                </a:srgbClr>
              </a:outerShdw>
            </a:effectLst>
            <a:latin typeface="Cambria" pitchFamily="18" charset="0"/>
          </a:endParaRPr>
        </a:p>
      </dgm:t>
    </dgm:pt>
    <dgm:pt modelId="{D8F8D497-F3B3-433A-945C-19BFFC45BAE9}" type="pres">
      <dgm:prSet presAssocID="{E2805F29-91B2-4CFD-9477-71F332591AD4}" presName="outerComposite" presStyleCnt="0">
        <dgm:presLayoutVars>
          <dgm:chMax val="5"/>
          <dgm:dir/>
          <dgm:resizeHandles val="exact"/>
        </dgm:presLayoutVars>
      </dgm:prSet>
      <dgm:spPr/>
      <dgm:t>
        <a:bodyPr/>
        <a:lstStyle/>
        <a:p>
          <a:endParaRPr lang="tr-TR"/>
        </a:p>
      </dgm:t>
    </dgm:pt>
    <dgm:pt modelId="{E0BE91FE-A6BD-47A1-97D6-B4D02382DAE5}" type="pres">
      <dgm:prSet presAssocID="{E2805F29-91B2-4CFD-9477-71F332591AD4}" presName="dummyMaxCanvas" presStyleCnt="0">
        <dgm:presLayoutVars/>
      </dgm:prSet>
      <dgm:spPr/>
    </dgm:pt>
    <dgm:pt modelId="{60A6EA92-D8CD-4092-9CBF-85490DD71FF9}" type="pres">
      <dgm:prSet presAssocID="{E2805F29-91B2-4CFD-9477-71F332591AD4}" presName="FiveNodes_1" presStyleLbl="node1" presStyleIdx="0" presStyleCnt="5">
        <dgm:presLayoutVars>
          <dgm:bulletEnabled val="1"/>
        </dgm:presLayoutVars>
      </dgm:prSet>
      <dgm:spPr/>
      <dgm:t>
        <a:bodyPr/>
        <a:lstStyle/>
        <a:p>
          <a:endParaRPr lang="tr-TR"/>
        </a:p>
      </dgm:t>
    </dgm:pt>
    <dgm:pt modelId="{47EF8589-CF7D-41D0-B3F1-4AA50833ED16}" type="pres">
      <dgm:prSet presAssocID="{E2805F29-91B2-4CFD-9477-71F332591AD4}" presName="FiveNodes_2" presStyleLbl="node1" presStyleIdx="1" presStyleCnt="5">
        <dgm:presLayoutVars>
          <dgm:bulletEnabled val="1"/>
        </dgm:presLayoutVars>
      </dgm:prSet>
      <dgm:spPr/>
      <dgm:t>
        <a:bodyPr/>
        <a:lstStyle/>
        <a:p>
          <a:endParaRPr lang="tr-TR"/>
        </a:p>
      </dgm:t>
    </dgm:pt>
    <dgm:pt modelId="{8F09F909-6627-46EC-94FD-E1292DE2FFE0}" type="pres">
      <dgm:prSet presAssocID="{E2805F29-91B2-4CFD-9477-71F332591AD4}" presName="FiveNodes_3" presStyleLbl="node1" presStyleIdx="2" presStyleCnt="5">
        <dgm:presLayoutVars>
          <dgm:bulletEnabled val="1"/>
        </dgm:presLayoutVars>
      </dgm:prSet>
      <dgm:spPr/>
      <dgm:t>
        <a:bodyPr/>
        <a:lstStyle/>
        <a:p>
          <a:endParaRPr lang="tr-TR"/>
        </a:p>
      </dgm:t>
    </dgm:pt>
    <dgm:pt modelId="{78371589-B6E2-4339-9C15-E9BDDCFA5A6F}" type="pres">
      <dgm:prSet presAssocID="{E2805F29-91B2-4CFD-9477-71F332591AD4}" presName="FiveNodes_4" presStyleLbl="node1" presStyleIdx="3" presStyleCnt="5">
        <dgm:presLayoutVars>
          <dgm:bulletEnabled val="1"/>
        </dgm:presLayoutVars>
      </dgm:prSet>
      <dgm:spPr/>
      <dgm:t>
        <a:bodyPr/>
        <a:lstStyle/>
        <a:p>
          <a:endParaRPr lang="tr-TR"/>
        </a:p>
      </dgm:t>
    </dgm:pt>
    <dgm:pt modelId="{0FE790C3-0823-4927-A328-00433B93C0A3}" type="pres">
      <dgm:prSet presAssocID="{E2805F29-91B2-4CFD-9477-71F332591AD4}" presName="FiveNodes_5" presStyleLbl="node1" presStyleIdx="4" presStyleCnt="5">
        <dgm:presLayoutVars>
          <dgm:bulletEnabled val="1"/>
        </dgm:presLayoutVars>
      </dgm:prSet>
      <dgm:spPr/>
      <dgm:t>
        <a:bodyPr/>
        <a:lstStyle/>
        <a:p>
          <a:endParaRPr lang="tr-TR"/>
        </a:p>
      </dgm:t>
    </dgm:pt>
    <dgm:pt modelId="{EB25B430-1C46-462A-A8CE-2DB319D4BBAD}" type="pres">
      <dgm:prSet presAssocID="{E2805F29-91B2-4CFD-9477-71F332591AD4}" presName="FiveConn_1-2" presStyleLbl="fgAccFollowNode1" presStyleIdx="0" presStyleCnt="4">
        <dgm:presLayoutVars>
          <dgm:bulletEnabled val="1"/>
        </dgm:presLayoutVars>
      </dgm:prSet>
      <dgm:spPr/>
      <dgm:t>
        <a:bodyPr/>
        <a:lstStyle/>
        <a:p>
          <a:endParaRPr lang="tr-TR"/>
        </a:p>
      </dgm:t>
    </dgm:pt>
    <dgm:pt modelId="{3694A6DE-60B7-474B-9CF6-F5A02760032F}" type="pres">
      <dgm:prSet presAssocID="{E2805F29-91B2-4CFD-9477-71F332591AD4}" presName="FiveConn_2-3" presStyleLbl="fgAccFollowNode1" presStyleIdx="1" presStyleCnt="4">
        <dgm:presLayoutVars>
          <dgm:bulletEnabled val="1"/>
        </dgm:presLayoutVars>
      </dgm:prSet>
      <dgm:spPr/>
      <dgm:t>
        <a:bodyPr/>
        <a:lstStyle/>
        <a:p>
          <a:endParaRPr lang="tr-TR"/>
        </a:p>
      </dgm:t>
    </dgm:pt>
    <dgm:pt modelId="{1F340BE5-F8F7-47A4-B2E4-4C6A60AE2705}" type="pres">
      <dgm:prSet presAssocID="{E2805F29-91B2-4CFD-9477-71F332591AD4}" presName="FiveConn_3-4" presStyleLbl="fgAccFollowNode1" presStyleIdx="2" presStyleCnt="4">
        <dgm:presLayoutVars>
          <dgm:bulletEnabled val="1"/>
        </dgm:presLayoutVars>
      </dgm:prSet>
      <dgm:spPr/>
      <dgm:t>
        <a:bodyPr/>
        <a:lstStyle/>
        <a:p>
          <a:endParaRPr lang="tr-TR"/>
        </a:p>
      </dgm:t>
    </dgm:pt>
    <dgm:pt modelId="{68E11402-E8E6-42EB-BBED-7EF42B300210}" type="pres">
      <dgm:prSet presAssocID="{E2805F29-91B2-4CFD-9477-71F332591AD4}" presName="FiveConn_4-5" presStyleLbl="fgAccFollowNode1" presStyleIdx="3" presStyleCnt="4">
        <dgm:presLayoutVars>
          <dgm:bulletEnabled val="1"/>
        </dgm:presLayoutVars>
      </dgm:prSet>
      <dgm:spPr/>
      <dgm:t>
        <a:bodyPr/>
        <a:lstStyle/>
        <a:p>
          <a:endParaRPr lang="tr-TR"/>
        </a:p>
      </dgm:t>
    </dgm:pt>
    <dgm:pt modelId="{D368D0DF-C5C1-4984-A79F-F6E8EFF711DB}" type="pres">
      <dgm:prSet presAssocID="{E2805F29-91B2-4CFD-9477-71F332591AD4}" presName="FiveNodes_1_text" presStyleLbl="node1" presStyleIdx="4" presStyleCnt="5">
        <dgm:presLayoutVars>
          <dgm:bulletEnabled val="1"/>
        </dgm:presLayoutVars>
      </dgm:prSet>
      <dgm:spPr/>
      <dgm:t>
        <a:bodyPr/>
        <a:lstStyle/>
        <a:p>
          <a:endParaRPr lang="tr-TR"/>
        </a:p>
      </dgm:t>
    </dgm:pt>
    <dgm:pt modelId="{A68831A5-6C28-45E3-8609-EB922F196157}" type="pres">
      <dgm:prSet presAssocID="{E2805F29-91B2-4CFD-9477-71F332591AD4}" presName="FiveNodes_2_text" presStyleLbl="node1" presStyleIdx="4" presStyleCnt="5">
        <dgm:presLayoutVars>
          <dgm:bulletEnabled val="1"/>
        </dgm:presLayoutVars>
      </dgm:prSet>
      <dgm:spPr/>
      <dgm:t>
        <a:bodyPr/>
        <a:lstStyle/>
        <a:p>
          <a:endParaRPr lang="tr-TR"/>
        </a:p>
      </dgm:t>
    </dgm:pt>
    <dgm:pt modelId="{FDD3B259-DA87-4D8F-B87A-4A22B1951DF4}" type="pres">
      <dgm:prSet presAssocID="{E2805F29-91B2-4CFD-9477-71F332591AD4}" presName="FiveNodes_3_text" presStyleLbl="node1" presStyleIdx="4" presStyleCnt="5">
        <dgm:presLayoutVars>
          <dgm:bulletEnabled val="1"/>
        </dgm:presLayoutVars>
      </dgm:prSet>
      <dgm:spPr/>
      <dgm:t>
        <a:bodyPr/>
        <a:lstStyle/>
        <a:p>
          <a:endParaRPr lang="tr-TR"/>
        </a:p>
      </dgm:t>
    </dgm:pt>
    <dgm:pt modelId="{49AFCA6B-2586-4A48-9CB3-99F173762784}" type="pres">
      <dgm:prSet presAssocID="{E2805F29-91B2-4CFD-9477-71F332591AD4}" presName="FiveNodes_4_text" presStyleLbl="node1" presStyleIdx="4" presStyleCnt="5">
        <dgm:presLayoutVars>
          <dgm:bulletEnabled val="1"/>
        </dgm:presLayoutVars>
      </dgm:prSet>
      <dgm:spPr/>
      <dgm:t>
        <a:bodyPr/>
        <a:lstStyle/>
        <a:p>
          <a:endParaRPr lang="tr-TR"/>
        </a:p>
      </dgm:t>
    </dgm:pt>
    <dgm:pt modelId="{F8C6E868-3A93-4363-896D-50CC4B4FC312}" type="pres">
      <dgm:prSet presAssocID="{E2805F29-91B2-4CFD-9477-71F332591AD4}" presName="FiveNodes_5_text" presStyleLbl="node1" presStyleIdx="4" presStyleCnt="5">
        <dgm:presLayoutVars>
          <dgm:bulletEnabled val="1"/>
        </dgm:presLayoutVars>
      </dgm:prSet>
      <dgm:spPr/>
      <dgm:t>
        <a:bodyPr/>
        <a:lstStyle/>
        <a:p>
          <a:endParaRPr lang="tr-TR"/>
        </a:p>
      </dgm:t>
    </dgm:pt>
  </dgm:ptLst>
  <dgm:cxnLst>
    <dgm:cxn modelId="{879A5F34-1027-4106-986E-A79BDBBB2D08}" srcId="{E2805F29-91B2-4CFD-9477-71F332591AD4}" destId="{B5FF1A6E-05B1-497C-A403-2112CB21CD46}" srcOrd="0" destOrd="0" parTransId="{A4D7828C-DA2A-47F8-9E9D-22BF0023CA4A}" sibTransId="{8EE0D0A3-B1A2-48BD-8417-319F1A7D8465}"/>
    <dgm:cxn modelId="{72DDFAE8-183D-49E0-9D9D-737E66F3200E}" type="presOf" srcId="{B5FF1A6E-05B1-497C-A403-2112CB21CD46}" destId="{D368D0DF-C5C1-4984-A79F-F6E8EFF711DB}" srcOrd="1" destOrd="0" presId="urn:microsoft.com/office/officeart/2005/8/layout/vProcess5"/>
    <dgm:cxn modelId="{87EF463A-BE17-4C08-B096-7089223125AA}" type="presOf" srcId="{B2EBF78D-AA5A-49CF-8073-123FAD4BB722}" destId="{68E11402-E8E6-42EB-BBED-7EF42B300210}" srcOrd="0" destOrd="0" presId="urn:microsoft.com/office/officeart/2005/8/layout/vProcess5"/>
    <dgm:cxn modelId="{05B09E06-384E-4614-813F-A2ED6705D182}" srcId="{E2805F29-91B2-4CFD-9477-71F332591AD4}" destId="{2F110B2A-E360-4BAA-95DB-518E1DF6F63C}" srcOrd="1" destOrd="0" parTransId="{B00AE351-9FB3-4B6A-8FDE-13C3D9CA1641}" sibTransId="{6C4B5F1F-DC4A-460B-A174-B4DC304F3614}"/>
    <dgm:cxn modelId="{CE24B775-C408-4F8D-8947-9C984BE4A0AF}" type="presOf" srcId="{D796CC2F-5935-4CC8-9B5D-951E842CFAA3}" destId="{78371589-B6E2-4339-9C15-E9BDDCFA5A6F}" srcOrd="0" destOrd="0" presId="urn:microsoft.com/office/officeart/2005/8/layout/vProcess5"/>
    <dgm:cxn modelId="{8A73FF5B-0324-43B4-BB65-AFF70AC58A3A}" type="presOf" srcId="{B5FF1A6E-05B1-497C-A403-2112CB21CD46}" destId="{60A6EA92-D8CD-4092-9CBF-85490DD71FF9}" srcOrd="0" destOrd="0" presId="urn:microsoft.com/office/officeart/2005/8/layout/vProcess5"/>
    <dgm:cxn modelId="{C445E604-DFB0-43D1-A95F-B9C888922D00}" type="presOf" srcId="{10B0A5A3-8AFB-43A0-AD33-11EECF087CAD}" destId="{1F340BE5-F8F7-47A4-B2E4-4C6A60AE2705}" srcOrd="0" destOrd="0" presId="urn:microsoft.com/office/officeart/2005/8/layout/vProcess5"/>
    <dgm:cxn modelId="{40EC0BD0-18A3-4024-824D-4E30CD403741}" type="presOf" srcId="{D796CC2F-5935-4CC8-9B5D-951E842CFAA3}" destId="{49AFCA6B-2586-4A48-9CB3-99F173762784}" srcOrd="1" destOrd="0" presId="urn:microsoft.com/office/officeart/2005/8/layout/vProcess5"/>
    <dgm:cxn modelId="{015A6884-C737-4C85-B5EA-3EAA8E1F6302}" type="presOf" srcId="{6C4B5F1F-DC4A-460B-A174-B4DC304F3614}" destId="{3694A6DE-60B7-474B-9CF6-F5A02760032F}" srcOrd="0" destOrd="0" presId="urn:microsoft.com/office/officeart/2005/8/layout/vProcess5"/>
    <dgm:cxn modelId="{587C4BF8-3089-4DCC-AE23-6D0A7C7AA2A0}" type="presOf" srcId="{2F110B2A-E360-4BAA-95DB-518E1DF6F63C}" destId="{A68831A5-6C28-45E3-8609-EB922F196157}" srcOrd="1" destOrd="0" presId="urn:microsoft.com/office/officeart/2005/8/layout/vProcess5"/>
    <dgm:cxn modelId="{44BBFB14-C403-414B-8B7A-F9F06852B06E}" srcId="{E2805F29-91B2-4CFD-9477-71F332591AD4}" destId="{D796CC2F-5935-4CC8-9B5D-951E842CFAA3}" srcOrd="3" destOrd="0" parTransId="{D88E7BFD-78C1-46D2-BDBA-8521FC213EB2}" sibTransId="{B2EBF78D-AA5A-49CF-8073-123FAD4BB722}"/>
    <dgm:cxn modelId="{D5CE972C-A97C-47F1-B1CB-D39195037AC0}" type="presOf" srcId="{E2805F29-91B2-4CFD-9477-71F332591AD4}" destId="{D8F8D497-F3B3-433A-945C-19BFFC45BAE9}" srcOrd="0" destOrd="0" presId="urn:microsoft.com/office/officeart/2005/8/layout/vProcess5"/>
    <dgm:cxn modelId="{99AC6800-D997-4B15-83B5-FBBD882DBCC0}" srcId="{E2805F29-91B2-4CFD-9477-71F332591AD4}" destId="{B9C254B6-1F6A-4B8F-BB86-6F2B18527291}" srcOrd="4" destOrd="0" parTransId="{F401A69D-FC29-4A52-8E28-338BEB8A9C1C}" sibTransId="{58B22352-52E6-4E10-9553-F017F9A36EA2}"/>
    <dgm:cxn modelId="{13C96CF2-3078-48E5-A917-C79A6EA73305}" type="presOf" srcId="{B9C254B6-1F6A-4B8F-BB86-6F2B18527291}" destId="{F8C6E868-3A93-4363-896D-50CC4B4FC312}" srcOrd="1" destOrd="0" presId="urn:microsoft.com/office/officeart/2005/8/layout/vProcess5"/>
    <dgm:cxn modelId="{D1D8CA56-86A8-4D97-92D0-02FDE048CE6D}" type="presOf" srcId="{3E839ED0-1D66-450A-9594-BEC4204D8588}" destId="{8F09F909-6627-46EC-94FD-E1292DE2FFE0}" srcOrd="0" destOrd="0" presId="urn:microsoft.com/office/officeart/2005/8/layout/vProcess5"/>
    <dgm:cxn modelId="{D630C1DE-8DCB-460F-B11F-D9125D44883B}" type="presOf" srcId="{8EE0D0A3-B1A2-48BD-8417-319F1A7D8465}" destId="{EB25B430-1C46-462A-A8CE-2DB319D4BBAD}" srcOrd="0" destOrd="0" presId="urn:microsoft.com/office/officeart/2005/8/layout/vProcess5"/>
    <dgm:cxn modelId="{88B87B78-21B1-4BA9-853D-748F5F711F53}" srcId="{E2805F29-91B2-4CFD-9477-71F332591AD4}" destId="{3E839ED0-1D66-450A-9594-BEC4204D8588}" srcOrd="2" destOrd="0" parTransId="{A42DCA73-4627-459C-9FAC-47CF3D9510DD}" sibTransId="{10B0A5A3-8AFB-43A0-AD33-11EECF087CAD}"/>
    <dgm:cxn modelId="{FAEAB253-D25A-4274-AED6-D214F7F397FA}" type="presOf" srcId="{B9C254B6-1F6A-4B8F-BB86-6F2B18527291}" destId="{0FE790C3-0823-4927-A328-00433B93C0A3}" srcOrd="0" destOrd="0" presId="urn:microsoft.com/office/officeart/2005/8/layout/vProcess5"/>
    <dgm:cxn modelId="{8A44AADF-CA30-4795-A384-85B85581B68D}" type="presOf" srcId="{2F110B2A-E360-4BAA-95DB-518E1DF6F63C}" destId="{47EF8589-CF7D-41D0-B3F1-4AA50833ED16}" srcOrd="0" destOrd="0" presId="urn:microsoft.com/office/officeart/2005/8/layout/vProcess5"/>
    <dgm:cxn modelId="{7E6CFD05-D828-4DFE-994A-6BFEDACF69E3}" type="presOf" srcId="{3E839ED0-1D66-450A-9594-BEC4204D8588}" destId="{FDD3B259-DA87-4D8F-B87A-4A22B1951DF4}" srcOrd="1" destOrd="0" presId="urn:microsoft.com/office/officeart/2005/8/layout/vProcess5"/>
    <dgm:cxn modelId="{2C99E11F-7BCA-492C-BC48-ECC57EF82338}" type="presParOf" srcId="{D8F8D497-F3B3-433A-945C-19BFFC45BAE9}" destId="{E0BE91FE-A6BD-47A1-97D6-B4D02382DAE5}" srcOrd="0" destOrd="0" presId="urn:microsoft.com/office/officeart/2005/8/layout/vProcess5"/>
    <dgm:cxn modelId="{7FD20979-EA4B-4506-9A97-517EBD4715D6}" type="presParOf" srcId="{D8F8D497-F3B3-433A-945C-19BFFC45BAE9}" destId="{60A6EA92-D8CD-4092-9CBF-85490DD71FF9}" srcOrd="1" destOrd="0" presId="urn:microsoft.com/office/officeart/2005/8/layout/vProcess5"/>
    <dgm:cxn modelId="{785C3073-6761-4843-9024-2B2FC66F774B}" type="presParOf" srcId="{D8F8D497-F3B3-433A-945C-19BFFC45BAE9}" destId="{47EF8589-CF7D-41D0-B3F1-4AA50833ED16}" srcOrd="2" destOrd="0" presId="urn:microsoft.com/office/officeart/2005/8/layout/vProcess5"/>
    <dgm:cxn modelId="{9DE9B9A2-F736-4C62-A555-824981795C6D}" type="presParOf" srcId="{D8F8D497-F3B3-433A-945C-19BFFC45BAE9}" destId="{8F09F909-6627-46EC-94FD-E1292DE2FFE0}" srcOrd="3" destOrd="0" presId="urn:microsoft.com/office/officeart/2005/8/layout/vProcess5"/>
    <dgm:cxn modelId="{C88ACB0A-232C-4311-B07E-7E5505935A80}" type="presParOf" srcId="{D8F8D497-F3B3-433A-945C-19BFFC45BAE9}" destId="{78371589-B6E2-4339-9C15-E9BDDCFA5A6F}" srcOrd="4" destOrd="0" presId="urn:microsoft.com/office/officeart/2005/8/layout/vProcess5"/>
    <dgm:cxn modelId="{567C1227-532B-497D-8084-8FB71E59B35A}" type="presParOf" srcId="{D8F8D497-F3B3-433A-945C-19BFFC45BAE9}" destId="{0FE790C3-0823-4927-A328-00433B93C0A3}" srcOrd="5" destOrd="0" presId="urn:microsoft.com/office/officeart/2005/8/layout/vProcess5"/>
    <dgm:cxn modelId="{2D35FDDC-037B-4305-B9C0-92C15F5F9D0C}" type="presParOf" srcId="{D8F8D497-F3B3-433A-945C-19BFFC45BAE9}" destId="{EB25B430-1C46-462A-A8CE-2DB319D4BBAD}" srcOrd="6" destOrd="0" presId="urn:microsoft.com/office/officeart/2005/8/layout/vProcess5"/>
    <dgm:cxn modelId="{60CF6D21-6CBE-4FB4-A48E-23DDA2CE6753}" type="presParOf" srcId="{D8F8D497-F3B3-433A-945C-19BFFC45BAE9}" destId="{3694A6DE-60B7-474B-9CF6-F5A02760032F}" srcOrd="7" destOrd="0" presId="urn:microsoft.com/office/officeart/2005/8/layout/vProcess5"/>
    <dgm:cxn modelId="{21EA65BE-4B9F-4BBE-A211-0A29F70F78A8}" type="presParOf" srcId="{D8F8D497-F3B3-433A-945C-19BFFC45BAE9}" destId="{1F340BE5-F8F7-47A4-B2E4-4C6A60AE2705}" srcOrd="8" destOrd="0" presId="urn:microsoft.com/office/officeart/2005/8/layout/vProcess5"/>
    <dgm:cxn modelId="{632C3F8C-7887-4165-B73D-6F0DBE47B332}" type="presParOf" srcId="{D8F8D497-F3B3-433A-945C-19BFFC45BAE9}" destId="{68E11402-E8E6-42EB-BBED-7EF42B300210}" srcOrd="9" destOrd="0" presId="urn:microsoft.com/office/officeart/2005/8/layout/vProcess5"/>
    <dgm:cxn modelId="{D7687A9D-7565-481F-B740-A996B4C9590D}" type="presParOf" srcId="{D8F8D497-F3B3-433A-945C-19BFFC45BAE9}" destId="{D368D0DF-C5C1-4984-A79F-F6E8EFF711DB}" srcOrd="10" destOrd="0" presId="urn:microsoft.com/office/officeart/2005/8/layout/vProcess5"/>
    <dgm:cxn modelId="{092B8187-CC29-4E07-A989-4664128C15CE}" type="presParOf" srcId="{D8F8D497-F3B3-433A-945C-19BFFC45BAE9}" destId="{A68831A5-6C28-45E3-8609-EB922F196157}" srcOrd="11" destOrd="0" presId="urn:microsoft.com/office/officeart/2005/8/layout/vProcess5"/>
    <dgm:cxn modelId="{94EE8149-7D83-44C7-A0B7-2DFD330809F2}" type="presParOf" srcId="{D8F8D497-F3B3-433A-945C-19BFFC45BAE9}" destId="{FDD3B259-DA87-4D8F-B87A-4A22B1951DF4}" srcOrd="12" destOrd="0" presId="urn:microsoft.com/office/officeart/2005/8/layout/vProcess5"/>
    <dgm:cxn modelId="{D7C40E91-97BC-44CD-B473-845A37C7800B}" type="presParOf" srcId="{D8F8D497-F3B3-433A-945C-19BFFC45BAE9}" destId="{49AFCA6B-2586-4A48-9CB3-99F173762784}" srcOrd="13" destOrd="0" presId="urn:microsoft.com/office/officeart/2005/8/layout/vProcess5"/>
    <dgm:cxn modelId="{F11844AD-C621-494C-B365-62C02E4EB0D6}" type="presParOf" srcId="{D8F8D497-F3B3-433A-945C-19BFFC45BAE9}" destId="{F8C6E868-3A93-4363-896D-50CC4B4FC312}"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F8E8B-E641-48BD-AB37-9DCDCDF881CB}">
      <dsp:nvSpPr>
        <dsp:cNvPr id="0" name=""/>
        <dsp:cNvSpPr/>
      </dsp:nvSpPr>
      <dsp:spPr>
        <a:xfrm rot="5400000">
          <a:off x="-210749" y="210789"/>
          <a:ext cx="1404999" cy="983499"/>
        </a:xfrm>
        <a:prstGeom prst="chevr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2" y="491789"/>
        <a:ext cx="983499" cy="421500"/>
      </dsp:txXfrm>
    </dsp:sp>
    <dsp:sp modelId="{0954E016-0D22-4611-81A7-DA99FE81D5D1}">
      <dsp:nvSpPr>
        <dsp:cNvPr id="0" name=""/>
        <dsp:cNvSpPr/>
      </dsp:nvSpPr>
      <dsp:spPr>
        <a:xfrm rot="5400000">
          <a:off x="4211588" y="-3228050"/>
          <a:ext cx="913249" cy="7369428"/>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A. Toplumsal iletişimde gözlemlenen problemler:</a:t>
          </a:r>
          <a:endParaRPr lang="tr-TR" sz="1800" kern="1200" dirty="0">
            <a:effectLst>
              <a:outerShdw blurRad="38100" dist="38100" dir="2700000" algn="tl">
                <a:srgbClr val="000000">
                  <a:alpha val="43137"/>
                </a:srgbClr>
              </a:outerShdw>
            </a:effectLst>
            <a:latin typeface="Cambria" pitchFamily="18" charset="0"/>
          </a:endParaRPr>
        </a:p>
      </dsp:txBody>
      <dsp:txXfrm rot="-5400000">
        <a:off x="983499" y="44620"/>
        <a:ext cx="7324847" cy="824087"/>
      </dsp:txXfrm>
    </dsp:sp>
    <dsp:sp modelId="{033FE023-C3A2-41B0-8D99-09449DA57402}">
      <dsp:nvSpPr>
        <dsp:cNvPr id="0" name=""/>
        <dsp:cNvSpPr/>
      </dsp:nvSpPr>
      <dsp:spPr>
        <a:xfrm rot="5400000">
          <a:off x="-210749" y="1470621"/>
          <a:ext cx="1404999" cy="983499"/>
        </a:xfrm>
        <a:prstGeom prst="chevr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2" y="1751621"/>
        <a:ext cx="983499" cy="421500"/>
      </dsp:txXfrm>
    </dsp:sp>
    <dsp:sp modelId="{E0D5666D-DB64-481C-A6BC-27D792160EEF}">
      <dsp:nvSpPr>
        <dsp:cNvPr id="0" name=""/>
        <dsp:cNvSpPr/>
      </dsp:nvSpPr>
      <dsp:spPr>
        <a:xfrm rot="5400000">
          <a:off x="4211588" y="-1968217"/>
          <a:ext cx="913249" cy="7369428"/>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Karşılıklı konuşamama, duygu ve düşüncelerini aktaramama, iletişim başlatamama, toplumsal ve duygusal etkileşim eksikliği.</a:t>
          </a:r>
          <a:endParaRPr lang="tr-TR" sz="1800" kern="1200" dirty="0">
            <a:effectLst>
              <a:outerShdw blurRad="38100" dist="38100" dir="2700000" algn="tl">
                <a:srgbClr val="000000">
                  <a:alpha val="43137"/>
                </a:srgbClr>
              </a:outerShdw>
            </a:effectLst>
            <a:latin typeface="Cambria" pitchFamily="18" charset="0"/>
          </a:endParaRPr>
        </a:p>
      </dsp:txBody>
      <dsp:txXfrm rot="-5400000">
        <a:off x="983499" y="1304453"/>
        <a:ext cx="7324847" cy="824087"/>
      </dsp:txXfrm>
    </dsp:sp>
    <dsp:sp modelId="{D4E7A36F-C2B1-48F7-8512-9E16B936F688}">
      <dsp:nvSpPr>
        <dsp:cNvPr id="0" name=""/>
        <dsp:cNvSpPr/>
      </dsp:nvSpPr>
      <dsp:spPr>
        <a:xfrm rot="5400000">
          <a:off x="-210749" y="2730454"/>
          <a:ext cx="1404999" cy="983499"/>
        </a:xfrm>
        <a:prstGeom prst="chevr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2" y="3011454"/>
        <a:ext cx="983499" cy="421500"/>
      </dsp:txXfrm>
    </dsp:sp>
    <dsp:sp modelId="{B87E8189-164C-4AF8-83C7-1443967A53AF}">
      <dsp:nvSpPr>
        <dsp:cNvPr id="0" name=""/>
        <dsp:cNvSpPr/>
      </dsp:nvSpPr>
      <dsp:spPr>
        <a:xfrm rot="5400000">
          <a:off x="4211588" y="-708384"/>
          <a:ext cx="913249" cy="7369428"/>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Sözel ve sözel olmayan iletişim şekillerinde eksiklik, göz kontağı ve vücut dilinde farklılık, anlamada ve kullanmada yetersizlik ve ya hiç kullanamama.</a:t>
          </a:r>
          <a:endParaRPr lang="tr-TR" sz="1800" kern="1200" dirty="0">
            <a:effectLst>
              <a:outerShdw blurRad="38100" dist="38100" dir="2700000" algn="tl">
                <a:srgbClr val="000000">
                  <a:alpha val="43137"/>
                </a:srgbClr>
              </a:outerShdw>
            </a:effectLst>
            <a:latin typeface="Cambria" pitchFamily="18" charset="0"/>
          </a:endParaRPr>
        </a:p>
      </dsp:txBody>
      <dsp:txXfrm rot="-5400000">
        <a:off x="983499" y="2564286"/>
        <a:ext cx="7324847" cy="824087"/>
      </dsp:txXfrm>
    </dsp:sp>
    <dsp:sp modelId="{5921C8A5-7EBB-4BA4-BD6B-92D5D6C2916F}">
      <dsp:nvSpPr>
        <dsp:cNvPr id="0" name=""/>
        <dsp:cNvSpPr/>
      </dsp:nvSpPr>
      <dsp:spPr>
        <a:xfrm rot="5400000">
          <a:off x="-210749" y="3990287"/>
          <a:ext cx="1404999" cy="983499"/>
        </a:xfrm>
        <a:prstGeom prst="chevron">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2" y="4271287"/>
        <a:ext cx="983499" cy="421500"/>
      </dsp:txXfrm>
    </dsp:sp>
    <dsp:sp modelId="{0CED3088-40CC-49C3-8BDC-92ACD1C1070E}">
      <dsp:nvSpPr>
        <dsp:cNvPr id="0" name=""/>
        <dsp:cNvSpPr/>
      </dsp:nvSpPr>
      <dsp:spPr>
        <a:xfrm rot="5400000">
          <a:off x="4211588" y="551447"/>
          <a:ext cx="913249" cy="7369428"/>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Farklı ortamlara göre davranışlarını ayarlamada zorluk çekme, yaşıtlarına ilgi gösterme, oyun paylaşma, ilişki kurma ve sürdürmede eksiklik.</a:t>
          </a:r>
          <a:endParaRPr lang="tr-TR" sz="1800" kern="1200" dirty="0">
            <a:effectLst>
              <a:outerShdw blurRad="38100" dist="38100" dir="2700000" algn="tl">
                <a:srgbClr val="000000">
                  <a:alpha val="43137"/>
                </a:srgbClr>
              </a:outerShdw>
            </a:effectLst>
            <a:latin typeface="Cambria" pitchFamily="18" charset="0"/>
          </a:endParaRPr>
        </a:p>
      </dsp:txBody>
      <dsp:txXfrm rot="-5400000">
        <a:off x="983499" y="3824118"/>
        <a:ext cx="7324847" cy="82408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BA010-8989-4F72-8DD7-6FB9A3E0D078}">
      <dsp:nvSpPr>
        <dsp:cNvPr id="0" name=""/>
        <dsp:cNvSpPr/>
      </dsp:nvSpPr>
      <dsp:spPr>
        <a:xfrm>
          <a:off x="0" y="0"/>
          <a:ext cx="5645427" cy="1001501"/>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UDA, Problem davranışlarla başetmede</a:t>
          </a:r>
          <a:endParaRPr lang="tr-TR" sz="2000" kern="1200" dirty="0">
            <a:effectLst>
              <a:outerShdw blurRad="38100" dist="38100" dir="2700000" algn="tl">
                <a:srgbClr val="000000">
                  <a:alpha val="43137"/>
                </a:srgbClr>
              </a:outerShdw>
            </a:effectLst>
            <a:latin typeface="Cambria" pitchFamily="18" charset="0"/>
          </a:endParaRPr>
        </a:p>
      </dsp:txBody>
      <dsp:txXfrm>
        <a:off x="29333" y="29333"/>
        <a:ext cx="4480101" cy="942835"/>
      </dsp:txXfrm>
    </dsp:sp>
    <dsp:sp modelId="{C2CEF8C6-5E87-49D8-8998-01CF5BC619D9}">
      <dsp:nvSpPr>
        <dsp:cNvPr id="0" name=""/>
        <dsp:cNvSpPr/>
      </dsp:nvSpPr>
      <dsp:spPr>
        <a:xfrm>
          <a:off x="472804" y="1183592"/>
          <a:ext cx="5645427" cy="1001501"/>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Alternatif davranışların kazandırılmasında</a:t>
          </a:r>
          <a:endParaRPr lang="tr-TR" sz="2000" kern="1200" dirty="0">
            <a:effectLst>
              <a:outerShdw blurRad="38100" dist="38100" dir="2700000" algn="tl">
                <a:srgbClr val="000000">
                  <a:alpha val="43137"/>
                </a:srgbClr>
              </a:outerShdw>
            </a:effectLst>
            <a:latin typeface="Cambria" pitchFamily="18" charset="0"/>
          </a:endParaRPr>
        </a:p>
      </dsp:txBody>
      <dsp:txXfrm>
        <a:off x="502137" y="1212925"/>
        <a:ext cx="4462980" cy="942835"/>
      </dsp:txXfrm>
    </dsp:sp>
    <dsp:sp modelId="{127B5754-7B5B-40B0-B066-A31738D380F3}">
      <dsp:nvSpPr>
        <dsp:cNvPr id="0" name=""/>
        <dsp:cNvSpPr/>
      </dsp:nvSpPr>
      <dsp:spPr>
        <a:xfrm>
          <a:off x="938552" y="2367185"/>
          <a:ext cx="5645427" cy="1001501"/>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Davranış değiştirme süreçlerinde</a:t>
          </a:r>
          <a:endParaRPr lang="tr-TR" sz="2000" kern="1200" dirty="0">
            <a:effectLst>
              <a:outerShdw blurRad="38100" dist="38100" dir="2700000" algn="tl">
                <a:srgbClr val="000000">
                  <a:alpha val="43137"/>
                </a:srgbClr>
              </a:outerShdw>
            </a:effectLst>
            <a:latin typeface="Cambria" pitchFamily="18" charset="0"/>
          </a:endParaRPr>
        </a:p>
      </dsp:txBody>
      <dsp:txXfrm>
        <a:off x="967885" y="2396518"/>
        <a:ext cx="4470037" cy="942835"/>
      </dsp:txXfrm>
    </dsp:sp>
    <dsp:sp modelId="{9F52809B-D14C-44DE-B0E0-44168C345F02}">
      <dsp:nvSpPr>
        <dsp:cNvPr id="0" name=""/>
        <dsp:cNvSpPr/>
      </dsp:nvSpPr>
      <dsp:spPr>
        <a:xfrm>
          <a:off x="1411356" y="3550778"/>
          <a:ext cx="5645427" cy="1001501"/>
        </a:xfrm>
        <a:prstGeom prst="roundRect">
          <a:avLst>
            <a:gd name="adj" fmla="val 10000"/>
          </a:avLst>
        </a:prstGeom>
        <a:gradFill rotWithShape="0">
          <a:gsLst>
            <a:gs pos="0">
              <a:schemeClr val="lt1">
                <a:hueOff val="0"/>
                <a:satOff val="0"/>
                <a:lumOff val="0"/>
                <a:alphaOff val="0"/>
                <a:shade val="15000"/>
                <a:satMod val="180000"/>
              </a:schemeClr>
            </a:gs>
            <a:gs pos="50000">
              <a:schemeClr val="lt1">
                <a:hueOff val="0"/>
                <a:satOff val="0"/>
                <a:lumOff val="0"/>
                <a:alphaOff val="0"/>
                <a:shade val="45000"/>
                <a:satMod val="170000"/>
              </a:schemeClr>
            </a:gs>
            <a:gs pos="70000">
              <a:schemeClr val="lt1">
                <a:hueOff val="0"/>
                <a:satOff val="0"/>
                <a:lumOff val="0"/>
                <a:alphaOff val="0"/>
                <a:tint val="99000"/>
                <a:shade val="65000"/>
                <a:satMod val="155000"/>
              </a:schemeClr>
            </a:gs>
            <a:gs pos="100000">
              <a:schemeClr val="l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Çeşitli öğretim yöntemleri sunar.</a:t>
          </a:r>
          <a:endParaRPr lang="tr-TR" sz="2000" kern="1200" dirty="0">
            <a:effectLst>
              <a:outerShdw blurRad="38100" dist="38100" dir="2700000" algn="tl">
                <a:srgbClr val="000000">
                  <a:alpha val="43137"/>
                </a:srgbClr>
              </a:outerShdw>
            </a:effectLst>
            <a:latin typeface="Cambria" pitchFamily="18" charset="0"/>
          </a:endParaRPr>
        </a:p>
      </dsp:txBody>
      <dsp:txXfrm>
        <a:off x="1440689" y="3580111"/>
        <a:ext cx="4462980" cy="942835"/>
      </dsp:txXfrm>
    </dsp:sp>
    <dsp:sp modelId="{788E44F3-EB42-45F6-AD68-B04150474402}">
      <dsp:nvSpPr>
        <dsp:cNvPr id="0" name=""/>
        <dsp:cNvSpPr/>
      </dsp:nvSpPr>
      <dsp:spPr>
        <a:xfrm>
          <a:off x="4994451" y="767059"/>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5140921" y="767059"/>
        <a:ext cx="358036" cy="489859"/>
      </dsp:txXfrm>
    </dsp:sp>
    <dsp:sp modelId="{889DF984-CF65-4D57-A048-719FEF83DC6D}">
      <dsp:nvSpPr>
        <dsp:cNvPr id="0" name=""/>
        <dsp:cNvSpPr/>
      </dsp:nvSpPr>
      <dsp:spPr>
        <a:xfrm>
          <a:off x="5467255" y="1950651"/>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5613725" y="1950651"/>
        <a:ext cx="358036" cy="489859"/>
      </dsp:txXfrm>
    </dsp:sp>
    <dsp:sp modelId="{C50DB9BC-807C-4ABC-8089-554D55D99950}">
      <dsp:nvSpPr>
        <dsp:cNvPr id="0" name=""/>
        <dsp:cNvSpPr/>
      </dsp:nvSpPr>
      <dsp:spPr>
        <a:xfrm>
          <a:off x="5933003" y="3134244"/>
          <a:ext cx="650976" cy="650976"/>
        </a:xfrm>
        <a:prstGeom prst="downArrow">
          <a:avLst>
            <a:gd name="adj1" fmla="val 55000"/>
            <a:gd name="adj2" fmla="val 45000"/>
          </a:avLst>
        </a:prstGeom>
        <a:solidFill>
          <a:schemeClr val="lt1">
            <a:alpha val="90000"/>
            <a:tint val="40000"/>
            <a:hueOff val="0"/>
            <a:satOff val="0"/>
            <a:lumOff val="0"/>
            <a:alphaOff val="0"/>
          </a:schemeClr>
        </a:solidFill>
        <a:ln w="9525" cap="flat" cmpd="sng" algn="ctr">
          <a:solidFill>
            <a:schemeClr val="dk1">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endParaRPr lang="tr-TR" sz="2000" kern="1200">
            <a:solidFill>
              <a:schemeClr val="bg1"/>
            </a:solidFill>
            <a:effectLst>
              <a:outerShdw blurRad="38100" dist="38100" dir="2700000" algn="tl">
                <a:srgbClr val="000000">
                  <a:alpha val="43137"/>
                </a:srgbClr>
              </a:outerShdw>
            </a:effectLst>
            <a:latin typeface="Cambria" pitchFamily="18" charset="0"/>
          </a:endParaRPr>
        </a:p>
      </dsp:txBody>
      <dsp:txXfrm>
        <a:off x="6079473" y="3134244"/>
        <a:ext cx="358036" cy="48985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1159AE-2B71-4835-995A-37093A75B410}">
      <dsp:nvSpPr>
        <dsp:cNvPr id="0" name=""/>
        <dsp:cNvSpPr/>
      </dsp:nvSpPr>
      <dsp:spPr>
        <a:xfrm>
          <a:off x="1391156" y="864093"/>
          <a:ext cx="2601359" cy="1735106"/>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Bireyin etkinlik zincirini yerine getirmesi için ipucu olan kelimeler ya da resimler seti.</a:t>
          </a:r>
          <a:endParaRPr lang="tr-TR" sz="1800" kern="1200" dirty="0">
            <a:effectLst>
              <a:outerShdw blurRad="38100" dist="38100" dir="2700000" algn="tl">
                <a:srgbClr val="000000">
                  <a:alpha val="43137"/>
                </a:srgbClr>
              </a:outerShdw>
            </a:effectLst>
            <a:latin typeface="Cambria" pitchFamily="18" charset="0"/>
          </a:endParaRPr>
        </a:p>
      </dsp:txBody>
      <dsp:txXfrm>
        <a:off x="1807373" y="864093"/>
        <a:ext cx="2185141" cy="1735106"/>
      </dsp:txXfrm>
    </dsp:sp>
    <dsp:sp modelId="{FEC259FF-9B69-42C9-8215-99F16D7B443A}">
      <dsp:nvSpPr>
        <dsp:cNvPr id="0" name=""/>
        <dsp:cNvSpPr/>
      </dsp:nvSpPr>
      <dsp:spPr>
        <a:xfrm>
          <a:off x="1391156" y="2599199"/>
          <a:ext cx="2601359" cy="1735106"/>
        </a:xfrm>
        <a:prstGeom prst="rect">
          <a:avLst/>
        </a:prstGeom>
        <a:solidFill>
          <a:schemeClr val="accent4">
            <a:tint val="40000"/>
            <a:alpha val="90000"/>
            <a:hueOff val="-575281"/>
            <a:satOff val="-21810"/>
            <a:lumOff val="-1598"/>
            <a:alphaOff val="0"/>
          </a:schemeClr>
        </a:solidFill>
        <a:ln w="9525" cap="flat" cmpd="sng" algn="ctr">
          <a:solidFill>
            <a:schemeClr val="accent4">
              <a:tint val="40000"/>
              <a:alpha val="90000"/>
              <a:hueOff val="-575281"/>
              <a:satOff val="-21810"/>
              <a:lumOff val="-1598"/>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Etkinleri sıraya dizme, etkinlikler arası bağımsız geçiş yapma, seçim yapma, sıraya uyma</a:t>
          </a:r>
          <a:endParaRPr lang="tr-TR" sz="1800" kern="1200" dirty="0">
            <a:effectLst>
              <a:outerShdw blurRad="38100" dist="38100" dir="2700000" algn="tl">
                <a:srgbClr val="000000">
                  <a:alpha val="43137"/>
                </a:srgbClr>
              </a:outerShdw>
            </a:effectLst>
            <a:latin typeface="Cambria" pitchFamily="18" charset="0"/>
          </a:endParaRPr>
        </a:p>
      </dsp:txBody>
      <dsp:txXfrm>
        <a:off x="1807373" y="2599199"/>
        <a:ext cx="2185141" cy="1735106"/>
      </dsp:txXfrm>
    </dsp:sp>
    <dsp:sp modelId="{834EAEBD-A185-44E8-A28F-2D51DB108A1E}">
      <dsp:nvSpPr>
        <dsp:cNvPr id="0" name=""/>
        <dsp:cNvSpPr/>
      </dsp:nvSpPr>
      <dsp:spPr>
        <a:xfrm>
          <a:off x="0" y="0"/>
          <a:ext cx="1899304" cy="1763513"/>
        </a:xfrm>
        <a:prstGeom prst="ellipse">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ETKİNLİK ÇİZELGELERİ</a:t>
          </a:r>
          <a:endParaRPr lang="tr-TR" sz="1800" kern="1200" dirty="0">
            <a:effectLst>
              <a:outerShdw blurRad="38100" dist="38100" dir="2700000" algn="tl">
                <a:srgbClr val="000000">
                  <a:alpha val="43137"/>
                </a:srgbClr>
              </a:outerShdw>
            </a:effectLst>
            <a:latin typeface="Cambria" pitchFamily="18" charset="0"/>
          </a:endParaRPr>
        </a:p>
      </dsp:txBody>
      <dsp:txXfrm>
        <a:off x="278147" y="258260"/>
        <a:ext cx="1343010" cy="1246993"/>
      </dsp:txXfrm>
    </dsp:sp>
    <dsp:sp modelId="{1CF16ECE-B688-4C83-AFD5-4CF5794482C1}">
      <dsp:nvSpPr>
        <dsp:cNvPr id="0" name=""/>
        <dsp:cNvSpPr/>
      </dsp:nvSpPr>
      <dsp:spPr>
        <a:xfrm>
          <a:off x="5891820" y="864093"/>
          <a:ext cx="2601359" cy="2054938"/>
        </a:xfrm>
        <a:prstGeom prst="rect">
          <a:avLst/>
        </a:prstGeom>
        <a:solidFill>
          <a:schemeClr val="accent4">
            <a:tint val="40000"/>
            <a:alpha val="90000"/>
            <a:hueOff val="-1150563"/>
            <a:satOff val="-43619"/>
            <a:lumOff val="-3196"/>
            <a:alphaOff val="0"/>
          </a:schemeClr>
        </a:solidFill>
        <a:ln w="9525" cap="flat" cmpd="sng" algn="ctr">
          <a:solidFill>
            <a:schemeClr val="accent4">
              <a:tint val="40000"/>
              <a:alpha val="90000"/>
              <a:hueOff val="-1150563"/>
              <a:satOff val="-43619"/>
              <a:lumOff val="-319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Resim değiş-tokuşuna dayalı iletişim sistemi; iletişim becerilerinin kazanılmasını hedefleyen alternatif yöntem</a:t>
          </a:r>
          <a:endParaRPr lang="tr-TR" sz="1800" kern="1200" dirty="0">
            <a:effectLst>
              <a:outerShdw blurRad="38100" dist="38100" dir="2700000" algn="tl">
                <a:srgbClr val="000000">
                  <a:alpha val="43137"/>
                </a:srgbClr>
              </a:outerShdw>
            </a:effectLst>
            <a:latin typeface="Cambria" pitchFamily="18" charset="0"/>
          </a:endParaRPr>
        </a:p>
      </dsp:txBody>
      <dsp:txXfrm>
        <a:off x="6308037" y="864093"/>
        <a:ext cx="2185141" cy="2054938"/>
      </dsp:txXfrm>
    </dsp:sp>
    <dsp:sp modelId="{C8FC48A0-15AE-46E8-9012-8421539C4261}">
      <dsp:nvSpPr>
        <dsp:cNvPr id="0" name=""/>
        <dsp:cNvSpPr/>
      </dsp:nvSpPr>
      <dsp:spPr>
        <a:xfrm>
          <a:off x="5891820" y="2919032"/>
          <a:ext cx="2601359" cy="1735106"/>
        </a:xfrm>
        <a:prstGeom prst="rect">
          <a:avLst/>
        </a:prstGeom>
        <a:solidFill>
          <a:schemeClr val="accent4">
            <a:tint val="40000"/>
            <a:alpha val="90000"/>
            <a:hueOff val="-1725844"/>
            <a:satOff val="-65429"/>
            <a:lumOff val="-4794"/>
            <a:alphaOff val="0"/>
          </a:schemeClr>
        </a:solidFill>
        <a:ln w="9525" cap="flat" cmpd="sng" algn="ctr">
          <a:solidFill>
            <a:schemeClr val="accent4">
              <a:tint val="40000"/>
              <a:alpha val="90000"/>
              <a:hueOff val="-1725844"/>
              <a:satOff val="-65429"/>
              <a:lumOff val="-4794"/>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İletişimi başlatma, kendini ifade etme sürecine yardımcı resimli kartlar</a:t>
          </a:r>
          <a:endParaRPr lang="tr-TR" sz="1800" kern="1200" dirty="0">
            <a:effectLst>
              <a:outerShdw blurRad="38100" dist="38100" dir="2700000" algn="tl">
                <a:srgbClr val="000000">
                  <a:alpha val="43137"/>
                </a:srgbClr>
              </a:outerShdw>
            </a:effectLst>
            <a:latin typeface="Cambria" pitchFamily="18" charset="0"/>
          </a:endParaRPr>
        </a:p>
      </dsp:txBody>
      <dsp:txXfrm>
        <a:off x="6308037" y="2919032"/>
        <a:ext cx="2185141" cy="1735106"/>
      </dsp:txXfrm>
    </dsp:sp>
    <dsp:sp modelId="{3A70AE28-0AAB-44D8-95B3-0FBADBB0E5FC}">
      <dsp:nvSpPr>
        <dsp:cNvPr id="0" name=""/>
        <dsp:cNvSpPr/>
      </dsp:nvSpPr>
      <dsp:spPr>
        <a:xfrm>
          <a:off x="4320467" y="0"/>
          <a:ext cx="1734239" cy="1734239"/>
        </a:xfrm>
        <a:prstGeom prst="ellipse">
          <a:avLst/>
        </a:prstGeom>
        <a:gradFill rotWithShape="0">
          <a:gsLst>
            <a:gs pos="0">
              <a:schemeClr val="accent4">
                <a:hueOff val="-1774289"/>
                <a:satOff val="-59734"/>
                <a:lumOff val="-14510"/>
                <a:alphaOff val="0"/>
                <a:shade val="15000"/>
                <a:satMod val="180000"/>
              </a:schemeClr>
            </a:gs>
            <a:gs pos="50000">
              <a:schemeClr val="accent4">
                <a:hueOff val="-1774289"/>
                <a:satOff val="-59734"/>
                <a:lumOff val="-14510"/>
                <a:alphaOff val="0"/>
                <a:shade val="45000"/>
                <a:satMod val="170000"/>
              </a:schemeClr>
            </a:gs>
            <a:gs pos="70000">
              <a:schemeClr val="accent4">
                <a:hueOff val="-1774289"/>
                <a:satOff val="-59734"/>
                <a:lumOff val="-14510"/>
                <a:alphaOff val="0"/>
                <a:tint val="99000"/>
                <a:shade val="65000"/>
                <a:satMod val="155000"/>
              </a:schemeClr>
            </a:gs>
            <a:gs pos="100000">
              <a:schemeClr val="accent4">
                <a:hueOff val="-1774289"/>
                <a:satOff val="-59734"/>
                <a:lumOff val="-1451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tr-TR" sz="1800" kern="1200" dirty="0" smtClean="0">
              <a:effectLst>
                <a:outerShdw blurRad="38100" dist="38100" dir="2700000" algn="tl">
                  <a:srgbClr val="000000">
                    <a:alpha val="43137"/>
                  </a:srgbClr>
                </a:outerShdw>
              </a:effectLst>
              <a:latin typeface="Cambria" pitchFamily="18" charset="0"/>
            </a:rPr>
            <a:t>PECS</a:t>
          </a:r>
          <a:endParaRPr lang="tr-TR" sz="1800" kern="1200" dirty="0">
            <a:effectLst>
              <a:outerShdw blurRad="38100" dist="38100" dir="2700000" algn="tl">
                <a:srgbClr val="000000">
                  <a:alpha val="43137"/>
                </a:srgbClr>
              </a:outerShdw>
            </a:effectLst>
            <a:latin typeface="Cambria" pitchFamily="18" charset="0"/>
          </a:endParaRPr>
        </a:p>
      </dsp:txBody>
      <dsp:txXfrm>
        <a:off x="4574440" y="253973"/>
        <a:ext cx="1226293" cy="1226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F8E8B-E641-48BD-AB37-9DCDCDF881CB}">
      <dsp:nvSpPr>
        <dsp:cNvPr id="0" name=""/>
        <dsp:cNvSpPr/>
      </dsp:nvSpPr>
      <dsp:spPr>
        <a:xfrm rot="5400000">
          <a:off x="-169549" y="169590"/>
          <a:ext cx="1130328" cy="791230"/>
        </a:xfrm>
        <a:prstGeom prst="chevr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395656"/>
        <a:ext cx="791230" cy="339098"/>
      </dsp:txXfrm>
    </dsp:sp>
    <dsp:sp modelId="{0954E016-0D22-4611-81A7-DA99FE81D5D1}">
      <dsp:nvSpPr>
        <dsp:cNvPr id="0" name=""/>
        <dsp:cNvSpPr/>
      </dsp:nvSpPr>
      <dsp:spPr>
        <a:xfrm rot="5400000">
          <a:off x="4204722" y="-3413450"/>
          <a:ext cx="734713" cy="7561697"/>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B. Tekrarlayıcı davranış-sınırlı ilgi alanı: En az ikisi ile kendini gösteren durumlar: </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35908"/>
        <a:ext cx="7525831" cy="662981"/>
      </dsp:txXfrm>
    </dsp:sp>
    <dsp:sp modelId="{033FE023-C3A2-41B0-8D99-09449DA57402}">
      <dsp:nvSpPr>
        <dsp:cNvPr id="0" name=""/>
        <dsp:cNvSpPr/>
      </dsp:nvSpPr>
      <dsp:spPr>
        <a:xfrm rot="5400000">
          <a:off x="-169549" y="1183131"/>
          <a:ext cx="1130328" cy="791230"/>
        </a:xfrm>
        <a:prstGeom prst="chevr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1409197"/>
        <a:ext cx="791230" cy="339098"/>
      </dsp:txXfrm>
    </dsp:sp>
    <dsp:sp modelId="{E0D5666D-DB64-481C-A6BC-27D792160EEF}">
      <dsp:nvSpPr>
        <dsp:cNvPr id="0" name=""/>
        <dsp:cNvSpPr/>
      </dsp:nvSpPr>
      <dsp:spPr>
        <a:xfrm rot="5400000">
          <a:off x="4204722" y="-2399909"/>
          <a:ext cx="734713" cy="7561697"/>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Tekrarlayan motor hareketler, konuşma ya da nesne kullanımları. </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1049449"/>
        <a:ext cx="7525831" cy="662981"/>
      </dsp:txXfrm>
    </dsp:sp>
    <dsp:sp modelId="{D4E7A36F-C2B1-48F7-8512-9E16B936F688}">
      <dsp:nvSpPr>
        <dsp:cNvPr id="0" name=""/>
        <dsp:cNvSpPr/>
      </dsp:nvSpPr>
      <dsp:spPr>
        <a:xfrm rot="5400000">
          <a:off x="-169549" y="2196672"/>
          <a:ext cx="1130328" cy="791230"/>
        </a:xfrm>
        <a:prstGeom prst="chevr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2422738"/>
        <a:ext cx="791230" cy="339098"/>
      </dsp:txXfrm>
    </dsp:sp>
    <dsp:sp modelId="{B87E8189-164C-4AF8-83C7-1443967A53AF}">
      <dsp:nvSpPr>
        <dsp:cNvPr id="0" name=""/>
        <dsp:cNvSpPr/>
      </dsp:nvSpPr>
      <dsp:spPr>
        <a:xfrm rot="5400000">
          <a:off x="4204722" y="-1386368"/>
          <a:ext cx="734713" cy="7561697"/>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Değişikliklere karşı aşırı sıkıntı, değişime ayak uyduramama, aynılığı korumada ısrarcılık.</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2062990"/>
        <a:ext cx="7525831" cy="662981"/>
      </dsp:txXfrm>
    </dsp:sp>
    <dsp:sp modelId="{5921C8A5-7EBB-4BA4-BD6B-92D5D6C2916F}">
      <dsp:nvSpPr>
        <dsp:cNvPr id="0" name=""/>
        <dsp:cNvSpPr/>
      </dsp:nvSpPr>
      <dsp:spPr>
        <a:xfrm rot="5400000">
          <a:off x="-169549" y="3210214"/>
          <a:ext cx="1130328" cy="791230"/>
        </a:xfrm>
        <a:prstGeom prst="chevron">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0" y="3436280"/>
        <a:ext cx="791230" cy="339098"/>
      </dsp:txXfrm>
    </dsp:sp>
    <dsp:sp modelId="{0CED3088-40CC-49C3-8BDC-92ACD1C1070E}">
      <dsp:nvSpPr>
        <dsp:cNvPr id="0" name=""/>
        <dsp:cNvSpPr/>
      </dsp:nvSpPr>
      <dsp:spPr>
        <a:xfrm rot="5400000">
          <a:off x="4204722" y="-372827"/>
          <a:ext cx="734713" cy="7561697"/>
        </a:xfrm>
        <a:prstGeom prst="round2Same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Nesnelere karşı aşırı bağlanma ve ilgi alanlarında değişmezlik, sabitlik.</a:t>
          </a:r>
          <a:endParaRPr lang="tr-TR" sz="1800" kern="1200" dirty="0">
            <a:effectLst>
              <a:outerShdw blurRad="38100" dist="38100" dir="2700000" algn="tl">
                <a:srgbClr val="000000">
                  <a:alpha val="43137"/>
                </a:srgbClr>
              </a:outerShdw>
            </a:effectLst>
            <a:latin typeface="Cambria" pitchFamily="18" charset="0"/>
          </a:endParaRPr>
        </a:p>
      </dsp:txBody>
      <dsp:txXfrm rot="-5400000">
        <a:off x="791230" y="3076531"/>
        <a:ext cx="7525831" cy="662981"/>
      </dsp:txXfrm>
    </dsp:sp>
    <dsp:sp modelId="{8BB54D21-A610-4492-9FCF-6DF4B6BBE21B}">
      <dsp:nvSpPr>
        <dsp:cNvPr id="0" name=""/>
        <dsp:cNvSpPr/>
      </dsp:nvSpPr>
      <dsp:spPr>
        <a:xfrm rot="5400000">
          <a:off x="-169549" y="4223755"/>
          <a:ext cx="1130328" cy="791230"/>
        </a:xfrm>
        <a:prstGeom prst="chevron">
          <a:avLst/>
        </a:prstGeom>
        <a:gradFill rotWithShape="0">
          <a:gsLst>
            <a:gs pos="0">
              <a:schemeClr val="accent6">
                <a:hueOff val="0"/>
                <a:satOff val="0"/>
                <a:lumOff val="0"/>
                <a:alphaOff val="0"/>
                <a:shade val="15000"/>
                <a:satMod val="180000"/>
              </a:schemeClr>
            </a:gs>
            <a:gs pos="50000">
              <a:schemeClr val="accent6">
                <a:hueOff val="0"/>
                <a:satOff val="0"/>
                <a:lumOff val="0"/>
                <a:alphaOff val="0"/>
                <a:shade val="45000"/>
                <a:satMod val="170000"/>
              </a:schemeClr>
            </a:gs>
            <a:gs pos="70000">
              <a:schemeClr val="accent6">
                <a:hueOff val="0"/>
                <a:satOff val="0"/>
                <a:lumOff val="0"/>
                <a:alphaOff val="0"/>
                <a:tint val="99000"/>
                <a:shade val="65000"/>
                <a:satMod val="155000"/>
              </a:schemeClr>
            </a:gs>
            <a:gs pos="100000">
              <a:schemeClr val="accent6">
                <a:hueOff val="0"/>
                <a:satOff val="0"/>
                <a:lumOff val="0"/>
                <a:alphaOff val="0"/>
                <a:tint val="95500"/>
                <a:shade val="100000"/>
                <a:satMod val="155000"/>
              </a:schemeClr>
            </a:gs>
          </a:gsLst>
          <a:lin ang="16200000" scaled="0"/>
        </a:gra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endParaRPr lang="tr-TR" sz="2200" kern="1200"/>
        </a:p>
      </dsp:txBody>
      <dsp:txXfrm rot="-5400000">
        <a:off x="0" y="4449821"/>
        <a:ext cx="791230" cy="339098"/>
      </dsp:txXfrm>
    </dsp:sp>
    <dsp:sp modelId="{0B1EF60E-0DFD-4438-BA45-07D8B5D08ADD}">
      <dsp:nvSpPr>
        <dsp:cNvPr id="0" name=""/>
        <dsp:cNvSpPr/>
      </dsp:nvSpPr>
      <dsp:spPr>
        <a:xfrm rot="5400000">
          <a:off x="4204722" y="640713"/>
          <a:ext cx="734713" cy="7561697"/>
        </a:xfrm>
        <a:prstGeom prst="round2Same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tr-TR" sz="1600" kern="1200" dirty="0" smtClean="0"/>
            <a:t>Duyusal uyarılar karşısında aşırı veya çok az seviyede ilgili olma hali (kokulara, dokulara, ışığa ya da seslere yönelik şiddetli reaksiyon gösterme ya da aşırı ilgili olması durumu).</a:t>
          </a:r>
          <a:endParaRPr lang="tr-TR" sz="1600" kern="1200" dirty="0"/>
        </a:p>
      </dsp:txBody>
      <dsp:txXfrm rot="-5400000">
        <a:off x="791230" y="4090071"/>
        <a:ext cx="7525831" cy="6629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F8E8B-E641-48BD-AB37-9DCDCDF881CB}">
      <dsp:nvSpPr>
        <dsp:cNvPr id="0" name=""/>
        <dsp:cNvSpPr/>
      </dsp:nvSpPr>
      <dsp:spPr>
        <a:xfrm rot="5400000">
          <a:off x="-258722" y="271815"/>
          <a:ext cx="1724818" cy="1207372"/>
        </a:xfrm>
        <a:prstGeom prst="chevr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1" y="616778"/>
        <a:ext cx="1207372" cy="517446"/>
      </dsp:txXfrm>
    </dsp:sp>
    <dsp:sp modelId="{0954E016-0D22-4611-81A7-DA99FE81D5D1}">
      <dsp:nvSpPr>
        <dsp:cNvPr id="0" name=""/>
        <dsp:cNvSpPr/>
      </dsp:nvSpPr>
      <dsp:spPr>
        <a:xfrm rot="5400000">
          <a:off x="4219584" y="-2999119"/>
          <a:ext cx="1121131" cy="7145555"/>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C. Belirtilerin erken gelişimsel dönemde ortaya çıkmış olması. </a:t>
          </a:r>
          <a:endParaRPr lang="tr-TR" sz="1800" kern="1200" dirty="0">
            <a:effectLst>
              <a:outerShdw blurRad="38100" dist="38100" dir="2700000" algn="tl">
                <a:srgbClr val="000000">
                  <a:alpha val="43137"/>
                </a:srgbClr>
              </a:outerShdw>
            </a:effectLst>
            <a:latin typeface="Cambria" pitchFamily="18" charset="0"/>
          </a:endParaRPr>
        </a:p>
      </dsp:txBody>
      <dsp:txXfrm rot="-5400000">
        <a:off x="1207373" y="67821"/>
        <a:ext cx="7090826" cy="1011673"/>
      </dsp:txXfrm>
    </dsp:sp>
    <dsp:sp modelId="{033FE023-C3A2-41B0-8D99-09449DA57402}">
      <dsp:nvSpPr>
        <dsp:cNvPr id="0" name=""/>
        <dsp:cNvSpPr/>
      </dsp:nvSpPr>
      <dsp:spPr>
        <a:xfrm rot="5400000">
          <a:off x="-258722" y="1818422"/>
          <a:ext cx="1724818" cy="1207372"/>
        </a:xfrm>
        <a:prstGeom prst="chevr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1" y="2163385"/>
        <a:ext cx="1207372" cy="517446"/>
      </dsp:txXfrm>
    </dsp:sp>
    <dsp:sp modelId="{E0D5666D-DB64-481C-A6BC-27D792160EEF}">
      <dsp:nvSpPr>
        <dsp:cNvPr id="0" name=""/>
        <dsp:cNvSpPr/>
      </dsp:nvSpPr>
      <dsp:spPr>
        <a:xfrm rot="5400000">
          <a:off x="4219584" y="-1452512"/>
          <a:ext cx="1121131" cy="7145555"/>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D. Belirtilerin, sosyal açıdan ya da diğer fonksiyonel açılardan, klinik yönden belli şekilde bozulmasına neden olmasıdır. </a:t>
          </a:r>
          <a:endParaRPr lang="tr-TR" sz="1800" kern="1200" dirty="0">
            <a:effectLst>
              <a:outerShdw blurRad="38100" dist="38100" dir="2700000" algn="tl">
                <a:srgbClr val="000000">
                  <a:alpha val="43137"/>
                </a:srgbClr>
              </a:outerShdw>
            </a:effectLst>
            <a:latin typeface="Cambria" pitchFamily="18" charset="0"/>
          </a:endParaRPr>
        </a:p>
      </dsp:txBody>
      <dsp:txXfrm rot="-5400000">
        <a:off x="1207373" y="1614428"/>
        <a:ext cx="7090826" cy="1011673"/>
      </dsp:txXfrm>
    </dsp:sp>
    <dsp:sp modelId="{D4E7A36F-C2B1-48F7-8512-9E16B936F688}">
      <dsp:nvSpPr>
        <dsp:cNvPr id="0" name=""/>
        <dsp:cNvSpPr/>
      </dsp:nvSpPr>
      <dsp:spPr>
        <a:xfrm rot="5400000">
          <a:off x="-258722" y="3705387"/>
          <a:ext cx="1724818" cy="1207372"/>
        </a:xfrm>
        <a:prstGeom prst="chevr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endParaRPr lang="tr-TR" sz="1800" kern="1200">
            <a:effectLst>
              <a:outerShdw blurRad="38100" dist="38100" dir="2700000" algn="tl">
                <a:srgbClr val="000000">
                  <a:alpha val="43137"/>
                </a:srgbClr>
              </a:outerShdw>
            </a:effectLst>
            <a:latin typeface="Cambria" pitchFamily="18" charset="0"/>
          </a:endParaRPr>
        </a:p>
      </dsp:txBody>
      <dsp:txXfrm rot="-5400000">
        <a:off x="1" y="4050350"/>
        <a:ext cx="1207372" cy="517446"/>
      </dsp:txXfrm>
    </dsp:sp>
    <dsp:sp modelId="{B87E8189-164C-4AF8-83C7-1443967A53AF}">
      <dsp:nvSpPr>
        <dsp:cNvPr id="0" name=""/>
        <dsp:cNvSpPr/>
      </dsp:nvSpPr>
      <dsp:spPr>
        <a:xfrm rot="5400000">
          <a:off x="3879225" y="434453"/>
          <a:ext cx="1801849" cy="7145555"/>
        </a:xfrm>
        <a:prstGeom prst="round2Same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t>E. Gelişim bozukluğunun anlık ya da genel bir gelişim bozukluğuyla ayrımının yapılabilmesidir. Sıkça birlikte ortaya çıkabilir. Otizm açılım kapsamı içerisinde bozukluk ve </a:t>
          </a:r>
          <a:r>
            <a:rPr lang="tr-TR" sz="1800" kern="1200" dirty="0" err="1" smtClean="0"/>
            <a:t>anlıksal</a:t>
          </a:r>
          <a:r>
            <a:rPr lang="tr-TR" sz="1800" kern="1200" dirty="0" smtClean="0"/>
            <a:t> gelişimsel bozukluk tek tanı diyebilmenin tek yolu sosyal gelişiminin beklenenin altında olması gerekir (</a:t>
          </a:r>
          <a:r>
            <a:rPr lang="tr-TR" sz="1800" kern="1200" dirty="0" err="1" smtClean="0"/>
            <a:t>American</a:t>
          </a:r>
          <a:r>
            <a:rPr lang="tr-TR" sz="1800" kern="1200" dirty="0" smtClean="0"/>
            <a:t> </a:t>
          </a:r>
          <a:r>
            <a:rPr lang="tr-TR" sz="1800" kern="1200" dirty="0" err="1" smtClean="0"/>
            <a:t>Psychiatric</a:t>
          </a:r>
          <a:r>
            <a:rPr lang="tr-TR" sz="1800" kern="1200" dirty="0" smtClean="0"/>
            <a:t> </a:t>
          </a:r>
          <a:r>
            <a:rPr lang="tr-TR" sz="1800" kern="1200" dirty="0" err="1" smtClean="0"/>
            <a:t>Association</a:t>
          </a:r>
          <a:r>
            <a:rPr lang="tr-TR" sz="1800" kern="1200" dirty="0" smtClean="0"/>
            <a:t>, 2013) </a:t>
          </a:r>
          <a:endParaRPr lang="tr-TR" sz="1800" kern="1200" dirty="0">
            <a:effectLst>
              <a:outerShdw blurRad="38100" dist="38100" dir="2700000" algn="tl">
                <a:srgbClr val="000000">
                  <a:alpha val="43137"/>
                </a:srgbClr>
              </a:outerShdw>
            </a:effectLst>
            <a:latin typeface="Cambria" pitchFamily="18" charset="0"/>
          </a:endParaRPr>
        </a:p>
      </dsp:txBody>
      <dsp:txXfrm rot="-5400000">
        <a:off x="1207373" y="3194265"/>
        <a:ext cx="7057596" cy="16259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B040B9-064D-424A-905A-A4B39B63C433}">
      <dsp:nvSpPr>
        <dsp:cNvPr id="0" name=""/>
        <dsp:cNvSpPr/>
      </dsp:nvSpPr>
      <dsp:spPr>
        <a:xfrm rot="5400000">
          <a:off x="5323641" y="-2129872"/>
          <a:ext cx="956834" cy="5460761"/>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DNA, otizmin sorumlusu olarak görülebilmektedir. Fakat otizmin tek başına nedeni olamamaktadır.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168800"/>
        <a:ext cx="5414052" cy="863416"/>
      </dsp:txXfrm>
    </dsp:sp>
    <dsp:sp modelId="{F3E8A941-5BE0-4174-9A37-619CC16BC12E}">
      <dsp:nvSpPr>
        <dsp:cNvPr id="0" name=""/>
        <dsp:cNvSpPr/>
      </dsp:nvSpPr>
      <dsp:spPr>
        <a:xfrm>
          <a:off x="0" y="2486"/>
          <a:ext cx="3071678" cy="1196043"/>
        </a:xfrm>
        <a:prstGeom prst="dodecagon">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GENETİK FAKTÖR</a:t>
          </a:r>
          <a:endParaRPr lang="tr-TR" sz="2000" b="1" kern="1200" dirty="0">
            <a:effectLst>
              <a:outerShdw blurRad="38100" dist="38100" dir="2700000" algn="tl">
                <a:srgbClr val="000000">
                  <a:alpha val="43137"/>
                </a:srgbClr>
              </a:outerShdw>
            </a:effectLst>
            <a:latin typeface="Cambria" pitchFamily="18" charset="0"/>
          </a:endParaRPr>
        </a:p>
      </dsp:txBody>
      <dsp:txXfrm>
        <a:off x="411548" y="162734"/>
        <a:ext cx="2248582" cy="875547"/>
      </dsp:txXfrm>
    </dsp:sp>
    <dsp:sp modelId="{7EA35DE4-027D-40A5-A115-1481C9BEDBF0}">
      <dsp:nvSpPr>
        <dsp:cNvPr id="0" name=""/>
        <dsp:cNvSpPr/>
      </dsp:nvSpPr>
      <dsp:spPr>
        <a:xfrm rot="5400000">
          <a:off x="5323641" y="-874027"/>
          <a:ext cx="956834" cy="5460761"/>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Beynin sinirsel-kimya yapısında anormallikler oluşu, beyincik, motor kontrol, denge ve bilişsel işlevlerle ilgilidir.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1424645"/>
        <a:ext cx="5414052" cy="863416"/>
      </dsp:txXfrm>
    </dsp:sp>
    <dsp:sp modelId="{68619774-89C7-4D98-A2FC-61931EF75748}">
      <dsp:nvSpPr>
        <dsp:cNvPr id="0" name=""/>
        <dsp:cNvSpPr/>
      </dsp:nvSpPr>
      <dsp:spPr>
        <a:xfrm>
          <a:off x="0" y="1258331"/>
          <a:ext cx="3071678" cy="1196043"/>
        </a:xfrm>
        <a:prstGeom prst="dodecagon">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BEYİN İŞLEVLERİNDE ANORMALLİKLER</a:t>
          </a:r>
          <a:endParaRPr lang="tr-TR" sz="2000" b="1" kern="1200" dirty="0">
            <a:effectLst>
              <a:outerShdw blurRad="38100" dist="38100" dir="2700000" algn="tl">
                <a:srgbClr val="000000">
                  <a:alpha val="43137"/>
                </a:srgbClr>
              </a:outerShdw>
            </a:effectLst>
            <a:latin typeface="Cambria" pitchFamily="18" charset="0"/>
          </a:endParaRPr>
        </a:p>
      </dsp:txBody>
      <dsp:txXfrm>
        <a:off x="411548" y="1418579"/>
        <a:ext cx="2248582" cy="875547"/>
      </dsp:txXfrm>
    </dsp:sp>
    <dsp:sp modelId="{F5D9C55E-470B-4C07-AEA5-DB3C67E2F6BF}">
      <dsp:nvSpPr>
        <dsp:cNvPr id="0" name=""/>
        <dsp:cNvSpPr/>
      </dsp:nvSpPr>
      <dsp:spPr>
        <a:xfrm rot="5400000">
          <a:off x="5210142" y="381817"/>
          <a:ext cx="1183833" cy="5460761"/>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İlk inanış olarak otizmin nedeni ailenin çocuğun bakımını </a:t>
          </a:r>
          <a:r>
            <a:rPr lang="tr-TR" sz="1800" kern="1200" dirty="0" err="1" smtClean="0">
              <a:effectLst>
                <a:outerShdw blurRad="38100" dist="38100" dir="2700000" algn="tl">
                  <a:srgbClr val="000000">
                    <a:alpha val="43137"/>
                  </a:srgbClr>
                </a:outerShdw>
              </a:effectLst>
              <a:latin typeface="Cambria" pitchFamily="18" charset="0"/>
            </a:rPr>
            <a:t>suistimal</a:t>
          </a:r>
          <a:r>
            <a:rPr lang="tr-TR" sz="1800" kern="1200" dirty="0" smtClean="0">
              <a:effectLst>
                <a:outerShdw blurRad="38100" dist="38100" dir="2700000" algn="tl">
                  <a:srgbClr val="000000">
                    <a:alpha val="43137"/>
                  </a:srgbClr>
                </a:outerShdw>
              </a:effectLst>
              <a:latin typeface="Cambria" pitchFamily="18" charset="0"/>
            </a:rPr>
            <a:t> ve ihmali yer alırken günümüzde doğru olmadığı, çevrenin semptomları etkilediği görülmüştür.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2578071"/>
        <a:ext cx="5402971" cy="1068253"/>
      </dsp:txXfrm>
    </dsp:sp>
    <dsp:sp modelId="{7E3550A1-957B-4D7C-8304-9743A4330755}">
      <dsp:nvSpPr>
        <dsp:cNvPr id="0" name=""/>
        <dsp:cNvSpPr/>
      </dsp:nvSpPr>
      <dsp:spPr>
        <a:xfrm>
          <a:off x="0" y="2514177"/>
          <a:ext cx="3071678" cy="1196043"/>
        </a:xfrm>
        <a:prstGeom prst="dodecagon">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ÇEVRESEL FAKTÖRLER</a:t>
          </a:r>
          <a:endParaRPr lang="tr-TR" sz="2000" b="1" kern="1200" dirty="0">
            <a:effectLst>
              <a:outerShdw blurRad="38100" dist="38100" dir="2700000" algn="tl">
                <a:srgbClr val="000000">
                  <a:alpha val="43137"/>
                </a:srgbClr>
              </a:outerShdw>
            </a:effectLst>
            <a:latin typeface="Cambria" pitchFamily="18" charset="0"/>
          </a:endParaRPr>
        </a:p>
      </dsp:txBody>
      <dsp:txXfrm>
        <a:off x="411548" y="2674425"/>
        <a:ext cx="2248582" cy="875547"/>
      </dsp:txXfrm>
    </dsp:sp>
    <dsp:sp modelId="{AA8CE8C0-0A16-4C1B-8882-EB23A1BB7CA6}">
      <dsp:nvSpPr>
        <dsp:cNvPr id="0" name=""/>
        <dsp:cNvSpPr/>
      </dsp:nvSpPr>
      <dsp:spPr>
        <a:xfrm rot="5400000">
          <a:off x="5323641" y="1637662"/>
          <a:ext cx="956834" cy="5460761"/>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tr-TR" sz="1800" kern="1200" dirty="0" smtClean="0">
              <a:effectLst>
                <a:outerShdw blurRad="38100" dist="38100" dir="2700000" algn="tl">
                  <a:srgbClr val="000000">
                    <a:alpha val="43137"/>
                  </a:srgbClr>
                </a:outerShdw>
              </a:effectLst>
              <a:latin typeface="Cambria" pitchFamily="18" charset="0"/>
            </a:rPr>
            <a:t>Özellikle kızamık, kabakulak gibi aşılar otizmle ilişki göstermektedir. Ancak bazı araştırmacılar bunu yalanlamaktadır.</a:t>
          </a:r>
          <a:endParaRPr lang="tr-TR" sz="1800" kern="1200" dirty="0">
            <a:effectLst>
              <a:outerShdw blurRad="38100" dist="38100" dir="2700000" algn="tl">
                <a:srgbClr val="000000">
                  <a:alpha val="43137"/>
                </a:srgbClr>
              </a:outerShdw>
            </a:effectLst>
            <a:latin typeface="Cambria" pitchFamily="18" charset="0"/>
          </a:endParaRPr>
        </a:p>
      </dsp:txBody>
      <dsp:txXfrm rot="-5400000">
        <a:off x="3071678" y="3936335"/>
        <a:ext cx="5414052" cy="863416"/>
      </dsp:txXfrm>
    </dsp:sp>
    <dsp:sp modelId="{9C96E3B4-34E6-4166-97FD-3A7C1FBDDDCD}">
      <dsp:nvSpPr>
        <dsp:cNvPr id="0" name=""/>
        <dsp:cNvSpPr/>
      </dsp:nvSpPr>
      <dsp:spPr>
        <a:xfrm>
          <a:off x="0" y="3770022"/>
          <a:ext cx="3071678" cy="1196043"/>
        </a:xfrm>
        <a:prstGeom prst="dodecagon">
          <a:avLst/>
        </a:prstGeom>
        <a:gradFill rotWithShape="0">
          <a:gsLst>
            <a:gs pos="0">
              <a:schemeClr val="accent5">
                <a:hueOff val="0"/>
                <a:satOff val="0"/>
                <a:lumOff val="0"/>
                <a:alphaOff val="0"/>
                <a:shade val="15000"/>
                <a:satMod val="180000"/>
              </a:schemeClr>
            </a:gs>
            <a:gs pos="50000">
              <a:schemeClr val="accent5">
                <a:hueOff val="0"/>
                <a:satOff val="0"/>
                <a:lumOff val="0"/>
                <a:alphaOff val="0"/>
                <a:shade val="45000"/>
                <a:satMod val="170000"/>
              </a:schemeClr>
            </a:gs>
            <a:gs pos="70000">
              <a:schemeClr val="accent5">
                <a:hueOff val="0"/>
                <a:satOff val="0"/>
                <a:lumOff val="0"/>
                <a:alphaOff val="0"/>
                <a:tint val="99000"/>
                <a:shade val="65000"/>
                <a:satMod val="155000"/>
              </a:schemeClr>
            </a:gs>
            <a:gs pos="100000">
              <a:schemeClr val="accent5">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tr-TR" sz="2000" b="1" kern="1200" dirty="0" smtClean="0">
              <a:effectLst>
                <a:outerShdw blurRad="38100" dist="38100" dir="2700000" algn="tl">
                  <a:srgbClr val="000000">
                    <a:alpha val="43137"/>
                  </a:srgbClr>
                </a:outerShdw>
              </a:effectLst>
              <a:latin typeface="Cambria" pitchFamily="18" charset="0"/>
            </a:rPr>
            <a:t>AŞILAR</a:t>
          </a:r>
          <a:endParaRPr lang="tr-TR" sz="2000" b="1" kern="1200" dirty="0">
            <a:effectLst>
              <a:outerShdw blurRad="38100" dist="38100" dir="2700000" algn="tl">
                <a:srgbClr val="000000">
                  <a:alpha val="43137"/>
                </a:srgbClr>
              </a:outerShdw>
            </a:effectLst>
            <a:latin typeface="Cambria" pitchFamily="18" charset="0"/>
          </a:endParaRPr>
        </a:p>
      </dsp:txBody>
      <dsp:txXfrm>
        <a:off x="411548" y="3930270"/>
        <a:ext cx="2248582" cy="87554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1307121" y="1307976"/>
          <a:ext cx="4840311" cy="2224358"/>
        </a:xfrm>
        <a:prstGeom prst="flowChartManualOperation">
          <a:avLst/>
        </a:prstGeom>
        <a:gradFill rotWithShape="0">
          <a:gsLst>
            <a:gs pos="0">
              <a:schemeClr val="accent3">
                <a:shade val="50000"/>
                <a:hueOff val="0"/>
                <a:satOff val="0"/>
                <a:lumOff val="0"/>
                <a:alphaOff val="0"/>
                <a:shade val="15000"/>
                <a:satMod val="180000"/>
              </a:schemeClr>
            </a:gs>
            <a:gs pos="50000">
              <a:schemeClr val="accent3">
                <a:shade val="50000"/>
                <a:hueOff val="0"/>
                <a:satOff val="0"/>
                <a:lumOff val="0"/>
                <a:alphaOff val="0"/>
                <a:shade val="45000"/>
                <a:satMod val="170000"/>
              </a:schemeClr>
            </a:gs>
            <a:gs pos="70000">
              <a:schemeClr val="accent3">
                <a:shade val="50000"/>
                <a:hueOff val="0"/>
                <a:satOff val="0"/>
                <a:lumOff val="0"/>
                <a:alphaOff val="0"/>
                <a:tint val="99000"/>
                <a:shade val="65000"/>
                <a:satMod val="155000"/>
              </a:schemeClr>
            </a:gs>
            <a:gs pos="100000">
              <a:schemeClr val="accent3">
                <a:shade val="5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Çoğunda değişik düzeylerde zihinsel yetersizlikler görülmektedir.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855" y="968062"/>
        <a:ext cx="2224358" cy="2904187"/>
      </dsp:txXfrm>
    </dsp:sp>
    <dsp:sp modelId="{E36913B0-12EE-42D1-8993-808F7986D7A7}">
      <dsp:nvSpPr>
        <dsp:cNvPr id="0" name=""/>
        <dsp:cNvSpPr/>
      </dsp:nvSpPr>
      <dsp:spPr>
        <a:xfrm rot="16200000">
          <a:off x="1084064" y="1307976"/>
          <a:ext cx="4840311" cy="2224358"/>
        </a:xfrm>
        <a:prstGeom prst="flowChartManualOperation">
          <a:avLst/>
        </a:prstGeom>
        <a:gradFill rotWithShape="0">
          <a:gsLst>
            <a:gs pos="0">
              <a:schemeClr val="accent3">
                <a:shade val="50000"/>
                <a:hueOff val="42452"/>
                <a:satOff val="13982"/>
                <a:lumOff val="24147"/>
                <a:alphaOff val="0"/>
                <a:shade val="15000"/>
                <a:satMod val="180000"/>
              </a:schemeClr>
            </a:gs>
            <a:gs pos="50000">
              <a:schemeClr val="accent3">
                <a:shade val="50000"/>
                <a:hueOff val="42452"/>
                <a:satOff val="13982"/>
                <a:lumOff val="24147"/>
                <a:alphaOff val="0"/>
                <a:shade val="45000"/>
                <a:satMod val="170000"/>
              </a:schemeClr>
            </a:gs>
            <a:gs pos="70000">
              <a:schemeClr val="accent3">
                <a:shade val="50000"/>
                <a:hueOff val="42452"/>
                <a:satOff val="13982"/>
                <a:lumOff val="24147"/>
                <a:alphaOff val="0"/>
                <a:tint val="99000"/>
                <a:shade val="65000"/>
                <a:satMod val="155000"/>
              </a:schemeClr>
            </a:gs>
            <a:gs pos="100000">
              <a:schemeClr val="accent3">
                <a:shade val="50000"/>
                <a:hueOff val="42452"/>
                <a:satOff val="13982"/>
                <a:lumOff val="2414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Zihinsel olarak başkalarını anlamada, sohbetlere katılmada zorluk çekmektedirler.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2392040" y="968062"/>
        <a:ext cx="2224358" cy="2904187"/>
      </dsp:txXfrm>
    </dsp:sp>
    <dsp:sp modelId="{21F73E43-F587-49B8-85BD-D1CA70A97DB4}">
      <dsp:nvSpPr>
        <dsp:cNvPr id="0" name=""/>
        <dsp:cNvSpPr/>
      </dsp:nvSpPr>
      <dsp:spPr>
        <a:xfrm rot="16200000">
          <a:off x="3475249" y="1307976"/>
          <a:ext cx="4840311" cy="2224358"/>
        </a:xfrm>
        <a:prstGeom prst="flowChartManualOperation">
          <a:avLst/>
        </a:prstGeom>
        <a:gradFill rotWithShape="0">
          <a:gsLst>
            <a:gs pos="0">
              <a:schemeClr val="accent3">
                <a:shade val="50000"/>
                <a:hueOff val="42452"/>
                <a:satOff val="13982"/>
                <a:lumOff val="24147"/>
                <a:alphaOff val="0"/>
                <a:shade val="15000"/>
                <a:satMod val="180000"/>
              </a:schemeClr>
            </a:gs>
            <a:gs pos="50000">
              <a:schemeClr val="accent3">
                <a:shade val="50000"/>
                <a:hueOff val="42452"/>
                <a:satOff val="13982"/>
                <a:lumOff val="24147"/>
                <a:alphaOff val="0"/>
                <a:shade val="45000"/>
                <a:satMod val="170000"/>
              </a:schemeClr>
            </a:gs>
            <a:gs pos="70000">
              <a:schemeClr val="accent3">
                <a:shade val="50000"/>
                <a:hueOff val="42452"/>
                <a:satOff val="13982"/>
                <a:lumOff val="24147"/>
                <a:alphaOff val="0"/>
                <a:tint val="99000"/>
                <a:shade val="65000"/>
                <a:satMod val="155000"/>
              </a:schemeClr>
            </a:gs>
            <a:gs pos="100000">
              <a:schemeClr val="accent3">
                <a:shade val="50000"/>
                <a:hueOff val="42452"/>
                <a:satOff val="13982"/>
                <a:lumOff val="24147"/>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Motivasyonun olumsuz etkilenmesi en sık görülen bilişsel ve akademik özelliktir.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783225" y="968062"/>
        <a:ext cx="2224358" cy="29041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729558" y="733065"/>
          <a:ext cx="4840311" cy="3374180"/>
        </a:xfrm>
        <a:prstGeom prst="wedgeEllipseCallout">
          <a:avLst/>
        </a:prstGeom>
        <a:gradFill rotWithShape="0">
          <a:gsLst>
            <a:gs pos="0">
              <a:schemeClr val="accent2">
                <a:alpha val="90000"/>
                <a:hueOff val="0"/>
                <a:satOff val="0"/>
                <a:lumOff val="0"/>
                <a:alphaOff val="0"/>
                <a:shade val="15000"/>
                <a:satMod val="180000"/>
              </a:schemeClr>
            </a:gs>
            <a:gs pos="50000">
              <a:schemeClr val="accent2">
                <a:alpha val="90000"/>
                <a:hueOff val="0"/>
                <a:satOff val="0"/>
                <a:lumOff val="0"/>
                <a:alphaOff val="0"/>
                <a:shade val="45000"/>
                <a:satMod val="170000"/>
              </a:schemeClr>
            </a:gs>
            <a:gs pos="70000">
              <a:schemeClr val="accent2">
                <a:alpha val="90000"/>
                <a:hueOff val="0"/>
                <a:satOff val="0"/>
                <a:lumOff val="0"/>
                <a:alphaOff val="0"/>
                <a:tint val="99000"/>
                <a:shade val="65000"/>
                <a:satMod val="155000"/>
              </a:schemeClr>
            </a:gs>
            <a:gs pos="100000">
              <a:schemeClr val="accent2">
                <a:alpha val="9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Dil gelişiminde gecikme, dili iletişim amaçlı kullanamama, etkileşim kurmada güçlük, iletişimi başlatma ve sürdürmede güçlük.</a:t>
          </a:r>
          <a:endParaRPr lang="tr-TR" sz="2000" kern="1200" dirty="0">
            <a:effectLst>
              <a:outerShdw blurRad="38100" dist="38100" dir="2700000" algn="tl">
                <a:srgbClr val="000000">
                  <a:alpha val="43137"/>
                </a:srgbClr>
              </a:outerShdw>
            </a:effectLst>
            <a:latin typeface="Cambria" pitchFamily="18" charset="0"/>
          </a:endParaRPr>
        </a:p>
      </dsp:txBody>
      <dsp:txXfrm rot="5400000">
        <a:off x="497644" y="708847"/>
        <a:ext cx="2385906" cy="3422617"/>
      </dsp:txXfrm>
    </dsp:sp>
    <dsp:sp modelId="{E36913B0-12EE-42D1-8993-808F7986D7A7}">
      <dsp:nvSpPr>
        <dsp:cNvPr id="0" name=""/>
        <dsp:cNvSpPr/>
      </dsp:nvSpPr>
      <dsp:spPr>
        <a:xfrm rot="16200000">
          <a:off x="2897686" y="733065"/>
          <a:ext cx="4840311" cy="3374180"/>
        </a:xfrm>
        <a:prstGeom prst="wedgeEllipseCallout">
          <a:avLst/>
        </a:prstGeom>
        <a:gradFill rotWithShape="0">
          <a:gsLst>
            <a:gs pos="0">
              <a:schemeClr val="accent2">
                <a:alpha val="90000"/>
                <a:hueOff val="0"/>
                <a:satOff val="0"/>
                <a:lumOff val="0"/>
                <a:alphaOff val="-40000"/>
                <a:shade val="15000"/>
                <a:satMod val="180000"/>
              </a:schemeClr>
            </a:gs>
            <a:gs pos="50000">
              <a:schemeClr val="accent2">
                <a:alpha val="90000"/>
                <a:hueOff val="0"/>
                <a:satOff val="0"/>
                <a:lumOff val="0"/>
                <a:alphaOff val="-40000"/>
                <a:shade val="45000"/>
                <a:satMod val="170000"/>
              </a:schemeClr>
            </a:gs>
            <a:gs pos="70000">
              <a:schemeClr val="accent2">
                <a:alpha val="90000"/>
                <a:hueOff val="0"/>
                <a:satOff val="0"/>
                <a:lumOff val="0"/>
                <a:alphaOff val="-40000"/>
                <a:tint val="99000"/>
                <a:shade val="65000"/>
                <a:satMod val="155000"/>
              </a:schemeClr>
            </a:gs>
            <a:gs pos="100000">
              <a:schemeClr val="accent2">
                <a:alpha val="90000"/>
                <a:hueOff val="0"/>
                <a:satOff val="0"/>
                <a:lumOff val="0"/>
                <a:alphaOff val="-4000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effectLst>
                <a:outerShdw blurRad="38100" dist="38100" dir="2700000" algn="tl">
                  <a:srgbClr val="000000">
                    <a:alpha val="43137"/>
                  </a:srgbClr>
                </a:outerShdw>
              </a:effectLst>
              <a:latin typeface="Cambria" pitchFamily="18" charset="0"/>
            </a:rPr>
            <a:t>Ekolali (</a:t>
          </a:r>
          <a:r>
            <a:rPr lang="tr-TR" sz="2000" kern="1200" dirty="0" err="1" smtClean="0">
              <a:effectLst>
                <a:outerShdw blurRad="38100" dist="38100" dir="2700000" algn="tl">
                  <a:srgbClr val="000000">
                    <a:alpha val="43137"/>
                  </a:srgbClr>
                </a:outerShdw>
              </a:effectLst>
              <a:latin typeface="Cambria" pitchFamily="18" charset="0"/>
            </a:rPr>
            <a:t>Stereotipik</a:t>
          </a:r>
          <a:r>
            <a:rPr lang="tr-TR" sz="2000" kern="1200" dirty="0" smtClean="0">
              <a:effectLst>
                <a:outerShdw blurRad="38100" dist="38100" dir="2700000" algn="tl">
                  <a:srgbClr val="000000">
                    <a:alpha val="43137"/>
                  </a:srgbClr>
                </a:outerShdw>
              </a:effectLst>
              <a:latin typeface="Cambria" pitchFamily="18" charset="0"/>
            </a:rPr>
            <a:t> ve tekrarlayan sözel ifade kullanımı), sohbet becerilerinde yetersizlik, sözel olmayan dili algılamada güçlük, zamirleri yerinde kullanama</a:t>
          </a:r>
          <a:endParaRPr lang="tr-TR" sz="2000" kern="1200" dirty="0">
            <a:effectLst>
              <a:outerShdw blurRad="38100" dist="38100" dir="2700000" algn="tl">
                <a:srgbClr val="000000">
                  <a:alpha val="43137"/>
                </a:srgbClr>
              </a:outerShdw>
            </a:effectLst>
            <a:latin typeface="Cambria" pitchFamily="18" charset="0"/>
          </a:endParaRPr>
        </a:p>
      </dsp:txBody>
      <dsp:txXfrm rot="5400000">
        <a:off x="4124888" y="708847"/>
        <a:ext cx="2385906" cy="342261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729558" y="733065"/>
          <a:ext cx="4840311" cy="3374180"/>
        </a:xfrm>
        <a:prstGeom prst="flowChartDelay">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Sözel olmayan davranışlarda bozukluk, yetersiz akran ilişkileri, başkaları ile başarı, ilgi ve zevk almayı kendiliğinde paylaşmadaki sınırlılıklar, karşılıklı etkileşimde yetersizlikler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97644" y="708847"/>
        <a:ext cx="2385906" cy="4131464"/>
      </dsp:txXfrm>
    </dsp:sp>
    <dsp:sp modelId="{E36913B0-12EE-42D1-8993-808F7986D7A7}">
      <dsp:nvSpPr>
        <dsp:cNvPr id="0" name=""/>
        <dsp:cNvSpPr/>
      </dsp:nvSpPr>
      <dsp:spPr>
        <a:xfrm rot="16200000">
          <a:off x="2897686" y="733065"/>
          <a:ext cx="4840311" cy="3374180"/>
        </a:xfrm>
        <a:prstGeom prst="flowChartDelay">
          <a:avLst/>
        </a:prstGeom>
        <a:gradFill rotWithShape="0">
          <a:gsLst>
            <a:gs pos="0">
              <a:srgbClr val="FBEAC7"/>
            </a:gs>
            <a:gs pos="17999">
              <a:srgbClr val="FEE7F2"/>
            </a:gs>
            <a:gs pos="36000">
              <a:srgbClr val="FAC77D"/>
            </a:gs>
            <a:gs pos="61000">
              <a:srgbClr val="FBA97D"/>
            </a:gs>
            <a:gs pos="82001">
              <a:srgbClr val="FBD49C"/>
            </a:gs>
            <a:gs pos="100000">
              <a:srgbClr val="FEE7F2"/>
            </a:gs>
          </a:gsLst>
          <a:lin ang="54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0" tIns="0" rIns="127000" bIns="0" numCol="1" spcCol="1270" anchor="ctr" anchorCtr="0">
          <a:noAutofit/>
        </a:bodyPr>
        <a:lstStyle/>
        <a:p>
          <a:pPr lvl="0" algn="ctr" defTabSz="889000">
            <a:lnSpc>
              <a:spcPct val="90000"/>
            </a:lnSpc>
            <a:spcBef>
              <a:spcPct val="0"/>
            </a:spcBef>
            <a:spcAft>
              <a:spcPct val="35000"/>
            </a:spcAft>
          </a:pPr>
          <a:r>
            <a:rPr lang="tr-TR" sz="2000" kern="1200" dirty="0" smtClean="0">
              <a:solidFill>
                <a:schemeClr val="bg1"/>
              </a:solidFill>
              <a:effectLst>
                <a:outerShdw blurRad="38100" dist="38100" dir="2700000" algn="tl">
                  <a:srgbClr val="000000">
                    <a:alpha val="43137"/>
                  </a:srgbClr>
                </a:outerShdw>
              </a:effectLst>
              <a:latin typeface="Cambria" pitchFamily="18" charset="0"/>
            </a:rPr>
            <a:t>Göz kontağı kurmada, fiziksel yakınlık kurmada, hayali oyunlar oynamada, empati kurmada sınırlılıklar, ısırma, kafa vurma gibi kendini uyarıcı davranışlar, sallanma, elleri sallama, çırpma gibi yineleyici davranışlar</a:t>
          </a:r>
          <a:endParaRPr lang="tr-TR" sz="20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4124889" y="708847"/>
        <a:ext cx="2385906" cy="41314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57327-239F-460B-9897-0425F3F97106}">
      <dsp:nvSpPr>
        <dsp:cNvPr id="0" name=""/>
        <dsp:cNvSpPr/>
      </dsp:nvSpPr>
      <dsp:spPr>
        <a:xfrm rot="16200000">
          <a:off x="1620179" y="-1620179"/>
          <a:ext cx="4032448" cy="7272808"/>
        </a:xfrm>
        <a:prstGeom prst="cloud">
          <a:avLst/>
        </a:prstGeom>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circle">
            <a:fillToRect l="50000" t="50000" r="50000" b="50000"/>
          </a:path>
          <a:tileRect/>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ctr" anchorCtr="0">
          <a:noAutofit/>
        </a:bodyPr>
        <a:lstStyle/>
        <a:p>
          <a:pPr lvl="0" algn="ctr" defTabSz="1066800">
            <a:lnSpc>
              <a:spcPct val="90000"/>
            </a:lnSpc>
            <a:spcBef>
              <a:spcPct val="0"/>
            </a:spcBef>
            <a:spcAft>
              <a:spcPct val="35000"/>
            </a:spcAft>
          </a:pPr>
          <a:r>
            <a:rPr lang="tr-TR" sz="2400" kern="1200" dirty="0" smtClean="0">
              <a:solidFill>
                <a:schemeClr val="bg1"/>
              </a:solidFill>
              <a:effectLst>
                <a:outerShdw blurRad="38100" dist="38100" dir="2700000" algn="tl">
                  <a:srgbClr val="000000">
                    <a:alpha val="43137"/>
                  </a:srgbClr>
                </a:outerShdw>
              </a:effectLst>
              <a:latin typeface="Cambria" pitchFamily="18" charset="0"/>
            </a:rPr>
            <a:t>Dokunsal denge, vücut farkındalığı, görsel, işitsel, tat ve koklama duyularına ilişkin problemler</a:t>
          </a:r>
          <a:endParaRPr lang="tr-TR" sz="2400" kern="1200" dirty="0">
            <a:solidFill>
              <a:schemeClr val="bg1"/>
            </a:solidFill>
            <a:effectLst>
              <a:outerShdw blurRad="38100" dist="38100" dir="2700000" algn="tl">
                <a:srgbClr val="000000">
                  <a:alpha val="43137"/>
                </a:srgbClr>
              </a:outerShdw>
            </a:effectLst>
            <a:latin typeface="Cambria" pitchFamily="18" charset="0"/>
          </a:endParaRPr>
        </a:p>
      </dsp:txBody>
      <dsp:txXfrm rot="5400000">
        <a:off x="1098328" y="842521"/>
        <a:ext cx="4739110" cy="26341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6EA92-D8CD-4092-9CBF-85490DD71FF9}">
      <dsp:nvSpPr>
        <dsp:cNvPr id="0" name=""/>
        <dsp:cNvSpPr/>
      </dsp:nvSpPr>
      <dsp:spPr>
        <a:xfrm>
          <a:off x="0" y="0"/>
          <a:ext cx="5433723" cy="819410"/>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Gözlenebilir ifadelerle uygun olmayan davranışları tanımlayın.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24000" y="24000"/>
        <a:ext cx="4453644" cy="771410"/>
      </dsp:txXfrm>
    </dsp:sp>
    <dsp:sp modelId="{47EF8589-CF7D-41D0-B3F1-4AA50833ED16}">
      <dsp:nvSpPr>
        <dsp:cNvPr id="0" name=""/>
        <dsp:cNvSpPr/>
      </dsp:nvSpPr>
      <dsp:spPr>
        <a:xfrm>
          <a:off x="405765" y="933217"/>
          <a:ext cx="5433723" cy="819410"/>
        </a:xfrm>
        <a:prstGeom prst="roundRect">
          <a:avLst>
            <a:gd name="adj" fmla="val 10000"/>
          </a:avLst>
        </a:prstGeom>
        <a:gradFill rotWithShape="0">
          <a:gsLst>
            <a:gs pos="0">
              <a:schemeClr val="accent2">
                <a:hueOff val="-2135873"/>
                <a:satOff val="6241"/>
                <a:lumOff val="-1176"/>
                <a:alphaOff val="0"/>
                <a:shade val="15000"/>
                <a:satMod val="180000"/>
              </a:schemeClr>
            </a:gs>
            <a:gs pos="50000">
              <a:schemeClr val="accent2">
                <a:hueOff val="-2135873"/>
                <a:satOff val="6241"/>
                <a:lumOff val="-1176"/>
                <a:alphaOff val="0"/>
                <a:shade val="45000"/>
                <a:satMod val="170000"/>
              </a:schemeClr>
            </a:gs>
            <a:gs pos="70000">
              <a:schemeClr val="accent2">
                <a:hueOff val="-2135873"/>
                <a:satOff val="6241"/>
                <a:lumOff val="-1176"/>
                <a:alphaOff val="0"/>
                <a:tint val="99000"/>
                <a:shade val="65000"/>
                <a:satMod val="155000"/>
              </a:schemeClr>
            </a:gs>
            <a:gs pos="100000">
              <a:schemeClr val="accent2">
                <a:hueOff val="-2135873"/>
                <a:satOff val="6241"/>
                <a:lumOff val="-117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Davranışları öncesi ve sonrasındaki olaylara göre analiz edin.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429765" y="957217"/>
        <a:ext cx="4447341" cy="771410"/>
      </dsp:txXfrm>
    </dsp:sp>
    <dsp:sp modelId="{8F09F909-6627-46EC-94FD-E1292DE2FFE0}">
      <dsp:nvSpPr>
        <dsp:cNvPr id="0" name=""/>
        <dsp:cNvSpPr/>
      </dsp:nvSpPr>
      <dsp:spPr>
        <a:xfrm>
          <a:off x="811530" y="1866434"/>
          <a:ext cx="5433723" cy="819410"/>
        </a:xfrm>
        <a:prstGeom prst="roundRect">
          <a:avLst>
            <a:gd name="adj" fmla="val 10000"/>
          </a:avLst>
        </a:prstGeom>
        <a:gradFill rotWithShape="0">
          <a:gsLst>
            <a:gs pos="0">
              <a:schemeClr val="accent2">
                <a:hueOff val="-4271745"/>
                <a:satOff val="12481"/>
                <a:lumOff val="-2353"/>
                <a:alphaOff val="0"/>
                <a:shade val="15000"/>
                <a:satMod val="180000"/>
              </a:schemeClr>
            </a:gs>
            <a:gs pos="50000">
              <a:schemeClr val="accent2">
                <a:hueOff val="-4271745"/>
                <a:satOff val="12481"/>
                <a:lumOff val="-2353"/>
                <a:alphaOff val="0"/>
                <a:shade val="45000"/>
                <a:satMod val="170000"/>
              </a:schemeClr>
            </a:gs>
            <a:gs pos="70000">
              <a:schemeClr val="accent2">
                <a:hueOff val="-4271745"/>
                <a:satOff val="12481"/>
                <a:lumOff val="-2353"/>
                <a:alphaOff val="0"/>
                <a:tint val="99000"/>
                <a:shade val="65000"/>
                <a:satMod val="155000"/>
              </a:schemeClr>
            </a:gs>
            <a:gs pos="100000">
              <a:schemeClr val="accent2">
                <a:hueOff val="-4271745"/>
                <a:satOff val="12481"/>
                <a:lumOff val="-2353"/>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Bu davranışın yerine kazandırabileceğiniz alternatif davranış belirleyin.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835530" y="1890434"/>
        <a:ext cx="4447341" cy="771410"/>
      </dsp:txXfrm>
    </dsp:sp>
    <dsp:sp modelId="{78371589-B6E2-4339-9C15-E9BDDCFA5A6F}">
      <dsp:nvSpPr>
        <dsp:cNvPr id="0" name=""/>
        <dsp:cNvSpPr/>
      </dsp:nvSpPr>
      <dsp:spPr>
        <a:xfrm>
          <a:off x="1217295" y="2799652"/>
          <a:ext cx="5433723" cy="819410"/>
        </a:xfrm>
        <a:prstGeom prst="roundRect">
          <a:avLst>
            <a:gd name="adj" fmla="val 10000"/>
          </a:avLst>
        </a:prstGeom>
        <a:gradFill rotWithShape="0">
          <a:gsLst>
            <a:gs pos="0">
              <a:schemeClr val="accent2">
                <a:hueOff val="-6407618"/>
                <a:satOff val="18722"/>
                <a:lumOff val="-3529"/>
                <a:alphaOff val="0"/>
                <a:shade val="15000"/>
                <a:satMod val="180000"/>
              </a:schemeClr>
            </a:gs>
            <a:gs pos="50000">
              <a:schemeClr val="accent2">
                <a:hueOff val="-6407618"/>
                <a:satOff val="18722"/>
                <a:lumOff val="-3529"/>
                <a:alphaOff val="0"/>
                <a:shade val="45000"/>
                <a:satMod val="170000"/>
              </a:schemeClr>
            </a:gs>
            <a:gs pos="70000">
              <a:schemeClr val="accent2">
                <a:hueOff val="-6407618"/>
                <a:satOff val="18722"/>
                <a:lumOff val="-3529"/>
                <a:alphaOff val="0"/>
                <a:tint val="99000"/>
                <a:shade val="65000"/>
                <a:satMod val="155000"/>
              </a:schemeClr>
            </a:gs>
            <a:gs pos="100000">
              <a:schemeClr val="accent2">
                <a:hueOff val="-6407618"/>
                <a:satOff val="18722"/>
                <a:lumOff val="-3529"/>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Uygun olan davranışı öğretin.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1241295" y="2823652"/>
        <a:ext cx="4447341" cy="771410"/>
      </dsp:txXfrm>
    </dsp:sp>
    <dsp:sp modelId="{0FE790C3-0823-4927-A328-00433B93C0A3}">
      <dsp:nvSpPr>
        <dsp:cNvPr id="0" name=""/>
        <dsp:cNvSpPr/>
      </dsp:nvSpPr>
      <dsp:spPr>
        <a:xfrm>
          <a:off x="1623060" y="3732869"/>
          <a:ext cx="5433723" cy="819410"/>
        </a:xfrm>
        <a:prstGeom prst="roundRect">
          <a:avLst>
            <a:gd name="adj" fmla="val 10000"/>
          </a:avLst>
        </a:prstGeom>
        <a:gradFill rotWithShape="0">
          <a:gsLst>
            <a:gs pos="0">
              <a:schemeClr val="accent2">
                <a:hueOff val="-8543491"/>
                <a:satOff val="24962"/>
                <a:lumOff val="-4706"/>
                <a:alphaOff val="0"/>
                <a:shade val="15000"/>
                <a:satMod val="180000"/>
              </a:schemeClr>
            </a:gs>
            <a:gs pos="50000">
              <a:schemeClr val="accent2">
                <a:hueOff val="-8543491"/>
                <a:satOff val="24962"/>
                <a:lumOff val="-4706"/>
                <a:alphaOff val="0"/>
                <a:shade val="45000"/>
                <a:satMod val="170000"/>
              </a:schemeClr>
            </a:gs>
            <a:gs pos="70000">
              <a:schemeClr val="accent2">
                <a:hueOff val="-8543491"/>
                <a:satOff val="24962"/>
                <a:lumOff val="-4706"/>
                <a:alphaOff val="0"/>
                <a:tint val="99000"/>
                <a:shade val="65000"/>
                <a:satMod val="155000"/>
              </a:schemeClr>
            </a:gs>
            <a:gs pos="100000">
              <a:schemeClr val="accent2">
                <a:hueOff val="-8543491"/>
                <a:satOff val="24962"/>
                <a:lumOff val="-4706"/>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tr-TR" sz="1800" kern="1200" dirty="0" smtClean="0">
              <a:solidFill>
                <a:schemeClr val="bg1"/>
              </a:solidFill>
              <a:effectLst>
                <a:outerShdw blurRad="38100" dist="38100" dir="2700000" algn="tl">
                  <a:srgbClr val="000000">
                    <a:alpha val="43137"/>
                  </a:srgbClr>
                </a:outerShdw>
              </a:effectLst>
              <a:latin typeface="Cambria" pitchFamily="18" charset="0"/>
            </a:rPr>
            <a:t>Başka ortamlarda da tutarlı bir şekilde öğretilmesi için çaba sarf edin.</a:t>
          </a:r>
          <a:endParaRPr lang="tr-TR" sz="1800" kern="1200" dirty="0">
            <a:solidFill>
              <a:schemeClr val="bg1"/>
            </a:solidFill>
            <a:effectLst>
              <a:outerShdw blurRad="38100" dist="38100" dir="2700000" algn="tl">
                <a:srgbClr val="000000">
                  <a:alpha val="43137"/>
                </a:srgbClr>
              </a:outerShdw>
            </a:effectLst>
            <a:latin typeface="Cambria" pitchFamily="18" charset="0"/>
          </a:endParaRPr>
        </a:p>
      </dsp:txBody>
      <dsp:txXfrm>
        <a:off x="1647060" y="3756869"/>
        <a:ext cx="4447341" cy="771410"/>
      </dsp:txXfrm>
    </dsp:sp>
    <dsp:sp modelId="{EB25B430-1C46-462A-A8CE-2DB319D4BBAD}">
      <dsp:nvSpPr>
        <dsp:cNvPr id="0" name=""/>
        <dsp:cNvSpPr/>
      </dsp:nvSpPr>
      <dsp:spPr>
        <a:xfrm>
          <a:off x="4901106" y="598624"/>
          <a:ext cx="532616" cy="532616"/>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020945" y="598624"/>
        <a:ext cx="292938" cy="400794"/>
      </dsp:txXfrm>
    </dsp:sp>
    <dsp:sp modelId="{3694A6DE-60B7-474B-9CF6-F5A02760032F}">
      <dsp:nvSpPr>
        <dsp:cNvPr id="0" name=""/>
        <dsp:cNvSpPr/>
      </dsp:nvSpPr>
      <dsp:spPr>
        <a:xfrm>
          <a:off x="5306872" y="1531842"/>
          <a:ext cx="532616" cy="532616"/>
        </a:xfrm>
        <a:prstGeom prst="downArrow">
          <a:avLst>
            <a:gd name="adj1" fmla="val 55000"/>
            <a:gd name="adj2" fmla="val 45000"/>
          </a:avLst>
        </a:prstGeom>
        <a:solidFill>
          <a:schemeClr val="accent2">
            <a:tint val="40000"/>
            <a:alpha val="90000"/>
            <a:hueOff val="-2859478"/>
            <a:satOff val="7212"/>
            <a:lumOff val="-256"/>
            <a:alphaOff val="0"/>
          </a:schemeClr>
        </a:solidFill>
        <a:ln w="9525" cap="flat" cmpd="sng" algn="ctr">
          <a:solidFill>
            <a:schemeClr val="accent2">
              <a:tint val="40000"/>
              <a:alpha val="90000"/>
              <a:hueOff val="-2859478"/>
              <a:satOff val="7212"/>
              <a:lumOff val="-256"/>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426711" y="1531842"/>
        <a:ext cx="292938" cy="400794"/>
      </dsp:txXfrm>
    </dsp:sp>
    <dsp:sp modelId="{1F340BE5-F8F7-47A4-B2E4-4C6A60AE2705}">
      <dsp:nvSpPr>
        <dsp:cNvPr id="0" name=""/>
        <dsp:cNvSpPr/>
      </dsp:nvSpPr>
      <dsp:spPr>
        <a:xfrm>
          <a:off x="5712637" y="2451402"/>
          <a:ext cx="532616" cy="532616"/>
        </a:xfrm>
        <a:prstGeom prst="downArrow">
          <a:avLst>
            <a:gd name="adj1" fmla="val 55000"/>
            <a:gd name="adj2" fmla="val 45000"/>
          </a:avLst>
        </a:prstGeom>
        <a:solidFill>
          <a:schemeClr val="accent2">
            <a:tint val="40000"/>
            <a:alpha val="90000"/>
            <a:hueOff val="-5718955"/>
            <a:satOff val="14424"/>
            <a:lumOff val="-511"/>
            <a:alphaOff val="0"/>
          </a:schemeClr>
        </a:solidFill>
        <a:ln w="9525" cap="flat" cmpd="sng" algn="ctr">
          <a:solidFill>
            <a:schemeClr val="accent2">
              <a:tint val="40000"/>
              <a:alpha val="90000"/>
              <a:hueOff val="-5718955"/>
              <a:satOff val="14424"/>
              <a:lumOff val="-511"/>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5832476" y="2451402"/>
        <a:ext cx="292938" cy="400794"/>
      </dsp:txXfrm>
    </dsp:sp>
    <dsp:sp modelId="{68E11402-E8E6-42EB-BBED-7EF42B300210}">
      <dsp:nvSpPr>
        <dsp:cNvPr id="0" name=""/>
        <dsp:cNvSpPr/>
      </dsp:nvSpPr>
      <dsp:spPr>
        <a:xfrm>
          <a:off x="6118402" y="3393724"/>
          <a:ext cx="532616" cy="532616"/>
        </a:xfrm>
        <a:prstGeom prst="downArrow">
          <a:avLst>
            <a:gd name="adj1" fmla="val 55000"/>
            <a:gd name="adj2" fmla="val 45000"/>
          </a:avLst>
        </a:prstGeom>
        <a:solidFill>
          <a:schemeClr val="accent2">
            <a:tint val="40000"/>
            <a:alpha val="90000"/>
            <a:hueOff val="-8578433"/>
            <a:satOff val="21636"/>
            <a:lumOff val="-767"/>
            <a:alphaOff val="0"/>
          </a:schemeClr>
        </a:solidFill>
        <a:ln w="9525" cap="flat" cmpd="sng" algn="ctr">
          <a:solidFill>
            <a:schemeClr val="accent2">
              <a:tint val="40000"/>
              <a:alpha val="90000"/>
              <a:hueOff val="-8578433"/>
              <a:satOff val="21636"/>
              <a:lumOff val="-767"/>
              <a:alphaOff val="0"/>
            </a:schemeClr>
          </a:solidFill>
          <a:prstDash val="solid"/>
        </a:ln>
        <a:effectLst>
          <a:outerShdw blurRad="50800" dist="381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endParaRPr lang="tr-TR" sz="1800" kern="1200">
            <a:solidFill>
              <a:schemeClr val="bg1"/>
            </a:solidFill>
            <a:effectLst>
              <a:outerShdw blurRad="38100" dist="38100" dir="2700000" algn="tl">
                <a:srgbClr val="000000">
                  <a:alpha val="43137"/>
                </a:srgbClr>
              </a:outerShdw>
            </a:effectLst>
            <a:latin typeface="Cambria" pitchFamily="18" charset="0"/>
          </a:endParaRPr>
        </a:p>
      </dsp:txBody>
      <dsp:txXfrm>
        <a:off x="6238241" y="3393724"/>
        <a:ext cx="292938" cy="4007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CC56876-2BC5-419B-8C88-3445DD4491FB}" type="slidenum">
              <a:rPr lang="tr-TR"/>
              <a:pPr/>
              <a:t>‹#›</a:t>
            </a:fld>
            <a:endParaRPr lang="tr-TR"/>
          </a:p>
        </p:txBody>
      </p:sp>
    </p:spTree>
    <p:extLst>
      <p:ext uri="{BB962C8B-B14F-4D97-AF65-F5344CB8AC3E}">
        <p14:creationId xmlns:p14="http://schemas.microsoft.com/office/powerpoint/2010/main" val="651634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Ana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1163F0F-F15F-40A8-A413-5A2E0E0EC54B}" type="slidenum">
              <a:rPr lang="tr-TR"/>
              <a:pPr/>
              <a:t>‹#›</a:t>
            </a:fld>
            <a:endParaRPr lang="tr-TR"/>
          </a:p>
        </p:txBody>
      </p:sp>
    </p:spTree>
    <p:extLst>
      <p:ext uri="{BB962C8B-B14F-4D97-AF65-F5344CB8AC3E}">
        <p14:creationId xmlns:p14="http://schemas.microsoft.com/office/powerpoint/2010/main" val="17325254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tr-TR" smtClean="0"/>
              <a:t>Asıl metin stillerini düzenlemek için tıklatın</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dk1" tx1="lt1" bg2="dk2" tx2="lt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6"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4.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683568" y="548680"/>
            <a:ext cx="7848600" cy="2016224"/>
          </a:xfrm>
        </p:spPr>
        <p:txBody>
          <a:bodyPr>
            <a:normAutofit/>
          </a:bodyPr>
          <a:lstStyle/>
          <a:p>
            <a:pPr algn="ctr"/>
            <a:r>
              <a:rPr lang="tr-TR" sz="6700" b="1" dirty="0" smtClean="0">
                <a:effectLst>
                  <a:outerShdw blurRad="38100" dist="38100" dir="2700000" algn="tl">
                    <a:srgbClr val="000000">
                      <a:alpha val="43137"/>
                    </a:srgbClr>
                  </a:outerShdw>
                </a:effectLst>
                <a:latin typeface="Cambria" pitchFamily="18" charset="0"/>
              </a:rPr>
              <a:t>ÖZEL </a:t>
            </a:r>
            <a:r>
              <a:rPr lang="tr-TR" sz="6700" b="1" dirty="0" smtClean="0">
                <a:effectLst>
                  <a:outerShdw blurRad="38100" dist="38100" dir="2700000" algn="tl">
                    <a:srgbClr val="000000">
                      <a:alpha val="43137"/>
                    </a:srgbClr>
                  </a:outerShdw>
                </a:effectLst>
                <a:latin typeface="Cambria" pitchFamily="18" charset="0"/>
              </a:rPr>
              <a:t>EĞİTİM</a:t>
            </a:r>
            <a:endParaRPr lang="tr-TR" sz="6700" b="1" dirty="0">
              <a:effectLst>
                <a:outerShdw blurRad="38100" dist="38100" dir="2700000" algn="tl">
                  <a:srgbClr val="000000">
                    <a:alpha val="43137"/>
                  </a:srgbClr>
                </a:outerShdw>
              </a:effectLst>
              <a:latin typeface="Cambria" pitchFamily="18" charset="0"/>
            </a:endParaRPr>
          </a:p>
        </p:txBody>
      </p:sp>
      <p:sp>
        <p:nvSpPr>
          <p:cNvPr id="4101" name="Rectangle 5"/>
          <p:cNvSpPr>
            <a:spLocks noGrp="1" noChangeArrowheads="1"/>
          </p:cNvSpPr>
          <p:nvPr>
            <p:ph type="subTitle" idx="1"/>
          </p:nvPr>
        </p:nvSpPr>
        <p:spPr>
          <a:xfrm>
            <a:off x="755576" y="2852936"/>
            <a:ext cx="7632848" cy="3456384"/>
          </a:xfrm>
        </p:spPr>
        <p:txBody>
          <a:bodyPr/>
          <a:lstStyle/>
          <a:p>
            <a:pPr algn="ctr"/>
            <a:endParaRPr lang="tr-TR" sz="2800" dirty="0" smtClean="0">
              <a:effectLst>
                <a:outerShdw blurRad="38100" dist="38100" dir="2700000" algn="tl">
                  <a:srgbClr val="000000">
                    <a:alpha val="43137"/>
                  </a:srgbClr>
                </a:outerShdw>
              </a:effectLst>
              <a:latin typeface="Cambria" pitchFamily="18" charset="0"/>
            </a:endParaRPr>
          </a:p>
          <a:p>
            <a:pPr algn="ctr"/>
            <a:r>
              <a:rPr lang="tr-TR" sz="2800" b="1" dirty="0" smtClean="0">
                <a:effectLst>
                  <a:outerShdw blurRad="38100" dist="38100" dir="2700000" algn="tl">
                    <a:srgbClr val="000000">
                      <a:alpha val="43137"/>
                    </a:srgbClr>
                  </a:outerShdw>
                </a:effectLst>
                <a:latin typeface="Cambria" pitchFamily="18" charset="0"/>
              </a:rPr>
              <a:t>ÜNİTE 12</a:t>
            </a:r>
          </a:p>
          <a:p>
            <a:pPr algn="ctr"/>
            <a:r>
              <a:rPr lang="tr-TR" sz="2800" i="1" dirty="0" smtClean="0">
                <a:effectLst>
                  <a:outerShdw blurRad="38100" dist="38100" dir="2700000" algn="tl">
                    <a:srgbClr val="000000">
                      <a:alpha val="43137"/>
                    </a:srgbClr>
                  </a:outerShdw>
                </a:effectLst>
                <a:latin typeface="Cambria" pitchFamily="18" charset="0"/>
              </a:rPr>
              <a:t>OTİSTİK BOZUKLUĞU OLAN ÖĞRENCİLER</a:t>
            </a:r>
          </a:p>
          <a:p>
            <a:pPr algn="ctr"/>
            <a:endParaRPr lang="tr-TR" sz="2800" dirty="0" smtClean="0">
              <a:effectLst>
                <a:outerShdw blurRad="38100" dist="38100" dir="2700000" algn="tl">
                  <a:srgbClr val="000000">
                    <a:alpha val="43137"/>
                  </a:srgbClr>
                </a:outerShdw>
              </a:effectLst>
              <a:latin typeface="Cambria" pitchFamily="18" charset="0"/>
            </a:endParaRPr>
          </a:p>
          <a:p>
            <a:pPr algn="ctr"/>
            <a:endParaRPr lang="tr-TR" sz="2800" dirty="0" smtClean="0">
              <a:effectLst>
                <a:outerShdw blurRad="38100" dist="38100" dir="2700000" algn="tl">
                  <a:srgbClr val="000000">
                    <a:alpha val="43137"/>
                  </a:srgbClr>
                </a:outerShdw>
              </a:effectLst>
              <a:latin typeface="Cambria" pitchFamily="18" charset="0"/>
            </a:endParaRPr>
          </a:p>
          <a:p>
            <a:pPr algn="r"/>
            <a:endParaRPr lang="tr-TR"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a:effectLst>
                  <a:outerShdw blurRad="38100" dist="38100" dir="2700000" algn="tl">
                    <a:srgbClr val="000000">
                      <a:alpha val="43137"/>
                    </a:srgbClr>
                  </a:outerShdw>
                </a:effectLst>
                <a:latin typeface="Cambria" pitchFamily="18" charset="0"/>
              </a:rPr>
              <a:t>TANI ÖLÇÜTLERİ</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extLst>
              <p:ext uri="{D42A27DB-BD31-4B8C-83A1-F6EECF244321}">
                <p14:modId xmlns:p14="http://schemas.microsoft.com/office/powerpoint/2010/main" val="2981064082"/>
              </p:ext>
            </p:extLst>
          </p:nvPr>
        </p:nvGraphicFramePr>
        <p:xfrm>
          <a:off x="467544" y="141277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 ÖLÇÜTLERİ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extLst>
              <p:ext uri="{D42A27DB-BD31-4B8C-83A1-F6EECF244321}">
                <p14:modId xmlns:p14="http://schemas.microsoft.com/office/powerpoint/2010/main" val="596697161"/>
              </p:ext>
            </p:extLst>
          </p:nvPr>
        </p:nvGraphicFramePr>
        <p:xfrm>
          <a:off x="467544" y="141277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3453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a:effectLst>
                  <a:outerShdw blurRad="38100" dist="38100" dir="2700000" algn="tl">
                    <a:srgbClr val="000000">
                      <a:alpha val="43137"/>
                    </a:srgbClr>
                  </a:outerShdw>
                </a:effectLst>
                <a:latin typeface="Cambria" pitchFamily="18" charset="0"/>
              </a:rPr>
              <a:t>TANI ÖLÇÜTLERİ</a:t>
            </a: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5" name="4 Diyagram"/>
          <p:cNvGraphicFramePr/>
          <p:nvPr>
            <p:extLst>
              <p:ext uri="{D42A27DB-BD31-4B8C-83A1-F6EECF244321}">
                <p14:modId xmlns:p14="http://schemas.microsoft.com/office/powerpoint/2010/main" val="3214452680"/>
              </p:ext>
            </p:extLst>
          </p:nvPr>
        </p:nvGraphicFramePr>
        <p:xfrm>
          <a:off x="467544" y="1412776"/>
          <a:ext cx="83529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661939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YAYGINLIK</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8496944" cy="836126"/>
          </a:xfrm>
        </p:spPr>
        <p:txBody>
          <a:bodyPr/>
          <a:lstStyle/>
          <a:p>
            <a:r>
              <a:rPr lang="tr-TR" sz="2000" dirty="0" smtClean="0">
                <a:effectLst>
                  <a:outerShdw blurRad="38100" dist="38100" dir="2700000" algn="tl">
                    <a:srgbClr val="000000">
                      <a:alpha val="43137"/>
                    </a:srgbClr>
                  </a:outerShdw>
                </a:effectLst>
                <a:latin typeface="Cambria" pitchFamily="18" charset="0"/>
              </a:rPr>
              <a:t>ABD’ne dayalı verilere göre 2012 itibari ile Otistik bozukluğun görülme sıklığı 88’de 1’dir (Center </a:t>
            </a:r>
            <a:r>
              <a:rPr lang="tr-TR" sz="2000" dirty="0" err="1" smtClean="0">
                <a:effectLst>
                  <a:outerShdw blurRad="38100" dist="38100" dir="2700000" algn="tl">
                    <a:srgbClr val="000000">
                      <a:alpha val="43137"/>
                    </a:srgbClr>
                  </a:outerShdw>
                </a:effectLst>
                <a:latin typeface="Cambria" pitchFamily="18" charset="0"/>
              </a:rPr>
              <a:t>for</a:t>
            </a:r>
            <a:r>
              <a:rPr lang="tr-TR" sz="2000" dirty="0" smtClean="0">
                <a:effectLst>
                  <a:outerShdw blurRad="38100" dist="38100" dir="2700000" algn="tl">
                    <a:srgbClr val="000000">
                      <a:alpha val="43137"/>
                    </a:srgbClr>
                  </a:outerShdw>
                </a:effectLst>
                <a:latin typeface="Cambria" pitchFamily="18" charset="0"/>
              </a:rPr>
              <a:t> Disease Control </a:t>
            </a:r>
            <a:r>
              <a:rPr lang="tr-TR" sz="2000" dirty="0" err="1" smtClean="0">
                <a:effectLst>
                  <a:outerShdw blurRad="38100" dist="38100" dir="2700000" algn="tl">
                    <a:srgbClr val="000000">
                      <a:alpha val="43137"/>
                    </a:srgbClr>
                  </a:outerShdw>
                </a:effectLst>
                <a:latin typeface="Cambria" pitchFamily="18" charset="0"/>
              </a:rPr>
              <a:t>and</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Prevention</a:t>
            </a:r>
            <a:r>
              <a:rPr lang="tr-TR" sz="2000" dirty="0" smtClean="0">
                <a:effectLst>
                  <a:outerShdw blurRad="38100" dist="38100" dir="2700000" algn="tl">
                    <a:srgbClr val="000000">
                      <a:alpha val="43137"/>
                    </a:srgbClr>
                  </a:outerShdw>
                </a:effectLst>
                <a:latin typeface="Cambria" pitchFamily="18" charset="0"/>
              </a:rPr>
              <a:t>, </a:t>
            </a:r>
            <a:r>
              <a:rPr lang="tr-TR" sz="2000" dirty="0" err="1" smtClean="0">
                <a:effectLst>
                  <a:outerShdw blurRad="38100" dist="38100" dir="2700000" algn="tl">
                    <a:srgbClr val="000000">
                      <a:alpha val="43137"/>
                    </a:srgbClr>
                  </a:outerShdw>
                </a:effectLst>
                <a:latin typeface="Cambria" pitchFamily="18" charset="0"/>
              </a:rPr>
              <a:t>www.cdc.gov</a:t>
            </a:r>
            <a:r>
              <a:rPr lang="tr-TR" sz="2000" dirty="0" smtClean="0">
                <a:effectLst>
                  <a:outerShdw blurRad="38100" dist="38100" dir="2700000" algn="tl">
                    <a:srgbClr val="000000">
                      <a:alpha val="43137"/>
                    </a:srgbClr>
                  </a:outerShdw>
                </a:effectLst>
                <a:latin typeface="Cambria" pitchFamily="18" charset="0"/>
              </a:rPr>
              <a:t>). Erkeklerde kızlardan dört-beş kez daha fazla görünür.</a:t>
            </a:r>
          </a:p>
        </p:txBody>
      </p:sp>
      <p:graphicFrame>
        <p:nvGraphicFramePr>
          <p:cNvPr id="6" name="5 Grafik"/>
          <p:cNvGraphicFramePr/>
          <p:nvPr/>
        </p:nvGraphicFramePr>
        <p:xfrm>
          <a:off x="1475656" y="198884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50405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NEDENLER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7" name="6 Diyagram"/>
          <p:cNvGraphicFramePr/>
          <p:nvPr/>
        </p:nvGraphicFramePr>
        <p:xfrm>
          <a:off x="395536" y="1124744"/>
          <a:ext cx="853244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Bilişsel ve Akademik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İletişimsel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Sosyal ve Davranışsal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1043608" y="1412776"/>
          <a:ext cx="7008440" cy="4840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ÖZELLİKLER</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Duyusal Özellikler</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1187624" y="1628800"/>
          <a:ext cx="7272808"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92088"/>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TIBBİ ve EĞİTSEL DEĞERLENDİRME, YERLEŞTİRME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556792"/>
            <a:ext cx="8496944" cy="4431983"/>
          </a:xfrm>
        </p:spPr>
        <p:txBody>
          <a:bodyPr/>
          <a:lstStyle/>
          <a:p>
            <a:r>
              <a:rPr lang="tr-TR" sz="2000" dirty="0" smtClean="0">
                <a:effectLst>
                  <a:outerShdw blurRad="38100" dist="38100" dir="2700000" algn="tl">
                    <a:srgbClr val="000000">
                      <a:alpha val="43137"/>
                    </a:srgbClr>
                  </a:outerShdw>
                </a:effectLst>
                <a:latin typeface="Cambria" pitchFamily="18" charset="0"/>
              </a:rPr>
              <a:t>Tıbbi tanılamada uluslar arası tanı kriterleri dikkate alınır.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Dünya Sağlık Örgüt’ünün yayınladığı “</a:t>
            </a:r>
            <a:r>
              <a:rPr lang="tr-TR" sz="2000" i="1" dirty="0" smtClean="0">
                <a:effectLst>
                  <a:outerShdw blurRad="38100" dist="38100" dir="2700000" algn="tl">
                    <a:srgbClr val="000000">
                      <a:alpha val="43137"/>
                    </a:srgbClr>
                  </a:outerShdw>
                </a:effectLst>
                <a:latin typeface="Cambria" pitchFamily="18" charset="0"/>
              </a:rPr>
              <a:t>ICD-10 Hastalıkların ve Sağlıkla İlgili Sorunların Uluslar arası İstatistiksel Sınıflaması”  ve “Psikiyatride Hastalıkların Tanımlanması ve Sınıflandırılması El Kitabı 4. baskı(DSM-IV-TR)” </a:t>
            </a:r>
            <a:r>
              <a:rPr lang="tr-TR" sz="2000" dirty="0" smtClean="0">
                <a:effectLst>
                  <a:outerShdw blurRad="38100" dist="38100" dir="2700000" algn="tl">
                    <a:srgbClr val="000000">
                      <a:alpha val="43137"/>
                    </a:srgbClr>
                  </a:outerShdw>
                </a:effectLst>
                <a:latin typeface="Cambria" pitchFamily="18" charset="0"/>
              </a:rPr>
              <a:t>tanı kriterleridir.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Tıbbi tanılamadan sonra  eğitsel tanılama ve yerleştirme yapılır.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RAM tarafından yapılan eğitsel değerlendirmelerde formal ve informal testlerle bireysel özelliklerine uygun yerleştirme yapılır.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720080"/>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TANIM</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4" name="5 İçerik Yer Tutucusu"/>
          <p:cNvSpPr>
            <a:spLocks noGrp="1"/>
          </p:cNvSpPr>
          <p:nvPr>
            <p:ph idx="1"/>
          </p:nvPr>
        </p:nvSpPr>
        <p:spPr>
          <a:xfrm>
            <a:off x="467544" y="1196752"/>
            <a:ext cx="5976664" cy="4464496"/>
          </a:xfrm>
        </p:spPr>
        <p:txBody>
          <a:bodyPr/>
          <a:lstStyle/>
          <a:p>
            <a:r>
              <a:rPr lang="tr-TR" sz="2000" b="1" i="1" dirty="0" smtClean="0">
                <a:effectLst>
                  <a:outerShdw blurRad="38100" dist="38100" dir="2700000" algn="tl">
                    <a:srgbClr val="000000">
                      <a:alpha val="43137"/>
                    </a:srgbClr>
                  </a:outerShdw>
                </a:effectLst>
                <a:latin typeface="Cambria" pitchFamily="18" charset="0"/>
              </a:rPr>
              <a:t>Otistik bozukluk, </a:t>
            </a:r>
            <a:r>
              <a:rPr lang="tr-TR" sz="2000" dirty="0" smtClean="0">
                <a:effectLst>
                  <a:outerShdw blurRad="38100" dist="38100" dir="2700000" algn="tl">
                    <a:srgbClr val="000000">
                      <a:alpha val="43137"/>
                    </a:srgbClr>
                  </a:outerShdw>
                </a:effectLst>
                <a:latin typeface="Cambria" pitchFamily="18" charset="0"/>
              </a:rPr>
              <a:t>yaygın gelişimsel bozukluk yelpazesi içerisinde yer alan (1) toplumsal etkileşimde ve iletişimde yetersizlikler ile davranış, ilgi ve etkinliklerde sınırlı, basmakalıp ve yineleyici örüntülerle ve (2) toplumsal etkileşim, toplumsal iletişimde kullanılan dil ya da sembolik/imgesel oyun becerilerinin en az birinde 3 yaşından önce gecikmelerin ya da olağandışı bir işlevselliğin olması ile karakterize gelişimsel bir bozukluktur.</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r>
              <a:rPr lang="tr-TR" sz="2000" b="1" i="1" dirty="0" smtClean="0">
                <a:effectLst>
                  <a:outerShdw blurRad="38100" dist="38100" dir="2700000" algn="tl">
                    <a:srgbClr val="000000">
                      <a:alpha val="43137"/>
                    </a:srgbClr>
                  </a:outerShdw>
                </a:effectLst>
                <a:latin typeface="Cambria" pitchFamily="18" charset="0"/>
              </a:rPr>
              <a:t>Otistik birey, </a:t>
            </a:r>
            <a:r>
              <a:rPr lang="tr-TR" sz="2000" dirty="0" smtClean="0">
                <a:effectLst>
                  <a:outerShdw blurRad="38100" dist="38100" dir="2700000" algn="tl">
                    <a:srgbClr val="000000">
                      <a:alpha val="43137"/>
                    </a:srgbClr>
                  </a:outerShdw>
                </a:effectLst>
                <a:latin typeface="Cambria" pitchFamily="18" charset="0"/>
              </a:rPr>
              <a:t>sosyal etkileşim, sözel ve sözle olmayan iletişim, ilgi ve etkinliklerdeki sınırlılığı erken çocukluk döneminde ortaya çıkan bu özellikleri nedeniyle özel eğitim ile destek eğitim hizmetine ihtiyacı olan bireydir.</a:t>
            </a:r>
            <a:endParaRPr lang="tr-TR" sz="2000" b="1" i="1"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Davranış Problemleriyle Başetme</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1331640" y="1844824"/>
          <a:ext cx="7056784"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96144"/>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Uygulamalı Davranış Analizi (UDA)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6" name="5 Diyagram"/>
          <p:cNvGraphicFramePr/>
          <p:nvPr/>
        </p:nvGraphicFramePr>
        <p:xfrm>
          <a:off x="1187624" y="1988840"/>
          <a:ext cx="7056784" cy="4552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Görsel Desteklerden (İpuçlarından) Yararlanma</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graphicFrame>
        <p:nvGraphicFramePr>
          <p:cNvPr id="4" name="3 Diyagram"/>
          <p:cNvGraphicFramePr/>
          <p:nvPr/>
        </p:nvGraphicFramePr>
        <p:xfrm>
          <a:off x="323528" y="1772816"/>
          <a:ext cx="849694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122413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OTİSTİK BOZUKLUK GÖSTEREN ÖĞRENCİLERE ETKİLİ ÖĞRETİM SUNMA STRATEJİLERİ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Doğal Öğretim Teknikleri</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3" name="5 İçerik Yer Tutucusu"/>
          <p:cNvSpPr>
            <a:spLocks noGrp="1"/>
          </p:cNvSpPr>
          <p:nvPr>
            <p:ph idx="1"/>
          </p:nvPr>
        </p:nvSpPr>
        <p:spPr>
          <a:xfrm>
            <a:off x="467544" y="2060848"/>
            <a:ext cx="8496944" cy="3816424"/>
          </a:xfrm>
        </p:spPr>
        <p:txBody>
          <a:bodyPr/>
          <a:lstStyle/>
          <a:p>
            <a:r>
              <a:rPr lang="tr-TR" sz="2000" dirty="0" smtClean="0">
                <a:effectLst>
                  <a:outerShdw blurRad="38100" dist="38100" dir="2700000" algn="tl">
                    <a:srgbClr val="000000">
                      <a:alpha val="43137"/>
                    </a:srgbClr>
                  </a:outerShdw>
                </a:effectLst>
                <a:latin typeface="Cambria" pitchFamily="18" charset="0"/>
              </a:rPr>
              <a:t>Otistik bozukluk ya da diğer gelişimsel yetersizliği olan yada risk altındaki çocukların, gelişimsel beceriler (özellikle dil/iletişim becerileri) kazanmalarına ve kazanılmış becerileri pekiştirmelerine olanaklar sunan doğal bağlamlarda sunulan tekniklerdir.</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Doğal öğretim tekniklerinde bir takım ilkeler yer alır:</a:t>
            </a:r>
          </a:p>
          <a:p>
            <a:pPr>
              <a:buNone/>
            </a:pPr>
            <a:endParaRPr lang="tr-TR" sz="2000" dirty="0" smtClean="0">
              <a:effectLst>
                <a:outerShdw blurRad="38100" dist="38100" dir="2700000" algn="tl">
                  <a:srgbClr val="000000">
                    <a:alpha val="43137"/>
                  </a:srgbClr>
                </a:outerShdw>
              </a:effectLst>
              <a:latin typeface="Cambria" pitchFamily="18" charset="0"/>
            </a:endParaRPr>
          </a:p>
          <a:p>
            <a:r>
              <a:rPr lang="tr-TR" sz="2000" i="1" dirty="0" smtClean="0">
                <a:effectLst>
                  <a:outerShdw blurRad="38100" dist="38100" dir="2700000" algn="tl">
                    <a:srgbClr val="000000">
                      <a:alpha val="43137"/>
                    </a:srgbClr>
                  </a:outerShdw>
                </a:effectLst>
                <a:latin typeface="Cambria" pitchFamily="18" charset="0"/>
              </a:rPr>
              <a:t>Çocuğun liderliğini ve ilgisini izleme</a:t>
            </a:r>
          </a:p>
          <a:p>
            <a:r>
              <a:rPr lang="tr-TR" sz="2000" i="1" dirty="0" smtClean="0">
                <a:effectLst>
                  <a:outerShdw blurRad="38100" dist="38100" dir="2700000" algn="tl">
                    <a:srgbClr val="000000">
                      <a:alpha val="43137"/>
                    </a:srgbClr>
                  </a:outerShdw>
                </a:effectLst>
                <a:latin typeface="Cambria" pitchFamily="18" charset="0"/>
              </a:rPr>
              <a:t>Öğretim ortamı olarak çocuk için her anı ve her yeri kullanma</a:t>
            </a:r>
          </a:p>
          <a:p>
            <a:r>
              <a:rPr lang="tr-TR" sz="2000" i="1" dirty="0" smtClean="0">
                <a:effectLst>
                  <a:outerShdw blurRad="38100" dist="38100" dir="2700000" algn="tl">
                    <a:srgbClr val="000000">
                      <a:alpha val="43137"/>
                    </a:srgbClr>
                  </a:outerShdw>
                </a:effectLst>
                <a:latin typeface="Cambria" pitchFamily="18" charset="0"/>
              </a:rPr>
              <a:t>Doğal pekiştireçler kullanma</a:t>
            </a:r>
          </a:p>
          <a:p>
            <a:r>
              <a:rPr lang="tr-TR" sz="2000" i="1" dirty="0" smtClean="0">
                <a:effectLst>
                  <a:outerShdw blurRad="38100" dist="38100" dir="2700000" algn="tl">
                    <a:srgbClr val="000000">
                      <a:alpha val="43137"/>
                    </a:srgbClr>
                  </a:outerShdw>
                </a:effectLst>
                <a:latin typeface="Cambria" pitchFamily="18" charset="0"/>
              </a:rPr>
              <a:t>Farklı ortam ve durumlarda farklı bireylerle yöntemi kullanma</a:t>
            </a: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SINIFINDA OTİSTİK BOZUKLUK GÖSTEREN ÖĞRENCİ BULUNAN ÖĞRETMENLERE İPUÇLARI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467544" y="1340769"/>
            <a:ext cx="8496944" cy="5328592"/>
          </a:xfrm>
        </p:spPr>
        <p:txBody>
          <a:bodyPr/>
          <a:lstStyle/>
          <a:p>
            <a:r>
              <a:rPr lang="tr-TR" sz="2000" dirty="0" smtClean="0">
                <a:effectLst>
                  <a:outerShdw blurRad="38100" dist="38100" dir="2700000" algn="tl">
                    <a:srgbClr val="000000">
                      <a:alpha val="43137"/>
                    </a:srgbClr>
                  </a:outerShdw>
                </a:effectLst>
                <a:latin typeface="Cambria" pitchFamily="18" charset="0"/>
              </a:rPr>
              <a:t>Çocukları oynadıkları nesnelere dikkat yönelterek </a:t>
            </a:r>
            <a:r>
              <a:rPr lang="tr-TR" sz="2000" i="1" dirty="0" smtClean="0">
                <a:effectLst>
                  <a:outerShdw blurRad="38100" dist="38100" dir="2700000" algn="tl">
                    <a:srgbClr val="000000">
                      <a:alpha val="43137"/>
                    </a:srgbClr>
                  </a:outerShdw>
                </a:effectLst>
                <a:latin typeface="Cambria" pitchFamily="18" charset="0"/>
              </a:rPr>
              <a:t>“dikkati yoğunlaştırma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Sık sık alıştırma ve rehberlik ile taklit edilen her hareketin pekiştirilmesi </a:t>
            </a:r>
            <a:r>
              <a:rPr lang="tr-TR" sz="2000" i="1" dirty="0" smtClean="0">
                <a:effectLst>
                  <a:outerShdw blurRad="38100" dist="38100" dir="2700000" algn="tl">
                    <a:srgbClr val="000000">
                      <a:alpha val="43137"/>
                    </a:srgbClr>
                  </a:outerShdw>
                </a:effectLst>
                <a:latin typeface="Cambria" pitchFamily="18" charset="0"/>
              </a:rPr>
              <a:t>“taklit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İsteğin ifade edildiği zaman gerçekleşeceği konusunda ısrar etme </a:t>
            </a:r>
            <a:r>
              <a:rPr lang="tr-TR" sz="2000" i="1" dirty="0" smtClean="0">
                <a:effectLst>
                  <a:outerShdw blurRad="38100" dist="38100" dir="2700000" algn="tl">
                    <a:srgbClr val="000000">
                      <a:alpha val="43137"/>
                    </a:srgbClr>
                  </a:outerShdw>
                </a:effectLst>
                <a:latin typeface="Cambria" pitchFamily="18" charset="0"/>
              </a:rPr>
              <a:t>“istekte bulunma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Yetişkin yönergesine uyulması konusunda ısrar edilerek </a:t>
            </a:r>
            <a:r>
              <a:rPr lang="tr-TR" sz="2000" i="1" dirty="0" smtClean="0">
                <a:effectLst>
                  <a:outerShdw blurRad="38100" dist="38100" dir="2700000" algn="tl">
                    <a:srgbClr val="000000">
                      <a:alpha val="43137"/>
                    </a:srgbClr>
                  </a:outerShdw>
                </a:effectLst>
                <a:latin typeface="Cambria" pitchFamily="18" charset="0"/>
              </a:rPr>
              <a:t>“yönergelere uyma becerileri”</a:t>
            </a:r>
          </a:p>
          <a:p>
            <a:pPr>
              <a:buNone/>
            </a:pPr>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Gelişimlerine uygun nesnelerle oynadıklarında pekiştirme </a:t>
            </a:r>
            <a:r>
              <a:rPr lang="tr-TR" sz="2000" i="1" dirty="0" smtClean="0">
                <a:effectLst>
                  <a:outerShdw blurRad="38100" dist="38100" dir="2700000" algn="tl">
                    <a:srgbClr val="000000">
                      <a:alpha val="43137"/>
                    </a:srgbClr>
                  </a:outerShdw>
                </a:effectLst>
                <a:latin typeface="Cambria" pitchFamily="18" charset="0"/>
              </a:rPr>
              <a:t>“nesnelerle oynama becerileri”</a:t>
            </a:r>
          </a:p>
          <a:p>
            <a:endParaRPr lang="tr-TR" sz="2000" i="1"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Akranları ile oynama fırsatları yaratma </a:t>
            </a:r>
            <a:r>
              <a:rPr lang="tr-TR" sz="2000" i="1" dirty="0" smtClean="0">
                <a:effectLst>
                  <a:outerShdw blurRad="38100" dist="38100" dir="2700000" algn="tl">
                    <a:srgbClr val="000000">
                      <a:alpha val="43137"/>
                    </a:srgbClr>
                  </a:outerShdw>
                </a:effectLst>
                <a:latin typeface="Cambria" pitchFamily="18" charset="0"/>
              </a:rPr>
              <a:t>“başkalarıyla oynama becerileri” </a:t>
            </a:r>
            <a:r>
              <a:rPr lang="tr-TR" sz="2000" dirty="0" smtClean="0">
                <a:effectLst>
                  <a:outerShdw blurRad="38100" dist="38100" dir="2700000" algn="tl">
                    <a:srgbClr val="000000">
                      <a:alpha val="43137"/>
                    </a:srgbClr>
                  </a:outerShdw>
                </a:effectLst>
                <a:latin typeface="Cambria" pitchFamily="18" charset="0"/>
              </a:rPr>
              <a:t>ni öğretebilirsiniz.</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539552" y="404664"/>
            <a:ext cx="8136904" cy="864096"/>
          </a:xfrm>
        </p:spPr>
        <p:txBody>
          <a:bodyPr>
            <a:noAutofit/>
          </a:bodyPr>
          <a:lstStyle/>
          <a:p>
            <a:pPr algn="ctr"/>
            <a:r>
              <a:rPr lang="tr-TR" sz="2800" b="1" dirty="0" smtClean="0">
                <a:effectLst>
                  <a:outerShdw blurRad="38100" dist="38100" dir="2700000" algn="tl">
                    <a:srgbClr val="000000">
                      <a:alpha val="43137"/>
                    </a:srgbClr>
                  </a:outerShdw>
                </a:effectLst>
                <a:latin typeface="Cambria" pitchFamily="18" charset="0"/>
              </a:rPr>
              <a:t>SINIFINDA OTİSTİK BOZUKLUK GÖSTEREN ÖĞRENCİ BULUNAN ÖĞRETMENLERE İPUÇLARI</a:t>
            </a:r>
            <a:br>
              <a:rPr lang="tr-TR" sz="2800" b="1" dirty="0" smtClean="0">
                <a:effectLst>
                  <a:outerShdw blurRad="38100" dist="38100" dir="2700000" algn="tl">
                    <a:srgbClr val="000000">
                      <a:alpha val="43137"/>
                    </a:srgbClr>
                  </a:outerShdw>
                </a:effectLst>
                <a:latin typeface="Cambria" pitchFamily="18" charset="0"/>
              </a:rPr>
            </a:br>
            <a:r>
              <a:rPr lang="tr-TR" sz="2800" b="1" dirty="0" smtClean="0">
                <a:effectLst>
                  <a:outerShdw blurRad="38100" dist="38100" dir="2700000" algn="tl">
                    <a:srgbClr val="000000">
                      <a:alpha val="43137"/>
                    </a:srgbClr>
                  </a:outerShdw>
                </a:effectLst>
                <a:latin typeface="Cambria" pitchFamily="18" charset="0"/>
              </a:rPr>
              <a:t/>
            </a:r>
            <a:br>
              <a:rPr lang="tr-TR" sz="2800" b="1" dirty="0" smtClean="0">
                <a:effectLst>
                  <a:outerShdw blurRad="38100" dist="38100" dir="2700000" algn="tl">
                    <a:srgbClr val="000000">
                      <a:alpha val="43137"/>
                    </a:srgbClr>
                  </a:outerShdw>
                </a:effectLst>
                <a:latin typeface="Cambria" pitchFamily="18" charset="0"/>
              </a:rPr>
            </a:br>
            <a:endParaRPr lang="tr-TR" sz="2800" b="1" dirty="0">
              <a:effectLst>
                <a:outerShdw blurRad="38100" dist="38100" dir="2700000" algn="tl">
                  <a:srgbClr val="000000">
                    <a:alpha val="43137"/>
                  </a:srgbClr>
                </a:outerShdw>
              </a:effectLst>
              <a:latin typeface="Cambria" pitchFamily="18" charset="0"/>
            </a:endParaRPr>
          </a:p>
        </p:txBody>
      </p:sp>
      <p:sp>
        <p:nvSpPr>
          <p:cNvPr id="5" name="5 İçerik Yer Tutucusu"/>
          <p:cNvSpPr>
            <a:spLocks noGrp="1"/>
          </p:cNvSpPr>
          <p:nvPr>
            <p:ph idx="1"/>
          </p:nvPr>
        </p:nvSpPr>
        <p:spPr>
          <a:xfrm>
            <a:off x="323528" y="2132856"/>
            <a:ext cx="8496944" cy="4154984"/>
          </a:xfrm>
        </p:spPr>
        <p:txBody>
          <a:bodyPr/>
          <a:lstStyle/>
          <a:p>
            <a:r>
              <a:rPr lang="tr-TR" sz="2000" dirty="0" smtClean="0">
                <a:effectLst>
                  <a:outerShdw blurRad="38100" dist="38100" dir="2700000" algn="tl">
                    <a:srgbClr val="000000">
                      <a:alpha val="43137"/>
                    </a:srgbClr>
                  </a:outerShdw>
                </a:effectLst>
                <a:latin typeface="Cambria" pitchFamily="18" charset="0"/>
              </a:rPr>
              <a:t>Etkinlik ya da rutinleri tahmin edilebilir hale getirin. (Sınıfta çizelgeler kullanın, sürprizlerden kaçının.)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 içi kuralları ve sonuçlarını öğrencilere sürekli ve tutarlı bir şekilde ifade edin ve uygulayın.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Olumlu davranışları hemen görün ve sürekli destekleyin.</a:t>
            </a:r>
          </a:p>
          <a:p>
            <a:endParaRPr lang="tr-TR" sz="2000" dirty="0" smtClean="0">
              <a:effectLst>
                <a:outerShdw blurRad="38100" dist="38100" dir="2700000" algn="tl">
                  <a:srgbClr val="000000">
                    <a:alpha val="43137"/>
                  </a:srgbClr>
                </a:outerShdw>
              </a:effectLst>
              <a:latin typeface="Cambria" pitchFamily="18" charset="0"/>
            </a:endParaRPr>
          </a:p>
          <a:p>
            <a:r>
              <a:rPr lang="tr-TR" sz="2000" dirty="0" smtClean="0">
                <a:effectLst>
                  <a:outerShdw blurRad="38100" dist="38100" dir="2700000" algn="tl">
                    <a:srgbClr val="000000">
                      <a:alpha val="43137"/>
                    </a:srgbClr>
                  </a:outerShdw>
                </a:effectLst>
                <a:latin typeface="Cambria" pitchFamily="18" charset="0"/>
              </a:rPr>
              <a:t>Sınıfta öğretmene yardımcıların bulunması da bu uygulamayı olumlu etkileyecektir.</a:t>
            </a:r>
          </a:p>
          <a:p>
            <a:pPr>
              <a:buNone/>
            </a:pPr>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a:p>
            <a:endParaRPr lang="tr-TR" sz="2000" dirty="0" smtClean="0">
              <a:effectLst>
                <a:outerShdw blurRad="38100" dist="38100" dir="2700000" algn="tl">
                  <a:srgbClr val="000000">
                    <a:alpha val="43137"/>
                  </a:srgbClr>
                </a:outerShdw>
              </a:effectLst>
              <a:latin typeface="Cambria" pitchFamily="18" charset="0"/>
            </a:endParaRPr>
          </a:p>
        </p:txBody>
      </p:sp>
    </p:spTree>
    <p:extLst>
      <p:ext uri="{BB962C8B-B14F-4D97-AF65-F5344CB8AC3E}">
        <p14:creationId xmlns:p14="http://schemas.microsoft.com/office/powerpoint/2010/main" val="3969458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4727448"/>
          </a:xfrm>
        </p:spPr>
        <p:txBody>
          <a:bodyPr/>
          <a:lstStyle/>
          <a:p>
            <a:r>
              <a:rPr lang="tr-TR" dirty="0"/>
              <a:t>APA tarafından en son 2013 yılı Mayıs ayında yayımlanan DSM-</a:t>
            </a:r>
            <a:r>
              <a:rPr lang="tr-TR" dirty="0" err="1"/>
              <a:t>V’te</a:t>
            </a:r>
            <a:r>
              <a:rPr lang="tr-TR" dirty="0"/>
              <a:t>, </a:t>
            </a:r>
            <a:endParaRPr lang="tr-TR" dirty="0" smtClean="0"/>
          </a:p>
          <a:p>
            <a:r>
              <a:rPr lang="tr-TR" dirty="0" smtClean="0"/>
              <a:t>(</a:t>
            </a:r>
            <a:r>
              <a:rPr lang="tr-TR" dirty="0"/>
              <a:t>a) sosyal iletişim ve etkileşimde sınırlılıklar, </a:t>
            </a:r>
            <a:endParaRPr lang="tr-TR" dirty="0" smtClean="0"/>
          </a:p>
          <a:p>
            <a:r>
              <a:rPr lang="tr-TR" dirty="0" smtClean="0"/>
              <a:t>(</a:t>
            </a:r>
            <a:r>
              <a:rPr lang="tr-TR" dirty="0"/>
              <a:t>b) sınırlı ilgi ve yineleyici davranışlar üzere OSB’nin iki temel özelliği belirtilmiştir. </a:t>
            </a:r>
            <a:endParaRPr lang="tr-TR" dirty="0" smtClean="0"/>
          </a:p>
          <a:p>
            <a:r>
              <a:rPr lang="tr-TR" dirty="0" smtClean="0"/>
              <a:t>Bu </a:t>
            </a:r>
            <a:r>
              <a:rPr lang="tr-TR" dirty="0"/>
              <a:t>temel özelliklere ek olarak belirtilerin erken çocukluk döneminde gözükmesi ve günlük yaşamda aksamaların görülmesi vurgulanmış ve OSB’nin hayat boyu devam eden bir bozukluk olduğu belirtilmiştir (APA, 2013). </a:t>
            </a:r>
          </a:p>
        </p:txBody>
      </p:sp>
    </p:spTree>
    <p:extLst>
      <p:ext uri="{BB962C8B-B14F-4D97-AF65-F5344CB8AC3E}">
        <p14:creationId xmlns:p14="http://schemas.microsoft.com/office/powerpoint/2010/main" val="99943459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2757678"/>
          </a:xfrm>
        </p:spPr>
        <p:txBody>
          <a:bodyPr/>
          <a:lstStyle/>
          <a:p>
            <a:r>
              <a:rPr lang="tr-TR" dirty="0" err="1"/>
              <a:t>DSMV’te</a:t>
            </a:r>
            <a:r>
              <a:rPr lang="tr-TR" dirty="0"/>
              <a:t>, OSB, üç düzey gereksinime bağlı olarak sınıflandırılmış, birinci düzey, “destek gerektirir”; ikinci düzey, “yoğun destek gerektirir”; üçüncü düzey, “çok yoğun destek gerektirir” şeklinde ifade edilmiştir (APA, 2013). </a:t>
            </a:r>
          </a:p>
          <a:p>
            <a:endParaRPr lang="tr-TR" dirty="0"/>
          </a:p>
        </p:txBody>
      </p:sp>
    </p:spTree>
    <p:extLst>
      <p:ext uri="{BB962C8B-B14F-4D97-AF65-F5344CB8AC3E}">
        <p14:creationId xmlns:p14="http://schemas.microsoft.com/office/powerpoint/2010/main" val="264883043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5170646"/>
          </a:xfrm>
        </p:spPr>
        <p:txBody>
          <a:bodyPr/>
          <a:lstStyle/>
          <a:p>
            <a:r>
              <a:rPr lang="tr-TR" dirty="0"/>
              <a:t>Düzey 1: </a:t>
            </a:r>
            <a:endParaRPr lang="tr-TR" dirty="0" smtClean="0"/>
          </a:p>
          <a:p>
            <a:r>
              <a:rPr lang="tr-TR" b="1" dirty="0"/>
              <a:t>S</a:t>
            </a:r>
            <a:r>
              <a:rPr lang="tr-TR" b="1" dirty="0" smtClean="0"/>
              <a:t>osyal </a:t>
            </a:r>
            <a:r>
              <a:rPr lang="tr-TR" b="1" dirty="0"/>
              <a:t>etkileşimde yaşadığı sınırlılıkların</a:t>
            </a:r>
            <a:r>
              <a:rPr lang="tr-TR" dirty="0"/>
              <a:t>, önemli yetersizliklere neden olduğu ve sosyal etkileşim girişiminde ve başkalarının sosyal etkileşim girişimine başarısız tepkiler verdiği </a:t>
            </a:r>
            <a:endParaRPr lang="tr-TR" dirty="0" smtClean="0"/>
          </a:p>
          <a:p>
            <a:endParaRPr lang="tr-TR" dirty="0" smtClean="0"/>
          </a:p>
          <a:p>
            <a:r>
              <a:rPr lang="tr-TR" b="1" dirty="0" smtClean="0"/>
              <a:t>Sınırlı </a:t>
            </a:r>
            <a:r>
              <a:rPr lang="tr-TR" b="1" dirty="0"/>
              <a:t>ilgi ve yineleyici davranışlar </a:t>
            </a:r>
            <a:r>
              <a:rPr lang="tr-TR" dirty="0"/>
              <a:t>açısından bakıldığında ise bu düzeyde bulunan </a:t>
            </a:r>
            <a:r>
              <a:rPr lang="tr-TR" dirty="0" err="1"/>
              <a:t>OSB’li</a:t>
            </a:r>
            <a:r>
              <a:rPr lang="tr-TR" dirty="0"/>
              <a:t> bireyin sınırlı ilgi ve yineleyici davranışlarının bir ya da birkaç durumda önemli sorunlara yol açabileceği belirtilmiştir.</a:t>
            </a:r>
          </a:p>
        </p:txBody>
      </p:sp>
    </p:spTree>
    <p:extLst>
      <p:ext uri="{BB962C8B-B14F-4D97-AF65-F5344CB8AC3E}">
        <p14:creationId xmlns:p14="http://schemas.microsoft.com/office/powerpoint/2010/main" val="3969287500"/>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3200876"/>
          </a:xfrm>
        </p:spPr>
        <p:txBody>
          <a:bodyPr/>
          <a:lstStyle/>
          <a:p>
            <a:r>
              <a:rPr lang="tr-TR" dirty="0"/>
              <a:t>Düzey 2: </a:t>
            </a:r>
            <a:endParaRPr lang="tr-TR" dirty="0" smtClean="0"/>
          </a:p>
          <a:p>
            <a:r>
              <a:rPr lang="tr-TR" b="1" dirty="0" smtClean="0"/>
              <a:t>Sözel </a:t>
            </a:r>
            <a:r>
              <a:rPr lang="tr-TR" b="1" dirty="0"/>
              <a:t>ve sözel olmayan iletişim </a:t>
            </a:r>
            <a:r>
              <a:rPr lang="tr-TR" dirty="0"/>
              <a:t>becerilerinde belirgin aksaklıklar gözlendiği, sınırlı bir sosyal etkileşim becerisine sahip olduğu ve başkalarının sosyal etkileşim girişimlerine yetersiz ya da sıra dışı tepkiler verdiği belirtilmektedir. </a:t>
            </a:r>
            <a:endParaRPr lang="tr-TR" dirty="0" smtClean="0"/>
          </a:p>
        </p:txBody>
      </p:sp>
    </p:spTree>
    <p:extLst>
      <p:ext uri="{BB962C8B-B14F-4D97-AF65-F5344CB8AC3E}">
        <p14:creationId xmlns:p14="http://schemas.microsoft.com/office/powerpoint/2010/main" val="47168858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3102388"/>
          </a:xfrm>
        </p:spPr>
        <p:txBody>
          <a:bodyPr/>
          <a:lstStyle/>
          <a:p>
            <a:r>
              <a:rPr lang="tr-TR" b="1" dirty="0" smtClean="0"/>
              <a:t>Sınırlı </a:t>
            </a:r>
            <a:r>
              <a:rPr lang="tr-TR" b="1" dirty="0"/>
              <a:t>ilgi ve yineleyici davranışlar </a:t>
            </a:r>
            <a:r>
              <a:rPr lang="tr-TR" dirty="0"/>
              <a:t>açısından </a:t>
            </a:r>
            <a:r>
              <a:rPr lang="tr-TR" dirty="0" smtClean="0"/>
              <a:t>yineleyici davranışların bireyin çeşitli </a:t>
            </a:r>
            <a:r>
              <a:rPr lang="tr-TR" dirty="0"/>
              <a:t>durumlardaki işlevlerini belirgin şekilde bozduğunu ve bu davranışları yapması engellendiğinde belirgin bir hoşnutsuzluk yaşadığı ya da engellenmesine karşı direndiği belirtilmektedir. </a:t>
            </a:r>
          </a:p>
        </p:txBody>
      </p:sp>
    </p:spTree>
    <p:extLst>
      <p:ext uri="{BB962C8B-B14F-4D97-AF65-F5344CB8AC3E}">
        <p14:creationId xmlns:p14="http://schemas.microsoft.com/office/powerpoint/2010/main" val="344569854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2757678"/>
          </a:xfrm>
        </p:spPr>
        <p:txBody>
          <a:bodyPr/>
          <a:lstStyle/>
          <a:p>
            <a:r>
              <a:rPr lang="tr-TR" dirty="0"/>
              <a:t>Düzey 3: </a:t>
            </a:r>
            <a:endParaRPr lang="tr-TR" dirty="0" smtClean="0"/>
          </a:p>
          <a:p>
            <a:r>
              <a:rPr lang="tr-TR" b="1" dirty="0" smtClean="0"/>
              <a:t>Sözel </a:t>
            </a:r>
            <a:r>
              <a:rPr lang="tr-TR" b="1" dirty="0"/>
              <a:t>ve sözel olmayan sosyal iletişim </a:t>
            </a:r>
            <a:r>
              <a:rPr lang="tr-TR" dirty="0"/>
              <a:t>becerilerinde ileride derecede aksaklıklar bulunduğu ve bu aksaklıkların işlevde bulunmasında önemli derecede yetersizliklere yol açtığı belirtilmiştir. </a:t>
            </a:r>
          </a:p>
        </p:txBody>
      </p:sp>
    </p:spTree>
    <p:extLst>
      <p:ext uri="{BB962C8B-B14F-4D97-AF65-F5344CB8AC3E}">
        <p14:creationId xmlns:p14="http://schemas.microsoft.com/office/powerpoint/2010/main" val="10827029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412875"/>
            <a:ext cx="8382000" cy="3988784"/>
          </a:xfrm>
        </p:spPr>
        <p:txBody>
          <a:bodyPr/>
          <a:lstStyle/>
          <a:p>
            <a:r>
              <a:rPr lang="tr-TR" b="1" dirty="0" smtClean="0"/>
              <a:t>Sınırlı </a:t>
            </a:r>
            <a:r>
              <a:rPr lang="tr-TR" b="1" dirty="0"/>
              <a:t>ilgi ve yineleyici davranışlar açısından </a:t>
            </a:r>
            <a:r>
              <a:rPr lang="tr-TR" dirty="0"/>
              <a:t>değerlendirildiğinde ise bu davranışlarının tüm alanlarda işlevde bulunmasını engellediğini ve bu davranışları yapması engellendiğinde önemli rahatsızlıklar gözlendiği belirtilmektedir. Ayrıca bu düzeydeki </a:t>
            </a:r>
            <a:r>
              <a:rPr lang="tr-TR" dirty="0" err="1"/>
              <a:t>OSB’li</a:t>
            </a:r>
            <a:r>
              <a:rPr lang="tr-TR" dirty="0"/>
              <a:t> bir çocuğun sabit ilgi duyduğu nesne, etkinlik vb. şeylerden başka bir şeye yönlendirilmeye çalışılmasının çok zor olduğu belirtilmiştir</a:t>
            </a:r>
          </a:p>
        </p:txBody>
      </p:sp>
    </p:spTree>
    <p:extLst>
      <p:ext uri="{BB962C8B-B14F-4D97-AF65-F5344CB8AC3E}">
        <p14:creationId xmlns:p14="http://schemas.microsoft.com/office/powerpoint/2010/main" val="1900674495"/>
      </p:ext>
    </p:extLst>
  </p:cSld>
  <p:clrMapOvr>
    <a:masterClrMapping/>
  </p:clrMapOvr>
  <p:transition>
    <p:fade/>
  </p:transition>
</p:sld>
</file>

<file path=ppt/theme/theme1.xml><?xml version="1.0" encoding="utf-8"?>
<a:theme xmlns:a="http://schemas.openxmlformats.org/drawingml/2006/main" name="TS010286756">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AF3C500-29BE-4486-928B-49C3B40E00E9}">
  <ds:schemaRefs>
    <ds:schemaRef ds:uri="http://schemas.microsoft.com/office/2006/metadata/longProperties"/>
  </ds:schemaRefs>
</ds:datastoreItem>
</file>

<file path=customXml/itemProps2.xml><?xml version="1.0" encoding="utf-8"?>
<ds:datastoreItem xmlns:ds="http://schemas.openxmlformats.org/officeDocument/2006/customXml" ds:itemID="{08C7770B-9AC2-4E2C-AC38-82F926C1BE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Template>
  <TotalTime>5465</TotalTime>
  <Words>1321</Words>
  <Application>Microsoft Office PowerPoint</Application>
  <PresentationFormat>Ekran Gösterisi (4:3)</PresentationFormat>
  <Paragraphs>123</Paragraphs>
  <Slides>25</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25</vt:i4>
      </vt:variant>
    </vt:vector>
  </HeadingPairs>
  <TitlesOfParts>
    <vt:vector size="33" baseType="lpstr">
      <vt:lpstr>Arial</vt:lpstr>
      <vt:lpstr>Calibri</vt:lpstr>
      <vt:lpstr>Cambria</vt:lpstr>
      <vt:lpstr>Courier New</vt:lpstr>
      <vt:lpstr>Times New Roman</vt:lpstr>
      <vt:lpstr>Wingdings</vt:lpstr>
      <vt:lpstr>TS010286756</vt:lpstr>
      <vt:lpstr>White with Courier font for code slides</vt:lpstr>
      <vt:lpstr>ÖZEL EĞİTİM</vt:lpstr>
      <vt:lpstr>TANIM </vt:lpstr>
      <vt:lpstr>PowerPoint Sunusu</vt:lpstr>
      <vt:lpstr>PowerPoint Sunusu</vt:lpstr>
      <vt:lpstr>PowerPoint Sunusu</vt:lpstr>
      <vt:lpstr>PowerPoint Sunusu</vt:lpstr>
      <vt:lpstr>PowerPoint Sunusu</vt:lpstr>
      <vt:lpstr>PowerPoint Sunusu</vt:lpstr>
      <vt:lpstr>PowerPoint Sunusu</vt:lpstr>
      <vt:lpstr>TANI ÖLÇÜTLERİ </vt:lpstr>
      <vt:lpstr>TANI ÖLÇÜTLERİ  </vt:lpstr>
      <vt:lpstr>TANI ÖLÇÜTLERİ </vt:lpstr>
      <vt:lpstr>YAYGINLIK </vt:lpstr>
      <vt:lpstr>NEDENLER </vt:lpstr>
      <vt:lpstr>ÖZELLİKLER Bilişsel ve Akademik Özellikler </vt:lpstr>
      <vt:lpstr>ÖZELLİKLER İletişimsel Özellikler </vt:lpstr>
      <vt:lpstr>ÖZELLİKLER Sosyal ve Davranışsal Özellikler </vt:lpstr>
      <vt:lpstr>ÖZELLİKLER Duyusal Özellikler </vt:lpstr>
      <vt:lpstr>TIBBİ ve EĞİTSEL DEĞERLENDİRME, YERLEŞTİRME </vt:lpstr>
      <vt:lpstr>OTİSTİK BOZUKLUK GÖSTEREN ÖĞRENCİLERE ETKİLİ ÖĞRETİM SUNMA STRATEJİLERİ Davranış Problemleriyle Başetme </vt:lpstr>
      <vt:lpstr>OTİSTİK BOZUKLUK GÖSTEREN ÖĞRENCİLERE ETKİLİ ÖĞRETİM SUNMA STRATEJİLERİ Uygulamalı Davranış Analizi (UDA) </vt:lpstr>
      <vt:lpstr>OTİSTİK BOZUKLUK GÖSTEREN ÖĞRENCİLERE ETKİLİ ÖĞRETİM SUNMA STRATEJİLERİ Görsel Desteklerden (İpuçlarından) Yararlanma </vt:lpstr>
      <vt:lpstr>OTİSTİK BOZUKLUK GÖSTEREN ÖĞRENCİLERE ETKİLİ ÖĞRETİM SUNMA STRATEJİLERİ Doğal Öğretim Teknikleri </vt:lpstr>
      <vt:lpstr>SINIFINDA OTİSTİK BOZUKLUK GÖSTEREN ÖĞRENCİ BULUNAN ÖĞRETMENLERE İPUÇLARI  </vt:lpstr>
      <vt:lpstr>SINIFINDA OTİSTİK BOZUKLUK GÖSTEREN ÖĞRENCİ BULUNAN ÖĞRETMENLERE İPUÇLARI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 Sunusu</dc:title>
  <dc:creator>admin2008</dc:creator>
  <cp:lastModifiedBy>BURCU</cp:lastModifiedBy>
  <cp:revision>1013</cp:revision>
  <dcterms:created xsi:type="dcterms:W3CDTF">2012-02-28T10:03:47Z</dcterms:created>
  <dcterms:modified xsi:type="dcterms:W3CDTF">2018-01-17T11:33:01Z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TC062561689990</vt:lpwstr>
  </property>
</Properties>
</file>