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747" r:id="rId1"/>
  </p:sldMasterIdLst>
  <p:notesMasterIdLst>
    <p:notesMasterId r:id="rId20"/>
  </p:notesMasterIdLst>
  <p:sldIdLst>
    <p:sldId id="256" r:id="rId2"/>
    <p:sldId id="334" r:id="rId3"/>
    <p:sldId id="335" r:id="rId4"/>
    <p:sldId id="336" r:id="rId5"/>
    <p:sldId id="337" r:id="rId6"/>
    <p:sldId id="338" r:id="rId7"/>
    <p:sldId id="339" r:id="rId8"/>
    <p:sldId id="340" r:id="rId9"/>
    <p:sldId id="341" r:id="rId10"/>
    <p:sldId id="342" r:id="rId11"/>
    <p:sldId id="343" r:id="rId12"/>
    <p:sldId id="344" r:id="rId13"/>
    <p:sldId id="345" r:id="rId14"/>
    <p:sldId id="346" r:id="rId15"/>
    <p:sldId id="347" r:id="rId16"/>
    <p:sldId id="348" r:id="rId17"/>
    <p:sldId id="349" r:id="rId18"/>
    <p:sldId id="333" r:id="rId19"/>
  </p:sldIdLst>
  <p:sldSz cx="12192000" cy="6858000"/>
  <p:notesSz cx="6858000" cy="9144000"/>
  <p:defaultTextStyle>
    <a:defPPr>
      <a:defRPr lang="tr-TR"/>
    </a:defPPr>
    <a:lvl1pPr algn="l" rtl="0" eaLnBrk="0" fontAlgn="base" hangingPunct="0">
      <a:spcBef>
        <a:spcPct val="0"/>
      </a:spcBef>
      <a:spcAft>
        <a:spcPct val="0"/>
      </a:spcAft>
      <a:defRPr kern="1200">
        <a:solidFill>
          <a:schemeClr val="tx1"/>
        </a:solidFill>
        <a:latin typeface="Times New Roman" panose="02020603050405020304" pitchFamily="18" charset="0"/>
        <a:ea typeface="+mn-ea"/>
        <a:cs typeface="+mn-cs"/>
      </a:defRPr>
    </a:lvl1pPr>
    <a:lvl2pPr marL="457200" algn="l" rtl="0" eaLnBrk="0" fontAlgn="base" hangingPunct="0">
      <a:spcBef>
        <a:spcPct val="0"/>
      </a:spcBef>
      <a:spcAft>
        <a:spcPct val="0"/>
      </a:spcAft>
      <a:defRPr kern="1200">
        <a:solidFill>
          <a:schemeClr val="tx1"/>
        </a:solidFill>
        <a:latin typeface="Times New Roman" panose="02020603050405020304" pitchFamily="18" charset="0"/>
        <a:ea typeface="+mn-ea"/>
        <a:cs typeface="+mn-cs"/>
      </a:defRPr>
    </a:lvl2pPr>
    <a:lvl3pPr marL="914400" algn="l" rtl="0" eaLnBrk="0" fontAlgn="base" hangingPunct="0">
      <a:spcBef>
        <a:spcPct val="0"/>
      </a:spcBef>
      <a:spcAft>
        <a:spcPct val="0"/>
      </a:spcAft>
      <a:defRPr kern="1200">
        <a:solidFill>
          <a:schemeClr val="tx1"/>
        </a:solidFill>
        <a:latin typeface="Times New Roman" panose="02020603050405020304" pitchFamily="18" charset="0"/>
        <a:ea typeface="+mn-ea"/>
        <a:cs typeface="+mn-cs"/>
      </a:defRPr>
    </a:lvl3pPr>
    <a:lvl4pPr marL="1371600" algn="l" rtl="0" eaLnBrk="0" fontAlgn="base" hangingPunct="0">
      <a:spcBef>
        <a:spcPct val="0"/>
      </a:spcBef>
      <a:spcAft>
        <a:spcPct val="0"/>
      </a:spcAft>
      <a:defRPr kern="1200">
        <a:solidFill>
          <a:schemeClr val="tx1"/>
        </a:solidFill>
        <a:latin typeface="Times New Roman" panose="02020603050405020304" pitchFamily="18" charset="0"/>
        <a:ea typeface="+mn-ea"/>
        <a:cs typeface="+mn-cs"/>
      </a:defRPr>
    </a:lvl4pPr>
    <a:lvl5pPr marL="1828800" algn="l" rtl="0" eaLnBrk="0" fontAlgn="base" hangingPunct="0">
      <a:spcBef>
        <a:spcPct val="0"/>
      </a:spcBef>
      <a:spcAft>
        <a:spcPct val="0"/>
      </a:spcAft>
      <a:defRPr kern="1200">
        <a:solidFill>
          <a:schemeClr val="tx1"/>
        </a:solidFill>
        <a:latin typeface="Times New Roman" panose="02020603050405020304" pitchFamily="18" charset="0"/>
        <a:ea typeface="+mn-ea"/>
        <a:cs typeface="+mn-cs"/>
      </a:defRPr>
    </a:lvl5pPr>
    <a:lvl6pPr marL="2286000" algn="l" defTabSz="914400" rtl="0" eaLnBrk="1" latinLnBrk="0" hangingPunct="1">
      <a:defRPr kern="1200">
        <a:solidFill>
          <a:schemeClr val="tx1"/>
        </a:solidFill>
        <a:latin typeface="Times New Roman" panose="02020603050405020304" pitchFamily="18" charset="0"/>
        <a:ea typeface="+mn-ea"/>
        <a:cs typeface="+mn-cs"/>
      </a:defRPr>
    </a:lvl6pPr>
    <a:lvl7pPr marL="2743200" algn="l" defTabSz="914400" rtl="0" eaLnBrk="1" latinLnBrk="0" hangingPunct="1">
      <a:defRPr kern="1200">
        <a:solidFill>
          <a:schemeClr val="tx1"/>
        </a:solidFill>
        <a:latin typeface="Times New Roman" panose="02020603050405020304" pitchFamily="18" charset="0"/>
        <a:ea typeface="+mn-ea"/>
        <a:cs typeface="+mn-cs"/>
      </a:defRPr>
    </a:lvl7pPr>
    <a:lvl8pPr marL="3200400" algn="l" defTabSz="914400" rtl="0" eaLnBrk="1" latinLnBrk="0" hangingPunct="1">
      <a:defRPr kern="1200">
        <a:solidFill>
          <a:schemeClr val="tx1"/>
        </a:solidFill>
        <a:latin typeface="Times New Roman" panose="02020603050405020304" pitchFamily="18" charset="0"/>
        <a:ea typeface="+mn-ea"/>
        <a:cs typeface="+mn-cs"/>
      </a:defRPr>
    </a:lvl8pPr>
    <a:lvl9pPr marL="3657600" algn="l" defTabSz="914400" rtl="0" eaLnBrk="1" latinLnBrk="0" hangingPunct="1">
      <a:defRPr kern="1200">
        <a:solidFill>
          <a:schemeClr val="tx1"/>
        </a:solidFill>
        <a:latin typeface="Times New Roman" panose="02020603050405020304" pitchFamily="18"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60" autoAdjust="0"/>
  </p:normalViewPr>
  <p:slideViewPr>
    <p:cSldViewPr>
      <p:cViewPr varScale="1">
        <p:scale>
          <a:sx n="102" d="100"/>
          <a:sy n="102" d="100"/>
        </p:scale>
        <p:origin x="228" y="102"/>
      </p:cViewPr>
      <p:guideLst>
        <p:guide orient="horz" pos="2160"/>
        <p:guide pos="384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notesViewPr>
    <p:cSldViewPr>
      <p:cViewPr varScale="1">
        <p:scale>
          <a:sx n="53" d="100"/>
          <a:sy n="53" d="100"/>
        </p:scale>
        <p:origin x="2844" y="90"/>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1 Üstbilgi Yer Tutucusu"/>
          <p:cNvSpPr>
            <a:spLocks noGrp="1"/>
          </p:cNvSpPr>
          <p:nvPr>
            <p:ph type="hdr" sz="quarter"/>
          </p:nvPr>
        </p:nvSpPr>
        <p:spPr>
          <a:xfrm>
            <a:off x="0" y="0"/>
            <a:ext cx="2971800" cy="457200"/>
          </a:xfrm>
          <a:prstGeom prst="rect">
            <a:avLst/>
          </a:prstGeom>
        </p:spPr>
        <p:txBody>
          <a:bodyPr vert="horz" lIns="91440" tIns="45720" rIns="91440" bIns="45720" rtlCol="0"/>
          <a:lstStyle>
            <a:lvl1pPr algn="l" eaLnBrk="1" fontAlgn="auto" hangingPunct="1">
              <a:spcBef>
                <a:spcPts val="0"/>
              </a:spcBef>
              <a:spcAft>
                <a:spcPts val="0"/>
              </a:spcAft>
              <a:defRPr sz="1200">
                <a:latin typeface="Arial" charset="0"/>
              </a:defRPr>
            </a:lvl1pPr>
          </a:lstStyle>
          <a:p>
            <a:pPr>
              <a:defRPr/>
            </a:pPr>
            <a:endParaRPr lang="tr-TR"/>
          </a:p>
        </p:txBody>
      </p:sp>
      <p:sp>
        <p:nvSpPr>
          <p:cNvPr id="3" name="2 Veri Yer Tutucusu"/>
          <p:cNvSpPr>
            <a:spLocks noGrp="1"/>
          </p:cNvSpPr>
          <p:nvPr>
            <p:ph type="dt" idx="1"/>
          </p:nvPr>
        </p:nvSpPr>
        <p:spPr>
          <a:xfrm>
            <a:off x="3884613" y="0"/>
            <a:ext cx="2971800" cy="457200"/>
          </a:xfrm>
          <a:prstGeom prst="rect">
            <a:avLst/>
          </a:prstGeom>
        </p:spPr>
        <p:txBody>
          <a:bodyPr vert="horz" lIns="91440" tIns="45720" rIns="91440" bIns="45720" rtlCol="0"/>
          <a:lstStyle>
            <a:lvl1pPr algn="r" eaLnBrk="1" fontAlgn="auto" hangingPunct="1">
              <a:spcBef>
                <a:spcPts val="0"/>
              </a:spcBef>
              <a:spcAft>
                <a:spcPts val="0"/>
              </a:spcAft>
              <a:defRPr sz="1200">
                <a:latin typeface="Arial" charset="0"/>
              </a:defRPr>
            </a:lvl1pPr>
          </a:lstStyle>
          <a:p>
            <a:pPr>
              <a:defRPr/>
            </a:pPr>
            <a:fld id="{534954C7-1E46-45B8-8A31-E49E8A6031F2}" type="datetimeFigureOut">
              <a:rPr lang="tr-TR"/>
              <a:pPr>
                <a:defRPr/>
              </a:pPr>
              <a:t>28.11.2017</a:t>
            </a:fld>
            <a:endParaRPr lang="tr-TR"/>
          </a:p>
        </p:txBody>
      </p:sp>
      <p:sp>
        <p:nvSpPr>
          <p:cNvPr id="4" name="3 Slayt Görüntüsü Yer Tutucusu"/>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pPr lvl="0"/>
            <a:endParaRPr lang="tr-TR" noProof="0" smtClean="0"/>
          </a:p>
        </p:txBody>
      </p:sp>
      <p:sp>
        <p:nvSpPr>
          <p:cNvPr id="5" name="4 Not Yer Tutucusu"/>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tr-TR" noProof="0" smtClean="0"/>
              <a:t>Asıl metin stillerini düzenlemek için tıklatın</a:t>
            </a:r>
          </a:p>
          <a:p>
            <a:pPr lvl="1"/>
            <a:r>
              <a:rPr lang="tr-TR" noProof="0" smtClean="0"/>
              <a:t>İkinci düzey</a:t>
            </a:r>
          </a:p>
          <a:p>
            <a:pPr lvl="2"/>
            <a:r>
              <a:rPr lang="tr-TR" noProof="0" smtClean="0"/>
              <a:t>Üçüncü düzey</a:t>
            </a:r>
          </a:p>
          <a:p>
            <a:pPr lvl="3"/>
            <a:r>
              <a:rPr lang="tr-TR" noProof="0" smtClean="0"/>
              <a:t>Dördüncü düzey</a:t>
            </a:r>
          </a:p>
          <a:p>
            <a:pPr lvl="4"/>
            <a:r>
              <a:rPr lang="tr-TR" noProof="0" smtClean="0"/>
              <a:t>Beşinci düzey</a:t>
            </a:r>
          </a:p>
        </p:txBody>
      </p:sp>
      <p:sp>
        <p:nvSpPr>
          <p:cNvPr id="6" name="5 Altbilgi Yer Tutucusu"/>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eaLnBrk="1" fontAlgn="auto" hangingPunct="1">
              <a:spcBef>
                <a:spcPts val="0"/>
              </a:spcBef>
              <a:spcAft>
                <a:spcPts val="0"/>
              </a:spcAft>
              <a:defRPr sz="1200">
                <a:latin typeface="Arial" charset="0"/>
              </a:defRPr>
            </a:lvl1pPr>
          </a:lstStyle>
          <a:p>
            <a:pPr>
              <a:defRPr/>
            </a:pPr>
            <a:endParaRPr lang="tr-TR"/>
          </a:p>
        </p:txBody>
      </p:sp>
      <p:sp>
        <p:nvSpPr>
          <p:cNvPr id="7" name="6 Slayt Numarası Yer Tutucusu"/>
          <p:cNvSpPr>
            <a:spLocks noGrp="1"/>
          </p:cNvSpPr>
          <p:nvPr>
            <p:ph type="sldNum" sz="quarter" idx="5"/>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eaLnBrk="1" fontAlgn="auto" hangingPunct="1">
              <a:spcBef>
                <a:spcPts val="0"/>
              </a:spcBef>
              <a:spcAft>
                <a:spcPts val="0"/>
              </a:spcAft>
              <a:defRPr sz="1200">
                <a:latin typeface="+mn-lt"/>
              </a:defRPr>
            </a:lvl1pPr>
          </a:lstStyle>
          <a:p>
            <a:pPr>
              <a:defRPr/>
            </a:pPr>
            <a:fld id="{0DD264EB-ED7A-4F3B-AD49-E42E57E4D4B9}" type="slidenum">
              <a:rPr lang="tr-TR" altLang="tr-TR"/>
              <a:pPr>
                <a:defRPr/>
              </a:pPr>
              <a:t>‹#›</a:t>
            </a:fld>
            <a:endParaRPr lang="tr-TR" altLang="tr-TR"/>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4" name="Rectangle 6"/>
          <p:cNvSpPr/>
          <p:nvPr/>
        </p:nvSpPr>
        <p:spPr>
          <a:xfrm>
            <a:off x="0" y="6400800"/>
            <a:ext cx="12192000" cy="457200"/>
          </a:xfrm>
          <a:prstGeom prst="rect">
            <a:avLst/>
          </a:prstGeom>
          <a:solidFill>
            <a:srgbClr val="204788"/>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5" name="Rectangle 7"/>
          <p:cNvSpPr/>
          <p:nvPr/>
        </p:nvSpPr>
        <p:spPr>
          <a:xfrm>
            <a:off x="0" y="6334125"/>
            <a:ext cx="12192000" cy="66675"/>
          </a:xfrm>
          <a:prstGeom prst="rect">
            <a:avLst/>
          </a:prstGeom>
          <a:solidFill>
            <a:srgbClr val="E5C77D"/>
          </a:solidFill>
          <a:ln>
            <a:noFill/>
          </a:ln>
        </p:spPr>
        <p:style>
          <a:lnRef idx="2">
            <a:schemeClr val="accent1">
              <a:shade val="50000"/>
            </a:schemeClr>
          </a:lnRef>
          <a:fillRef idx="1">
            <a:schemeClr val="accent1"/>
          </a:fillRef>
          <a:effectRef idx="0">
            <a:schemeClr val="accent1"/>
          </a:effectRef>
          <a:fontRef idx="minor">
            <a:schemeClr val="lt1"/>
          </a:fontRef>
        </p:style>
      </p:sp>
      <p:cxnSp>
        <p:nvCxnSpPr>
          <p:cNvPr id="6" name="Straight Connector 8"/>
          <p:cNvCxnSpPr/>
          <p:nvPr/>
        </p:nvCxnSpPr>
        <p:spPr>
          <a:xfrm>
            <a:off x="1208088" y="4343400"/>
            <a:ext cx="9875837"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pic>
        <p:nvPicPr>
          <p:cNvPr id="7" name="Resim 13"/>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2290763" y="827088"/>
            <a:ext cx="1528762" cy="1527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Metin kutusu 14"/>
          <p:cNvSpPr txBox="1">
            <a:spLocks noChangeArrowheads="1"/>
          </p:cNvSpPr>
          <p:nvPr/>
        </p:nvSpPr>
        <p:spPr bwMode="auto">
          <a:xfrm>
            <a:off x="3929063" y="1052513"/>
            <a:ext cx="5189537" cy="1076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fontAlgn="base">
              <a:spcBef>
                <a:spcPct val="0"/>
              </a:spcBef>
              <a:spcAft>
                <a:spcPct val="0"/>
              </a:spcAft>
              <a:defRPr>
                <a:solidFill>
                  <a:schemeClr val="tx1"/>
                </a:solidFill>
                <a:latin typeface="Times New Roman" panose="02020603050405020304" pitchFamily="18" charset="0"/>
              </a:defRPr>
            </a:lvl6pPr>
            <a:lvl7pPr marL="2971800" indent="-228600" fontAlgn="base">
              <a:spcBef>
                <a:spcPct val="0"/>
              </a:spcBef>
              <a:spcAft>
                <a:spcPct val="0"/>
              </a:spcAft>
              <a:defRPr>
                <a:solidFill>
                  <a:schemeClr val="tx1"/>
                </a:solidFill>
                <a:latin typeface="Times New Roman" panose="02020603050405020304" pitchFamily="18" charset="0"/>
              </a:defRPr>
            </a:lvl7pPr>
            <a:lvl8pPr marL="3429000" indent="-228600" fontAlgn="base">
              <a:spcBef>
                <a:spcPct val="0"/>
              </a:spcBef>
              <a:spcAft>
                <a:spcPct val="0"/>
              </a:spcAft>
              <a:defRPr>
                <a:solidFill>
                  <a:schemeClr val="tx1"/>
                </a:solidFill>
                <a:latin typeface="Times New Roman" panose="02020603050405020304" pitchFamily="18" charset="0"/>
              </a:defRPr>
            </a:lvl8pPr>
            <a:lvl9pPr marL="3886200" indent="-228600" fontAlgn="base">
              <a:spcBef>
                <a:spcPct val="0"/>
              </a:spcBef>
              <a:spcAft>
                <a:spcPct val="0"/>
              </a:spcAft>
              <a:defRPr>
                <a:solidFill>
                  <a:schemeClr val="tx1"/>
                </a:solidFill>
                <a:latin typeface="Times New Roman" panose="02020603050405020304" pitchFamily="18" charset="0"/>
              </a:defRPr>
            </a:lvl9pPr>
          </a:lstStyle>
          <a:p>
            <a:pPr algn="ctr" eaLnBrk="1" hangingPunct="1"/>
            <a:r>
              <a:rPr lang="tr-TR" altLang="tr-TR" sz="3200">
                <a:solidFill>
                  <a:srgbClr val="204788"/>
                </a:solidFill>
                <a:cs typeface="Times New Roman" panose="02020603050405020304" pitchFamily="18" charset="0"/>
              </a:rPr>
              <a:t>Ankara Üniversitesi</a:t>
            </a:r>
          </a:p>
          <a:p>
            <a:pPr algn="ctr" eaLnBrk="1" hangingPunct="1"/>
            <a:r>
              <a:rPr lang="tr-TR" altLang="tr-TR" sz="3200">
                <a:solidFill>
                  <a:srgbClr val="204788"/>
                </a:solidFill>
                <a:cs typeface="Times New Roman" panose="02020603050405020304" pitchFamily="18" charset="0"/>
              </a:rPr>
              <a:t>Nallıhan Meslek Yüksekokulu</a:t>
            </a:r>
          </a:p>
        </p:txBody>
      </p:sp>
      <p:sp>
        <p:nvSpPr>
          <p:cNvPr id="2" name="Title 1"/>
          <p:cNvSpPr>
            <a:spLocks noGrp="1"/>
          </p:cNvSpPr>
          <p:nvPr>
            <p:ph type="ctrTitle"/>
          </p:nvPr>
        </p:nvSpPr>
        <p:spPr>
          <a:xfrm>
            <a:off x="1097280" y="758952"/>
            <a:ext cx="10058400" cy="3566160"/>
          </a:xfrm>
        </p:spPr>
        <p:txBody>
          <a:bodyPr/>
          <a:lstStyle>
            <a:lvl1pPr algn="ctr">
              <a:lnSpc>
                <a:spcPct val="85000"/>
              </a:lnSpc>
              <a:defRPr sz="3200" b="0" spc="-50" baseline="0">
                <a:solidFill>
                  <a:srgbClr val="204788"/>
                </a:solidFill>
                <a:latin typeface="Times New Roman" panose="02020603050405020304" pitchFamily="18" charset="0"/>
                <a:cs typeface="Times New Roman" panose="02020603050405020304" pitchFamily="18" charset="0"/>
              </a:defRPr>
            </a:lvl1pPr>
          </a:lstStyle>
          <a:p>
            <a:r>
              <a:rPr lang="tr-TR" smtClean="0"/>
              <a:t>Asıl başlık stili için tıklatın</a:t>
            </a:r>
            <a:endParaRPr lang="en-US" dirty="0"/>
          </a:p>
        </p:txBody>
      </p:sp>
      <p:sp>
        <p:nvSpPr>
          <p:cNvPr id="3" name="Subtitle 2"/>
          <p:cNvSpPr>
            <a:spLocks noGrp="1"/>
          </p:cNvSpPr>
          <p:nvPr>
            <p:ph type="subTitle" idx="1"/>
          </p:nvPr>
        </p:nvSpPr>
        <p:spPr>
          <a:xfrm>
            <a:off x="1100051" y="4455621"/>
            <a:ext cx="10058400" cy="1143000"/>
          </a:xfrm>
        </p:spPr>
        <p:txBody>
          <a:bodyPr lIns="91440" rIns="91440">
            <a:normAutofit/>
          </a:bodyPr>
          <a:lstStyle>
            <a:lvl1pPr marL="0" indent="0" algn="ctr">
              <a:buNone/>
              <a:defRPr sz="1800" cap="all" spc="200" baseline="0">
                <a:solidFill>
                  <a:schemeClr val="tx2"/>
                </a:solidFill>
                <a:latin typeface="Times New Roman" panose="02020603050405020304" pitchFamily="18" charset="0"/>
                <a:cs typeface="Times New Roman" panose="02020603050405020304" pitchFamily="18" charset="0"/>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tr-TR" smtClean="0"/>
              <a:t>Asıl alt başlık stilini düzenlemek için tıklayın</a:t>
            </a:r>
            <a:endParaRPr lang="en-US" dirty="0"/>
          </a:p>
        </p:txBody>
      </p:sp>
      <p:sp>
        <p:nvSpPr>
          <p:cNvPr id="9" name="Date Placeholder 3"/>
          <p:cNvSpPr>
            <a:spLocks noGrp="1"/>
          </p:cNvSpPr>
          <p:nvPr>
            <p:ph type="dt" sz="half" idx="10"/>
          </p:nvPr>
        </p:nvSpPr>
        <p:spPr/>
        <p:txBody>
          <a:bodyPr/>
          <a:lstStyle>
            <a:lvl1pPr>
              <a:defRPr smtClean="0">
                <a:latin typeface="Times New Roman" panose="02020603050405020304" pitchFamily="18" charset="0"/>
                <a:cs typeface="Times New Roman" panose="02020603050405020304" pitchFamily="18" charset="0"/>
              </a:defRPr>
            </a:lvl1pPr>
          </a:lstStyle>
          <a:p>
            <a:pPr>
              <a:defRPr/>
            </a:pPr>
            <a:fld id="{F07D1E4F-44A0-40F5-9152-EAAC98D74609}" type="datetime1">
              <a:rPr lang="tr-TR"/>
              <a:pPr>
                <a:defRPr/>
              </a:pPr>
              <a:t>28.11.2017</a:t>
            </a:fld>
            <a:endParaRPr lang="tr-TR"/>
          </a:p>
        </p:txBody>
      </p:sp>
      <p:sp>
        <p:nvSpPr>
          <p:cNvPr id="10" name="Footer Placeholder 4"/>
          <p:cNvSpPr>
            <a:spLocks noGrp="1"/>
          </p:cNvSpPr>
          <p:nvPr>
            <p:ph type="ftr" sz="quarter" idx="11"/>
          </p:nvPr>
        </p:nvSpPr>
        <p:spPr/>
        <p:txBody>
          <a:bodyPr/>
          <a:lstStyle>
            <a:lvl1pPr>
              <a:defRPr smtClean="0">
                <a:latin typeface="Times New Roman" panose="02020603050405020304" pitchFamily="18" charset="0"/>
                <a:cs typeface="Times New Roman" panose="02020603050405020304" pitchFamily="18" charset="0"/>
              </a:defRPr>
            </a:lvl1pPr>
          </a:lstStyle>
          <a:p>
            <a:pPr>
              <a:defRPr/>
            </a:pPr>
            <a:r>
              <a:rPr lang="tr-TR"/>
              <a:t>Dr. Meltem BATURAY</a:t>
            </a:r>
          </a:p>
        </p:txBody>
      </p:sp>
      <p:sp>
        <p:nvSpPr>
          <p:cNvPr id="11" name="Slide Number Placeholder 5"/>
          <p:cNvSpPr>
            <a:spLocks noGrp="1"/>
          </p:cNvSpPr>
          <p:nvPr>
            <p:ph type="sldNum" sz="quarter" idx="12"/>
          </p:nvPr>
        </p:nvSpPr>
        <p:spPr/>
        <p:txBody>
          <a:bodyPr/>
          <a:lstStyle>
            <a:lvl1pPr>
              <a:defRPr smtClean="0">
                <a:latin typeface="Times New Roman" panose="02020603050405020304" pitchFamily="18" charset="0"/>
                <a:cs typeface="Times New Roman" panose="02020603050405020304" pitchFamily="18" charset="0"/>
              </a:defRPr>
            </a:lvl1pPr>
          </a:lstStyle>
          <a:p>
            <a:pPr>
              <a:defRPr/>
            </a:pPr>
            <a:fld id="{69025A6D-9892-44CA-ADF1-B740EAF2C0E0}" type="slidenum">
              <a:rPr lang="tr-TR" altLang="tr-TR"/>
              <a:pPr>
                <a:defRPr/>
              </a:pPr>
              <a:t>‹#›</a:t>
            </a:fld>
            <a:endParaRPr lang="tr-TR" altLang="tr-TR"/>
          </a:p>
        </p:txBody>
      </p:sp>
    </p:spTree>
    <p:extLst>
      <p:ext uri="{BB962C8B-B14F-4D97-AF65-F5344CB8AC3E}">
        <p14:creationId xmlns:p14="http://schemas.microsoft.com/office/powerpoint/2010/main" val="2246588821"/>
      </p:ext>
    </p:extLst>
  </p:cSld>
  <p:clrMapOvr>
    <a:masterClrMapping/>
  </p:clrMapOvr>
  <p:transition spd="med">
    <p:fad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lvl1pPr>
              <a:defRPr/>
            </a:lvl1pPr>
          </a:lstStyle>
          <a:p>
            <a:pPr>
              <a:defRPr/>
            </a:pPr>
            <a:fld id="{4963D7C4-5FDA-416B-86E6-6E7FFDF7F516}" type="datetime1">
              <a:rPr lang="tr-TR"/>
              <a:pPr>
                <a:defRPr/>
              </a:pPr>
              <a:t>28.11.2017</a:t>
            </a:fld>
            <a:endParaRPr lang="tr-TR"/>
          </a:p>
        </p:txBody>
      </p:sp>
      <p:sp>
        <p:nvSpPr>
          <p:cNvPr id="5" name="Footer Placeholder 4"/>
          <p:cNvSpPr>
            <a:spLocks noGrp="1"/>
          </p:cNvSpPr>
          <p:nvPr>
            <p:ph type="ftr" sz="quarter" idx="11"/>
          </p:nvPr>
        </p:nvSpPr>
        <p:spPr/>
        <p:txBody>
          <a:bodyPr/>
          <a:lstStyle>
            <a:lvl1pPr>
              <a:defRPr/>
            </a:lvl1pPr>
          </a:lstStyle>
          <a:p>
            <a:pPr>
              <a:defRPr/>
            </a:pPr>
            <a:r>
              <a:rPr lang="tr-TR"/>
              <a:t>Dr. Meltem BATURAY</a:t>
            </a:r>
          </a:p>
        </p:txBody>
      </p:sp>
      <p:sp>
        <p:nvSpPr>
          <p:cNvPr id="6" name="Slide Number Placeholder 5"/>
          <p:cNvSpPr>
            <a:spLocks noGrp="1"/>
          </p:cNvSpPr>
          <p:nvPr>
            <p:ph type="sldNum" sz="quarter" idx="12"/>
          </p:nvPr>
        </p:nvSpPr>
        <p:spPr/>
        <p:txBody>
          <a:bodyPr/>
          <a:lstStyle>
            <a:lvl1pPr>
              <a:defRPr/>
            </a:lvl1pPr>
          </a:lstStyle>
          <a:p>
            <a:pPr>
              <a:defRPr/>
            </a:pPr>
            <a:fld id="{6EEF2564-EE41-4F5B-829A-88E9D0B627CA}" type="slidenum">
              <a:rPr lang="tr-TR" altLang="tr-TR"/>
              <a:pPr>
                <a:defRPr/>
              </a:pPr>
              <a:t>‹#›</a:t>
            </a:fld>
            <a:endParaRPr lang="tr-TR" altLang="tr-TR"/>
          </a:p>
        </p:txBody>
      </p:sp>
    </p:spTree>
    <p:extLst>
      <p:ext uri="{BB962C8B-B14F-4D97-AF65-F5344CB8AC3E}">
        <p14:creationId xmlns:p14="http://schemas.microsoft.com/office/powerpoint/2010/main" val="308013186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Dikey Başlık ve Metin">
    <p:spTree>
      <p:nvGrpSpPr>
        <p:cNvPr id="1" name=""/>
        <p:cNvGrpSpPr/>
        <p:nvPr/>
      </p:nvGrpSpPr>
      <p:grpSpPr>
        <a:xfrm>
          <a:off x="0" y="0"/>
          <a:ext cx="0" cy="0"/>
          <a:chOff x="0" y="0"/>
          <a:chExt cx="0" cy="0"/>
        </a:xfrm>
      </p:grpSpPr>
      <p:sp>
        <p:nvSpPr>
          <p:cNvPr id="4" name="Rectangle 6"/>
          <p:cNvSpPr/>
          <p:nvPr/>
        </p:nvSpPr>
        <p:spPr>
          <a:xfrm>
            <a:off x="3175" y="6400800"/>
            <a:ext cx="12188825" cy="457200"/>
          </a:xfrm>
          <a:prstGeom prst="rect">
            <a:avLst/>
          </a:prstGeom>
          <a:solidFill>
            <a:srgbClr val="204788"/>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5" name="Rectangle 7"/>
          <p:cNvSpPr/>
          <p:nvPr/>
        </p:nvSpPr>
        <p:spPr>
          <a:xfrm>
            <a:off x="0" y="6334125"/>
            <a:ext cx="12188825" cy="63500"/>
          </a:xfrm>
          <a:prstGeom prst="rect">
            <a:avLst/>
          </a:prstGeom>
          <a:solidFill>
            <a:srgbClr val="E5C77D"/>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724900" y="412302"/>
            <a:ext cx="2628900" cy="5759898"/>
          </a:xfrm>
        </p:spPr>
        <p:txBody>
          <a:bodyPr vert="eaVert"/>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838200" y="412302"/>
            <a:ext cx="7734300" cy="5759898"/>
          </a:xfrm>
        </p:spPr>
        <p:txBody>
          <a:bodyPr vert="eaVert" lIns="45720" tIns="0" rIns="45720" bIns="0"/>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6" name="Date Placeholder 3"/>
          <p:cNvSpPr>
            <a:spLocks noGrp="1"/>
          </p:cNvSpPr>
          <p:nvPr>
            <p:ph type="dt" sz="half" idx="10"/>
          </p:nvPr>
        </p:nvSpPr>
        <p:spPr/>
        <p:txBody>
          <a:bodyPr/>
          <a:lstStyle>
            <a:lvl1pPr>
              <a:defRPr/>
            </a:lvl1pPr>
          </a:lstStyle>
          <a:p>
            <a:pPr>
              <a:defRPr/>
            </a:pPr>
            <a:fld id="{4D75D93F-C2C7-4F1D-95D4-155835929C24}" type="datetime1">
              <a:rPr lang="tr-TR"/>
              <a:pPr>
                <a:defRPr/>
              </a:pPr>
              <a:t>28.11.2017</a:t>
            </a:fld>
            <a:endParaRPr lang="tr-TR"/>
          </a:p>
        </p:txBody>
      </p:sp>
      <p:sp>
        <p:nvSpPr>
          <p:cNvPr id="7" name="Footer Placeholder 4"/>
          <p:cNvSpPr>
            <a:spLocks noGrp="1"/>
          </p:cNvSpPr>
          <p:nvPr>
            <p:ph type="ftr" sz="quarter" idx="11"/>
          </p:nvPr>
        </p:nvSpPr>
        <p:spPr/>
        <p:txBody>
          <a:bodyPr/>
          <a:lstStyle>
            <a:lvl1pPr>
              <a:defRPr/>
            </a:lvl1pPr>
          </a:lstStyle>
          <a:p>
            <a:pPr>
              <a:defRPr/>
            </a:pPr>
            <a:r>
              <a:rPr lang="tr-TR"/>
              <a:t>Dr. Meltem BATURAY</a:t>
            </a:r>
          </a:p>
        </p:txBody>
      </p:sp>
      <p:sp>
        <p:nvSpPr>
          <p:cNvPr id="8" name="Slide Number Placeholder 5"/>
          <p:cNvSpPr>
            <a:spLocks noGrp="1"/>
          </p:cNvSpPr>
          <p:nvPr>
            <p:ph type="sldNum" sz="quarter" idx="12"/>
          </p:nvPr>
        </p:nvSpPr>
        <p:spPr/>
        <p:txBody>
          <a:bodyPr/>
          <a:lstStyle>
            <a:lvl1pPr>
              <a:defRPr/>
            </a:lvl1pPr>
          </a:lstStyle>
          <a:p>
            <a:pPr>
              <a:defRPr/>
            </a:pPr>
            <a:fld id="{D2B0AC5D-B078-4DE4-BAB1-522EF778B1BB}" type="slidenum">
              <a:rPr lang="tr-TR" altLang="tr-TR"/>
              <a:pPr>
                <a:defRPr/>
              </a:pPr>
              <a:t>‹#›</a:t>
            </a:fld>
            <a:endParaRPr lang="tr-TR" altLang="tr-TR"/>
          </a:p>
        </p:txBody>
      </p:sp>
    </p:spTree>
    <p:extLst>
      <p:ext uri="{BB962C8B-B14F-4D97-AF65-F5344CB8AC3E}">
        <p14:creationId xmlns:p14="http://schemas.microsoft.com/office/powerpoint/2010/main" val="2597189294"/>
      </p:ext>
    </p:extLst>
  </p:cSld>
  <p:clrMapOvr>
    <a:masterClrMapping/>
  </p:clrMapOvr>
  <p:transition spd="med">
    <p:fad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a:xfrm>
            <a:off x="1096963" y="287339"/>
            <a:ext cx="10058400" cy="1125438"/>
          </a:xfrm>
        </p:spPr>
        <p:txBody>
          <a:bodyPr/>
          <a:lstStyle>
            <a:lvl1pPr>
              <a:defRPr>
                <a:solidFill>
                  <a:schemeClr val="bg2">
                    <a:lumMod val="25000"/>
                  </a:schemeClr>
                </a:solidFill>
                <a:latin typeface="Times New Roman" panose="02020603050405020304" pitchFamily="18" charset="0"/>
                <a:cs typeface="Times New Roman" panose="02020603050405020304" pitchFamily="18" charset="0"/>
              </a:defRPr>
            </a:lvl1pPr>
          </a:lstStyle>
          <a:p>
            <a:r>
              <a:rPr lang="tr-TR" dirty="0" smtClean="0"/>
              <a:t>Asıl başlık stili için tıklatın</a:t>
            </a:r>
            <a:endParaRPr lang="en-US" dirty="0"/>
          </a:p>
        </p:txBody>
      </p:sp>
      <p:sp>
        <p:nvSpPr>
          <p:cNvPr id="3" name="Content Placeholder 2"/>
          <p:cNvSpPr>
            <a:spLocks noGrp="1"/>
          </p:cNvSpPr>
          <p:nvPr>
            <p:ph idx="1"/>
          </p:nvPr>
        </p:nvSpPr>
        <p:spPr>
          <a:xfrm>
            <a:off x="1096963" y="1556792"/>
            <a:ext cx="10058400" cy="4670797"/>
          </a:xfrm>
        </p:spPr>
        <p:txBody>
          <a:bodyPr/>
          <a:lstStyle>
            <a:lvl1pPr>
              <a:defRPr sz="2400">
                <a:solidFill>
                  <a:schemeClr val="bg2">
                    <a:lumMod val="25000"/>
                  </a:schemeClr>
                </a:solidFill>
                <a:latin typeface="Times New Roman" panose="02020603050405020304" pitchFamily="18" charset="0"/>
                <a:cs typeface="Times New Roman" panose="02020603050405020304" pitchFamily="18" charset="0"/>
              </a:defRPr>
            </a:lvl1pPr>
            <a:lvl2pPr>
              <a:defRPr sz="2200">
                <a:solidFill>
                  <a:schemeClr val="bg2">
                    <a:lumMod val="25000"/>
                  </a:schemeClr>
                </a:solidFill>
                <a:latin typeface="Times New Roman" panose="02020603050405020304" pitchFamily="18" charset="0"/>
                <a:cs typeface="Times New Roman" panose="02020603050405020304" pitchFamily="18" charset="0"/>
              </a:defRPr>
            </a:lvl2pPr>
            <a:lvl3pPr>
              <a:defRPr sz="2000">
                <a:solidFill>
                  <a:schemeClr val="bg2">
                    <a:lumMod val="25000"/>
                  </a:schemeClr>
                </a:solidFill>
                <a:latin typeface="Times New Roman" panose="02020603050405020304" pitchFamily="18" charset="0"/>
                <a:cs typeface="Times New Roman" panose="02020603050405020304" pitchFamily="18" charset="0"/>
              </a:defRPr>
            </a:lvl3pPr>
            <a:lvl4pPr>
              <a:defRPr sz="1800">
                <a:solidFill>
                  <a:schemeClr val="bg2">
                    <a:lumMod val="25000"/>
                  </a:schemeClr>
                </a:solidFill>
                <a:latin typeface="Times New Roman" panose="02020603050405020304" pitchFamily="18" charset="0"/>
                <a:cs typeface="Times New Roman" panose="02020603050405020304" pitchFamily="18" charset="0"/>
              </a:defRPr>
            </a:lvl4pPr>
            <a:lvl5pPr>
              <a:defRPr sz="1800">
                <a:solidFill>
                  <a:schemeClr val="bg2">
                    <a:lumMod val="25000"/>
                  </a:schemeClr>
                </a:solidFill>
                <a:latin typeface="Times New Roman" panose="02020603050405020304" pitchFamily="18" charset="0"/>
                <a:cs typeface="Times New Roman" panose="02020603050405020304" pitchFamily="18" charset="0"/>
              </a:defRPr>
            </a:lvl5pPr>
          </a:lstStyle>
          <a:p>
            <a:pPr lvl="0"/>
            <a:r>
              <a:rPr lang="tr-TR" dirty="0" smtClean="0"/>
              <a:t>Asıl metin stillerini düzenle</a:t>
            </a:r>
          </a:p>
          <a:p>
            <a:pPr lvl="1"/>
            <a:r>
              <a:rPr lang="tr-TR" dirty="0" smtClean="0"/>
              <a:t>İkinci düzey</a:t>
            </a:r>
          </a:p>
          <a:p>
            <a:pPr lvl="2"/>
            <a:r>
              <a:rPr lang="tr-TR" dirty="0" smtClean="0"/>
              <a:t>Üçüncü düzey</a:t>
            </a:r>
          </a:p>
          <a:p>
            <a:pPr lvl="3"/>
            <a:r>
              <a:rPr lang="tr-TR" dirty="0" smtClean="0"/>
              <a:t>Dördüncü düzey</a:t>
            </a:r>
          </a:p>
          <a:p>
            <a:pPr lvl="4"/>
            <a:r>
              <a:rPr lang="tr-TR" dirty="0" smtClean="0"/>
              <a:t>Beşinci düzey</a:t>
            </a:r>
            <a:endParaRPr lang="en-US" dirty="0"/>
          </a:p>
        </p:txBody>
      </p:sp>
      <p:sp>
        <p:nvSpPr>
          <p:cNvPr id="4" name="Date Placeholder 3"/>
          <p:cNvSpPr>
            <a:spLocks noGrp="1"/>
          </p:cNvSpPr>
          <p:nvPr>
            <p:ph type="dt" sz="half" idx="10"/>
          </p:nvPr>
        </p:nvSpPr>
        <p:spPr/>
        <p:txBody>
          <a:bodyPr/>
          <a:lstStyle>
            <a:lvl1pPr>
              <a:defRPr smtClean="0">
                <a:solidFill>
                  <a:schemeClr val="bg2">
                    <a:lumMod val="25000"/>
                  </a:schemeClr>
                </a:solidFill>
                <a:latin typeface="Times New Roman" panose="02020603050405020304" pitchFamily="18" charset="0"/>
                <a:cs typeface="Times New Roman" panose="02020603050405020304" pitchFamily="18" charset="0"/>
              </a:defRPr>
            </a:lvl1pPr>
          </a:lstStyle>
          <a:p>
            <a:pPr>
              <a:defRPr/>
            </a:pPr>
            <a:fld id="{7148038E-E327-489E-83F9-69E877FCA94A}" type="datetime1">
              <a:rPr lang="tr-TR"/>
              <a:pPr>
                <a:defRPr/>
              </a:pPr>
              <a:t>28.11.2017</a:t>
            </a:fld>
            <a:endParaRPr lang="tr-TR"/>
          </a:p>
        </p:txBody>
      </p:sp>
      <p:sp>
        <p:nvSpPr>
          <p:cNvPr id="6" name="Slide Number Placeholder 5"/>
          <p:cNvSpPr>
            <a:spLocks noGrp="1"/>
          </p:cNvSpPr>
          <p:nvPr>
            <p:ph type="sldNum" sz="quarter" idx="12"/>
          </p:nvPr>
        </p:nvSpPr>
        <p:spPr/>
        <p:txBody>
          <a:bodyPr/>
          <a:lstStyle>
            <a:lvl1pPr>
              <a:defRPr smtClean="0">
                <a:solidFill>
                  <a:schemeClr val="bg2">
                    <a:lumMod val="25000"/>
                  </a:schemeClr>
                </a:solidFill>
                <a:latin typeface="Times New Roman" panose="02020603050405020304" pitchFamily="18" charset="0"/>
                <a:cs typeface="Times New Roman" panose="02020603050405020304" pitchFamily="18" charset="0"/>
              </a:defRPr>
            </a:lvl1pPr>
          </a:lstStyle>
          <a:p>
            <a:pPr>
              <a:defRPr/>
            </a:pPr>
            <a:fld id="{0D9AD90C-3292-442A-A66B-9C1842AC3F52}" type="slidenum">
              <a:rPr lang="tr-TR" altLang="tr-TR"/>
              <a:pPr>
                <a:defRPr/>
              </a:pPr>
              <a:t>‹#›</a:t>
            </a:fld>
            <a:endParaRPr lang="tr-TR" altLang="tr-TR"/>
          </a:p>
        </p:txBody>
      </p:sp>
    </p:spTree>
    <p:extLst>
      <p:ext uri="{BB962C8B-B14F-4D97-AF65-F5344CB8AC3E}">
        <p14:creationId xmlns:p14="http://schemas.microsoft.com/office/powerpoint/2010/main" val="1111810663"/>
      </p:ext>
    </p:extLst>
  </p:cSld>
  <p:clrMapOvr>
    <a:masterClrMapping/>
  </p:clrMapOvr>
  <p:transition spd="med">
    <p:fad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sp>
        <p:nvSpPr>
          <p:cNvPr id="4" name="Rectangle 6"/>
          <p:cNvSpPr/>
          <p:nvPr/>
        </p:nvSpPr>
        <p:spPr>
          <a:xfrm>
            <a:off x="3175" y="6400800"/>
            <a:ext cx="12188825" cy="457200"/>
          </a:xfrm>
          <a:prstGeom prst="rect">
            <a:avLst/>
          </a:prstGeom>
          <a:solidFill>
            <a:srgbClr val="204788"/>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5" name="Rectangle 7"/>
          <p:cNvSpPr/>
          <p:nvPr/>
        </p:nvSpPr>
        <p:spPr>
          <a:xfrm>
            <a:off x="0" y="6334125"/>
            <a:ext cx="12188825" cy="63500"/>
          </a:xfrm>
          <a:prstGeom prst="rect">
            <a:avLst/>
          </a:prstGeom>
          <a:solidFill>
            <a:srgbClr val="E5C77D"/>
          </a:solidFill>
          <a:ln>
            <a:noFill/>
          </a:ln>
        </p:spPr>
        <p:style>
          <a:lnRef idx="2">
            <a:schemeClr val="accent1">
              <a:shade val="50000"/>
            </a:schemeClr>
          </a:lnRef>
          <a:fillRef idx="1">
            <a:schemeClr val="accent1"/>
          </a:fillRef>
          <a:effectRef idx="0">
            <a:schemeClr val="accent1"/>
          </a:effectRef>
          <a:fontRef idx="minor">
            <a:schemeClr val="lt1"/>
          </a:fontRef>
        </p:style>
      </p:sp>
      <p:cxnSp>
        <p:nvCxnSpPr>
          <p:cNvPr id="6" name="Straight Connector 8"/>
          <p:cNvCxnSpPr/>
          <p:nvPr/>
        </p:nvCxnSpPr>
        <p:spPr>
          <a:xfrm>
            <a:off x="1208088" y="4343400"/>
            <a:ext cx="9875837"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2" name="Title 1"/>
          <p:cNvSpPr>
            <a:spLocks noGrp="1"/>
          </p:cNvSpPr>
          <p:nvPr>
            <p:ph type="title"/>
          </p:nvPr>
        </p:nvSpPr>
        <p:spPr>
          <a:xfrm>
            <a:off x="1097280" y="758952"/>
            <a:ext cx="10058400" cy="3566160"/>
          </a:xfrm>
        </p:spPr>
        <p:txBody>
          <a:bodyPr anchorCtr="0"/>
          <a:lstStyle>
            <a:lvl1pPr>
              <a:lnSpc>
                <a:spcPct val="85000"/>
              </a:lnSpc>
              <a:defRPr sz="3600" b="0">
                <a:solidFill>
                  <a:srgbClr val="204788"/>
                </a:solidFill>
                <a:latin typeface="Times New Roman" panose="02020603050405020304" pitchFamily="18" charset="0"/>
                <a:cs typeface="Times New Roman" panose="02020603050405020304" pitchFamily="18" charset="0"/>
              </a:defRPr>
            </a:lvl1pPr>
          </a:lstStyle>
          <a:p>
            <a:r>
              <a:rPr lang="tr-TR" smtClean="0"/>
              <a:t>Asıl başlık stili için tıklatın</a:t>
            </a:r>
            <a:endParaRPr lang="en-US" dirty="0"/>
          </a:p>
        </p:txBody>
      </p:sp>
      <p:sp>
        <p:nvSpPr>
          <p:cNvPr id="3" name="Text Placeholder 2"/>
          <p:cNvSpPr>
            <a:spLocks noGrp="1"/>
          </p:cNvSpPr>
          <p:nvPr>
            <p:ph type="body" idx="1"/>
          </p:nvPr>
        </p:nvSpPr>
        <p:spPr>
          <a:xfrm>
            <a:off x="1097280" y="4453128"/>
            <a:ext cx="10058400" cy="1143000"/>
          </a:xfrm>
        </p:spPr>
        <p:txBody>
          <a:bodyPr lIns="91440" rIns="91440">
            <a:normAutofit/>
          </a:bodyPr>
          <a:lstStyle>
            <a:lvl1pPr marL="0" indent="0">
              <a:buNone/>
              <a:defRPr sz="1800" cap="all" spc="200" baseline="0">
                <a:solidFill>
                  <a:srgbClr val="204788"/>
                </a:solidFill>
                <a:latin typeface="Times New Roman" panose="02020603050405020304" pitchFamily="18" charset="0"/>
                <a:cs typeface="Times New Roman" panose="02020603050405020304" pitchFamily="18" charset="0"/>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7" name="Date Placeholder 3"/>
          <p:cNvSpPr>
            <a:spLocks noGrp="1"/>
          </p:cNvSpPr>
          <p:nvPr>
            <p:ph type="dt" sz="half" idx="10"/>
          </p:nvPr>
        </p:nvSpPr>
        <p:spPr/>
        <p:txBody>
          <a:bodyPr/>
          <a:lstStyle>
            <a:lvl1pPr>
              <a:defRPr smtClean="0">
                <a:latin typeface="Times New Roman" panose="02020603050405020304" pitchFamily="18" charset="0"/>
                <a:cs typeface="Times New Roman" panose="02020603050405020304" pitchFamily="18" charset="0"/>
              </a:defRPr>
            </a:lvl1pPr>
          </a:lstStyle>
          <a:p>
            <a:pPr>
              <a:defRPr/>
            </a:pPr>
            <a:fld id="{2D11A7D6-6303-48CF-93EA-A8EAF227D5F7}" type="datetime1">
              <a:rPr lang="tr-TR"/>
              <a:pPr>
                <a:defRPr/>
              </a:pPr>
              <a:t>28.11.2017</a:t>
            </a:fld>
            <a:endParaRPr lang="tr-TR"/>
          </a:p>
        </p:txBody>
      </p:sp>
      <p:sp>
        <p:nvSpPr>
          <p:cNvPr id="8" name="Footer Placeholder 4"/>
          <p:cNvSpPr>
            <a:spLocks noGrp="1"/>
          </p:cNvSpPr>
          <p:nvPr>
            <p:ph type="ftr" sz="quarter" idx="11"/>
          </p:nvPr>
        </p:nvSpPr>
        <p:spPr/>
        <p:txBody>
          <a:bodyPr/>
          <a:lstStyle>
            <a:lvl1pPr>
              <a:defRPr smtClean="0">
                <a:latin typeface="Times New Roman" panose="02020603050405020304" pitchFamily="18" charset="0"/>
                <a:cs typeface="Times New Roman" panose="02020603050405020304" pitchFamily="18" charset="0"/>
              </a:defRPr>
            </a:lvl1pPr>
          </a:lstStyle>
          <a:p>
            <a:pPr>
              <a:defRPr/>
            </a:pPr>
            <a:r>
              <a:rPr lang="tr-TR"/>
              <a:t>Dr. Meltem BATURAY</a:t>
            </a:r>
          </a:p>
        </p:txBody>
      </p:sp>
      <p:sp>
        <p:nvSpPr>
          <p:cNvPr id="9" name="Slide Number Placeholder 5"/>
          <p:cNvSpPr>
            <a:spLocks noGrp="1"/>
          </p:cNvSpPr>
          <p:nvPr>
            <p:ph type="sldNum" sz="quarter" idx="12"/>
          </p:nvPr>
        </p:nvSpPr>
        <p:spPr/>
        <p:txBody>
          <a:bodyPr/>
          <a:lstStyle>
            <a:lvl1pPr>
              <a:defRPr smtClean="0">
                <a:latin typeface="Times New Roman" panose="02020603050405020304" pitchFamily="18" charset="0"/>
                <a:cs typeface="Times New Roman" panose="02020603050405020304" pitchFamily="18" charset="0"/>
              </a:defRPr>
            </a:lvl1pPr>
          </a:lstStyle>
          <a:p>
            <a:pPr>
              <a:defRPr/>
            </a:pPr>
            <a:fld id="{02D911D6-197B-4602-B583-E852385D02DD}" type="slidenum">
              <a:rPr lang="tr-TR" altLang="tr-TR"/>
              <a:pPr>
                <a:defRPr/>
              </a:pPr>
              <a:t>‹#›</a:t>
            </a:fld>
            <a:endParaRPr lang="tr-TR" altLang="tr-TR"/>
          </a:p>
        </p:txBody>
      </p:sp>
    </p:spTree>
    <p:extLst>
      <p:ext uri="{BB962C8B-B14F-4D97-AF65-F5344CB8AC3E}">
        <p14:creationId xmlns:p14="http://schemas.microsoft.com/office/powerpoint/2010/main" val="107845194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3"/>
            <a:ext cx="10058400" cy="1450757"/>
          </a:xfrm>
        </p:spPr>
        <p:txBody>
          <a:bodyPr/>
          <a:lstStyle/>
          <a:p>
            <a:r>
              <a:rPr lang="tr-TR" smtClean="0"/>
              <a:t>Asıl başlık stili için tıklatın</a:t>
            </a:r>
            <a:endParaRPr lang="en-US" dirty="0"/>
          </a:p>
        </p:txBody>
      </p:sp>
      <p:sp>
        <p:nvSpPr>
          <p:cNvPr id="3" name="Content Placeholder 2"/>
          <p:cNvSpPr>
            <a:spLocks noGrp="1"/>
          </p:cNvSpPr>
          <p:nvPr>
            <p:ph sz="half" idx="1"/>
          </p:nvPr>
        </p:nvSpPr>
        <p:spPr>
          <a:xfrm>
            <a:off x="1097280" y="1845734"/>
            <a:ext cx="4937760" cy="4023359"/>
          </a:xfrm>
        </p:spPr>
        <p:txBody>
          <a:bodyPr/>
          <a:lstStyle/>
          <a:p>
            <a:pPr lvl="0"/>
            <a:r>
              <a:rPr lang="tr-TR" dirty="0" smtClean="0"/>
              <a:t>Asıl metin stillerini düzenle</a:t>
            </a:r>
          </a:p>
          <a:p>
            <a:pPr lvl="1"/>
            <a:r>
              <a:rPr lang="tr-TR" dirty="0" smtClean="0"/>
              <a:t>İkinci düzey</a:t>
            </a:r>
          </a:p>
          <a:p>
            <a:pPr lvl="2"/>
            <a:r>
              <a:rPr lang="tr-TR" dirty="0" smtClean="0"/>
              <a:t>Üçüncü düzey</a:t>
            </a:r>
          </a:p>
          <a:p>
            <a:pPr lvl="3"/>
            <a:r>
              <a:rPr lang="tr-TR" dirty="0" smtClean="0"/>
              <a:t>Dördüncü düzey</a:t>
            </a:r>
          </a:p>
          <a:p>
            <a:pPr lvl="4"/>
            <a:r>
              <a:rPr lang="tr-TR" dirty="0" smtClean="0"/>
              <a:t>Beşinci düzey</a:t>
            </a:r>
            <a:endParaRPr lang="en-US" dirty="0"/>
          </a:p>
        </p:txBody>
      </p:sp>
      <p:sp>
        <p:nvSpPr>
          <p:cNvPr id="4" name="Content Placeholder 3"/>
          <p:cNvSpPr>
            <a:spLocks noGrp="1"/>
          </p:cNvSpPr>
          <p:nvPr>
            <p:ph sz="half" idx="2"/>
          </p:nvPr>
        </p:nvSpPr>
        <p:spPr>
          <a:xfrm>
            <a:off x="6217920" y="1845735"/>
            <a:ext cx="4937760" cy="4023360"/>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3"/>
          <p:cNvSpPr>
            <a:spLocks noGrp="1"/>
          </p:cNvSpPr>
          <p:nvPr>
            <p:ph type="dt" sz="half" idx="10"/>
          </p:nvPr>
        </p:nvSpPr>
        <p:spPr/>
        <p:txBody>
          <a:bodyPr/>
          <a:lstStyle>
            <a:lvl1pPr>
              <a:defRPr/>
            </a:lvl1pPr>
          </a:lstStyle>
          <a:p>
            <a:pPr>
              <a:defRPr/>
            </a:pPr>
            <a:fld id="{A4B5FBE2-3D54-4CBA-A8DF-A6942B800644}" type="datetime1">
              <a:rPr lang="tr-TR"/>
              <a:pPr>
                <a:defRPr/>
              </a:pPr>
              <a:t>28.11.2017</a:t>
            </a:fld>
            <a:endParaRPr lang="tr-TR"/>
          </a:p>
        </p:txBody>
      </p:sp>
      <p:sp>
        <p:nvSpPr>
          <p:cNvPr id="6" name="Footer Placeholder 4"/>
          <p:cNvSpPr>
            <a:spLocks noGrp="1"/>
          </p:cNvSpPr>
          <p:nvPr>
            <p:ph type="ftr" sz="quarter" idx="11"/>
          </p:nvPr>
        </p:nvSpPr>
        <p:spPr/>
        <p:txBody>
          <a:bodyPr/>
          <a:lstStyle>
            <a:lvl1pPr>
              <a:defRPr/>
            </a:lvl1pPr>
          </a:lstStyle>
          <a:p>
            <a:pPr>
              <a:defRPr/>
            </a:pPr>
            <a:r>
              <a:rPr lang="tr-TR"/>
              <a:t>Dr. Meltem BATURAY</a:t>
            </a:r>
          </a:p>
        </p:txBody>
      </p:sp>
      <p:sp>
        <p:nvSpPr>
          <p:cNvPr id="7" name="Slide Number Placeholder 5"/>
          <p:cNvSpPr>
            <a:spLocks noGrp="1"/>
          </p:cNvSpPr>
          <p:nvPr>
            <p:ph type="sldNum" sz="quarter" idx="12"/>
          </p:nvPr>
        </p:nvSpPr>
        <p:spPr/>
        <p:txBody>
          <a:bodyPr/>
          <a:lstStyle>
            <a:lvl1pPr>
              <a:defRPr/>
            </a:lvl1pPr>
          </a:lstStyle>
          <a:p>
            <a:pPr>
              <a:defRPr/>
            </a:pPr>
            <a:fld id="{36D9D295-8366-4E57-8143-FE733F59751C}" type="slidenum">
              <a:rPr lang="tr-TR" altLang="tr-TR"/>
              <a:pPr>
                <a:defRPr/>
              </a:pPr>
              <a:t>‹#›</a:t>
            </a:fld>
            <a:endParaRPr lang="tr-TR" altLang="tr-TR"/>
          </a:p>
        </p:txBody>
      </p:sp>
    </p:spTree>
    <p:extLst>
      <p:ext uri="{BB962C8B-B14F-4D97-AF65-F5344CB8AC3E}">
        <p14:creationId xmlns:p14="http://schemas.microsoft.com/office/powerpoint/2010/main" val="27943478"/>
      </p:ext>
    </p:extLst>
  </p:cSld>
  <p:clrMapOvr>
    <a:masterClrMapping/>
  </p:clrMapOvr>
  <p:transition spd="med">
    <p:fad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3"/>
            <a:ext cx="10058400" cy="1450757"/>
          </a:xfrm>
        </p:spPr>
        <p:txBody>
          <a:bodyPr/>
          <a:lstStyle/>
          <a:p>
            <a:r>
              <a:rPr lang="tr-TR" smtClean="0"/>
              <a:t>Asıl başlık stili için tıklatın</a:t>
            </a:r>
            <a:endParaRPr lang="en-US" dirty="0"/>
          </a:p>
        </p:txBody>
      </p:sp>
      <p:sp>
        <p:nvSpPr>
          <p:cNvPr id="3" name="Text Placeholder 2"/>
          <p:cNvSpPr>
            <a:spLocks noGrp="1"/>
          </p:cNvSpPr>
          <p:nvPr>
            <p:ph type="body" idx="1"/>
          </p:nvPr>
        </p:nvSpPr>
        <p:spPr>
          <a:xfrm>
            <a:off x="109728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Content Placeholder 3"/>
          <p:cNvSpPr>
            <a:spLocks noGrp="1"/>
          </p:cNvSpPr>
          <p:nvPr>
            <p:ph sz="half" idx="2"/>
          </p:nvPr>
        </p:nvSpPr>
        <p:spPr>
          <a:xfrm>
            <a:off x="1097280" y="2582335"/>
            <a:ext cx="4937760" cy="3286760"/>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621792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Content Placeholder 5"/>
          <p:cNvSpPr>
            <a:spLocks noGrp="1"/>
          </p:cNvSpPr>
          <p:nvPr>
            <p:ph sz="quarter" idx="4"/>
          </p:nvPr>
        </p:nvSpPr>
        <p:spPr>
          <a:xfrm>
            <a:off x="6217920" y="2582334"/>
            <a:ext cx="4937760" cy="3286760"/>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3"/>
          <p:cNvSpPr>
            <a:spLocks noGrp="1"/>
          </p:cNvSpPr>
          <p:nvPr>
            <p:ph type="dt" sz="half" idx="10"/>
          </p:nvPr>
        </p:nvSpPr>
        <p:spPr/>
        <p:txBody>
          <a:bodyPr/>
          <a:lstStyle>
            <a:lvl1pPr>
              <a:defRPr/>
            </a:lvl1pPr>
          </a:lstStyle>
          <a:p>
            <a:pPr>
              <a:defRPr/>
            </a:pPr>
            <a:fld id="{F9F5B39A-B614-4AA2-B8DB-570953E9A8D6}" type="datetime1">
              <a:rPr lang="tr-TR"/>
              <a:pPr>
                <a:defRPr/>
              </a:pPr>
              <a:t>28.11.2017</a:t>
            </a:fld>
            <a:endParaRPr lang="tr-TR"/>
          </a:p>
        </p:txBody>
      </p:sp>
      <p:sp>
        <p:nvSpPr>
          <p:cNvPr id="8" name="Footer Placeholder 4"/>
          <p:cNvSpPr>
            <a:spLocks noGrp="1"/>
          </p:cNvSpPr>
          <p:nvPr>
            <p:ph type="ftr" sz="quarter" idx="11"/>
          </p:nvPr>
        </p:nvSpPr>
        <p:spPr/>
        <p:txBody>
          <a:bodyPr/>
          <a:lstStyle>
            <a:lvl1pPr>
              <a:defRPr/>
            </a:lvl1pPr>
          </a:lstStyle>
          <a:p>
            <a:pPr>
              <a:defRPr/>
            </a:pPr>
            <a:r>
              <a:rPr lang="tr-TR"/>
              <a:t>Dr. Meltem BATURAY</a:t>
            </a:r>
          </a:p>
        </p:txBody>
      </p:sp>
      <p:sp>
        <p:nvSpPr>
          <p:cNvPr id="9" name="Slide Number Placeholder 5"/>
          <p:cNvSpPr>
            <a:spLocks noGrp="1"/>
          </p:cNvSpPr>
          <p:nvPr>
            <p:ph type="sldNum" sz="quarter" idx="12"/>
          </p:nvPr>
        </p:nvSpPr>
        <p:spPr/>
        <p:txBody>
          <a:bodyPr/>
          <a:lstStyle>
            <a:lvl1pPr>
              <a:defRPr/>
            </a:lvl1pPr>
          </a:lstStyle>
          <a:p>
            <a:pPr>
              <a:defRPr/>
            </a:pPr>
            <a:fld id="{57D917FD-B7E8-41B2-BCB4-3BA8AD6E18D0}" type="slidenum">
              <a:rPr lang="tr-TR" altLang="tr-TR"/>
              <a:pPr>
                <a:defRPr/>
              </a:pPr>
              <a:t>‹#›</a:t>
            </a:fld>
            <a:endParaRPr lang="tr-TR" altLang="tr-TR"/>
          </a:p>
        </p:txBody>
      </p:sp>
    </p:spTree>
    <p:extLst>
      <p:ext uri="{BB962C8B-B14F-4D97-AF65-F5344CB8AC3E}">
        <p14:creationId xmlns:p14="http://schemas.microsoft.com/office/powerpoint/2010/main" val="2680148204"/>
      </p:ext>
    </p:extLst>
  </p:cSld>
  <p:clrMapOvr>
    <a:masterClrMapping/>
  </p:clrMapOvr>
  <p:transition spd="med">
    <p:fad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3600">
                <a:solidFill>
                  <a:srgbClr val="204788"/>
                </a:solidFill>
                <a:latin typeface="Times New Roman" panose="02020603050405020304" pitchFamily="18" charset="0"/>
                <a:cs typeface="Times New Roman" panose="02020603050405020304" pitchFamily="18" charset="0"/>
              </a:defRPr>
            </a:lvl1pPr>
          </a:lstStyle>
          <a:p>
            <a:r>
              <a:rPr lang="tr-TR" smtClean="0"/>
              <a:t>Asıl başlık stili için tıklatın</a:t>
            </a:r>
            <a:endParaRPr lang="en-US" dirty="0"/>
          </a:p>
        </p:txBody>
      </p:sp>
      <p:sp>
        <p:nvSpPr>
          <p:cNvPr id="3" name="Date Placeholder 3"/>
          <p:cNvSpPr>
            <a:spLocks noGrp="1"/>
          </p:cNvSpPr>
          <p:nvPr>
            <p:ph type="dt" sz="half" idx="10"/>
          </p:nvPr>
        </p:nvSpPr>
        <p:spPr/>
        <p:txBody>
          <a:bodyPr/>
          <a:lstStyle>
            <a:lvl1pPr>
              <a:defRPr/>
            </a:lvl1pPr>
          </a:lstStyle>
          <a:p>
            <a:pPr>
              <a:defRPr/>
            </a:pPr>
            <a:fld id="{1867CE6A-36B1-464A-BFDA-A276C8A7188A}" type="datetime1">
              <a:rPr lang="tr-TR"/>
              <a:pPr>
                <a:defRPr/>
              </a:pPr>
              <a:t>28.11.2017</a:t>
            </a:fld>
            <a:endParaRPr lang="tr-TR"/>
          </a:p>
        </p:txBody>
      </p:sp>
      <p:sp>
        <p:nvSpPr>
          <p:cNvPr id="4" name="Footer Placeholder 4"/>
          <p:cNvSpPr>
            <a:spLocks noGrp="1"/>
          </p:cNvSpPr>
          <p:nvPr>
            <p:ph type="ftr" sz="quarter" idx="11"/>
          </p:nvPr>
        </p:nvSpPr>
        <p:spPr/>
        <p:txBody>
          <a:bodyPr/>
          <a:lstStyle>
            <a:lvl1pPr>
              <a:defRPr/>
            </a:lvl1pPr>
          </a:lstStyle>
          <a:p>
            <a:pPr>
              <a:defRPr/>
            </a:pPr>
            <a:r>
              <a:rPr lang="tr-TR"/>
              <a:t>Dr. Meltem BATURAY</a:t>
            </a:r>
          </a:p>
        </p:txBody>
      </p:sp>
      <p:sp>
        <p:nvSpPr>
          <p:cNvPr id="5" name="Slide Number Placeholder 5"/>
          <p:cNvSpPr>
            <a:spLocks noGrp="1"/>
          </p:cNvSpPr>
          <p:nvPr>
            <p:ph type="sldNum" sz="quarter" idx="12"/>
          </p:nvPr>
        </p:nvSpPr>
        <p:spPr/>
        <p:txBody>
          <a:bodyPr/>
          <a:lstStyle>
            <a:lvl1pPr>
              <a:defRPr/>
            </a:lvl1pPr>
          </a:lstStyle>
          <a:p>
            <a:pPr>
              <a:defRPr/>
            </a:pPr>
            <a:fld id="{D38A950B-DB61-4B94-A39B-F34E3EF2E62D}" type="slidenum">
              <a:rPr lang="tr-TR" altLang="tr-TR"/>
              <a:pPr>
                <a:defRPr/>
              </a:pPr>
              <a:t>‹#›</a:t>
            </a:fld>
            <a:endParaRPr lang="tr-TR" altLang="tr-TR"/>
          </a:p>
        </p:txBody>
      </p:sp>
    </p:spTree>
    <p:extLst>
      <p:ext uri="{BB962C8B-B14F-4D97-AF65-F5344CB8AC3E}">
        <p14:creationId xmlns:p14="http://schemas.microsoft.com/office/powerpoint/2010/main" val="1803367321"/>
      </p:ext>
    </p:extLst>
  </p:cSld>
  <p:clrMapOvr>
    <a:masterClrMapping/>
  </p:clrMapOvr>
  <p:transition spd="med">
    <p:fad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oş">
    <p:spTree>
      <p:nvGrpSpPr>
        <p:cNvPr id="1" name=""/>
        <p:cNvGrpSpPr/>
        <p:nvPr/>
      </p:nvGrpSpPr>
      <p:grpSpPr>
        <a:xfrm>
          <a:off x="0" y="0"/>
          <a:ext cx="0" cy="0"/>
          <a:chOff x="0" y="0"/>
          <a:chExt cx="0" cy="0"/>
        </a:xfrm>
      </p:grpSpPr>
      <p:sp>
        <p:nvSpPr>
          <p:cNvPr id="2" name="Rectangle 4"/>
          <p:cNvSpPr/>
          <p:nvPr/>
        </p:nvSpPr>
        <p:spPr>
          <a:xfrm>
            <a:off x="3175" y="6400800"/>
            <a:ext cx="12188825" cy="457200"/>
          </a:xfrm>
          <a:prstGeom prst="rect">
            <a:avLst/>
          </a:prstGeom>
          <a:solidFill>
            <a:srgbClr val="204788"/>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 name="Rectangle 5"/>
          <p:cNvSpPr/>
          <p:nvPr/>
        </p:nvSpPr>
        <p:spPr>
          <a:xfrm>
            <a:off x="0" y="6334125"/>
            <a:ext cx="12188825" cy="63500"/>
          </a:xfrm>
          <a:prstGeom prst="rect">
            <a:avLst/>
          </a:prstGeom>
          <a:solidFill>
            <a:srgbClr val="E5C77D"/>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4" name="Date Placeholder 6"/>
          <p:cNvSpPr>
            <a:spLocks noGrp="1"/>
          </p:cNvSpPr>
          <p:nvPr>
            <p:ph type="dt" sz="half" idx="10"/>
          </p:nvPr>
        </p:nvSpPr>
        <p:spPr/>
        <p:txBody>
          <a:bodyPr/>
          <a:lstStyle>
            <a:lvl1pPr>
              <a:defRPr/>
            </a:lvl1pPr>
          </a:lstStyle>
          <a:p>
            <a:pPr>
              <a:defRPr/>
            </a:pPr>
            <a:fld id="{C46DE68F-2A43-41E5-AE81-10327DE2F810}" type="datetime1">
              <a:rPr lang="tr-TR"/>
              <a:pPr>
                <a:defRPr/>
              </a:pPr>
              <a:t>28.11.2017</a:t>
            </a:fld>
            <a:endParaRPr lang="tr-TR"/>
          </a:p>
        </p:txBody>
      </p:sp>
      <p:sp>
        <p:nvSpPr>
          <p:cNvPr id="5" name="Footer Placeholder 7"/>
          <p:cNvSpPr>
            <a:spLocks noGrp="1"/>
          </p:cNvSpPr>
          <p:nvPr>
            <p:ph type="ftr" sz="quarter" idx="11"/>
          </p:nvPr>
        </p:nvSpPr>
        <p:spPr/>
        <p:txBody>
          <a:bodyPr/>
          <a:lstStyle>
            <a:lvl1pPr>
              <a:defRPr smtClean="0">
                <a:solidFill>
                  <a:srgbClr val="FFFFFF"/>
                </a:solidFill>
              </a:defRPr>
            </a:lvl1pPr>
          </a:lstStyle>
          <a:p>
            <a:pPr>
              <a:defRPr/>
            </a:pPr>
            <a:r>
              <a:rPr lang="tr-TR"/>
              <a:t>Dr. Meltem BATURAY</a:t>
            </a:r>
          </a:p>
        </p:txBody>
      </p:sp>
      <p:sp>
        <p:nvSpPr>
          <p:cNvPr id="6" name="Slide Number Placeholder 8"/>
          <p:cNvSpPr>
            <a:spLocks noGrp="1"/>
          </p:cNvSpPr>
          <p:nvPr>
            <p:ph type="sldNum" sz="quarter" idx="12"/>
          </p:nvPr>
        </p:nvSpPr>
        <p:spPr/>
        <p:txBody>
          <a:bodyPr/>
          <a:lstStyle>
            <a:lvl1pPr>
              <a:defRPr/>
            </a:lvl1pPr>
          </a:lstStyle>
          <a:p>
            <a:pPr>
              <a:defRPr/>
            </a:pPr>
            <a:fld id="{EE0B1064-7D4A-4C18-8148-1341065ABFF6}" type="slidenum">
              <a:rPr lang="tr-TR" altLang="tr-TR"/>
              <a:pPr>
                <a:defRPr/>
              </a:pPr>
              <a:t>‹#›</a:t>
            </a:fld>
            <a:endParaRPr lang="tr-TR" altLang="tr-TR"/>
          </a:p>
        </p:txBody>
      </p:sp>
    </p:spTree>
    <p:extLst>
      <p:ext uri="{BB962C8B-B14F-4D97-AF65-F5344CB8AC3E}">
        <p14:creationId xmlns:p14="http://schemas.microsoft.com/office/powerpoint/2010/main" val="853250278"/>
      </p:ext>
    </p:extLst>
  </p:cSld>
  <p:clrMapOvr>
    <a:masterClrMapping/>
  </p:clrMapOvr>
  <p:transition spd="med">
    <p:fad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spTree>
      <p:nvGrpSpPr>
        <p:cNvPr id="1" name=""/>
        <p:cNvGrpSpPr/>
        <p:nvPr/>
      </p:nvGrpSpPr>
      <p:grpSpPr>
        <a:xfrm>
          <a:off x="0" y="0"/>
          <a:ext cx="0" cy="0"/>
          <a:chOff x="0" y="0"/>
          <a:chExt cx="0" cy="0"/>
        </a:xfrm>
      </p:grpSpPr>
      <p:sp>
        <p:nvSpPr>
          <p:cNvPr id="5" name="Rectangle 7"/>
          <p:cNvSpPr/>
          <p:nvPr/>
        </p:nvSpPr>
        <p:spPr>
          <a:xfrm>
            <a:off x="0" y="0"/>
            <a:ext cx="4051300" cy="6858000"/>
          </a:xfrm>
          <a:prstGeom prst="rect">
            <a:avLst/>
          </a:prstGeom>
          <a:solidFill>
            <a:srgbClr val="204788"/>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8"/>
          <p:cNvSpPr/>
          <p:nvPr/>
        </p:nvSpPr>
        <p:spPr>
          <a:xfrm>
            <a:off x="4040188" y="0"/>
            <a:ext cx="63500" cy="6858000"/>
          </a:xfrm>
          <a:prstGeom prst="rect">
            <a:avLst/>
          </a:prstGeom>
          <a:solidFill>
            <a:srgbClr val="E5C77D"/>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594359"/>
            <a:ext cx="3200400" cy="2286000"/>
          </a:xfrm>
        </p:spPr>
        <p:txBody>
          <a:bodyPr/>
          <a:lstStyle>
            <a:lvl1pPr>
              <a:defRPr sz="3600" b="0">
                <a:solidFill>
                  <a:srgbClr val="FFFFFF"/>
                </a:solidFill>
                <a:latin typeface="Times New Roman" panose="02020603050405020304" pitchFamily="18" charset="0"/>
                <a:cs typeface="Times New Roman" panose="02020603050405020304" pitchFamily="18" charset="0"/>
              </a:defRPr>
            </a:lvl1pPr>
          </a:lstStyle>
          <a:p>
            <a:r>
              <a:rPr lang="tr-TR" smtClean="0"/>
              <a:t>Asıl başlık stili için tıklatın</a:t>
            </a:r>
            <a:endParaRPr lang="en-US" dirty="0"/>
          </a:p>
        </p:txBody>
      </p:sp>
      <p:sp>
        <p:nvSpPr>
          <p:cNvPr id="3" name="Content Placeholder 2"/>
          <p:cNvSpPr>
            <a:spLocks noGrp="1"/>
          </p:cNvSpPr>
          <p:nvPr>
            <p:ph idx="1"/>
          </p:nvPr>
        </p:nvSpPr>
        <p:spPr>
          <a:xfrm>
            <a:off x="4800600" y="731520"/>
            <a:ext cx="6492240" cy="5257800"/>
          </a:xfrm>
        </p:spPr>
        <p:txBody>
          <a:bodyPr/>
          <a:lstStyle>
            <a:lvl1pPr>
              <a:defRPr>
                <a:solidFill>
                  <a:srgbClr val="204788"/>
                </a:solidFill>
                <a:latin typeface="Times New Roman" panose="02020603050405020304" pitchFamily="18" charset="0"/>
                <a:cs typeface="Times New Roman" panose="02020603050405020304" pitchFamily="18" charset="0"/>
              </a:defRPr>
            </a:lvl1pPr>
            <a:lvl2pPr>
              <a:defRPr>
                <a:solidFill>
                  <a:srgbClr val="204788"/>
                </a:solidFill>
                <a:latin typeface="Times New Roman" panose="02020603050405020304" pitchFamily="18" charset="0"/>
                <a:cs typeface="Times New Roman" panose="02020603050405020304" pitchFamily="18" charset="0"/>
              </a:defRPr>
            </a:lvl2pPr>
            <a:lvl3pPr>
              <a:defRPr>
                <a:solidFill>
                  <a:srgbClr val="204788"/>
                </a:solidFill>
                <a:latin typeface="Times New Roman" panose="02020603050405020304" pitchFamily="18" charset="0"/>
                <a:cs typeface="Times New Roman" panose="02020603050405020304" pitchFamily="18" charset="0"/>
              </a:defRPr>
            </a:lvl3pPr>
            <a:lvl4pPr>
              <a:defRPr>
                <a:solidFill>
                  <a:srgbClr val="204788"/>
                </a:solidFill>
                <a:latin typeface="Times New Roman" panose="02020603050405020304" pitchFamily="18" charset="0"/>
                <a:cs typeface="Times New Roman" panose="02020603050405020304" pitchFamily="18" charset="0"/>
              </a:defRPr>
            </a:lvl4pPr>
            <a:lvl5pPr>
              <a:defRPr>
                <a:solidFill>
                  <a:srgbClr val="204788"/>
                </a:solidFill>
                <a:latin typeface="Times New Roman" panose="02020603050405020304" pitchFamily="18" charset="0"/>
                <a:cs typeface="Times New Roman" panose="02020603050405020304" pitchFamily="18" charset="0"/>
              </a:defRPr>
            </a:lvl5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457200" y="2926080"/>
            <a:ext cx="3200400" cy="3379124"/>
          </a:xfrm>
        </p:spPr>
        <p:txBody>
          <a:bodyPr lIns="91440" rIns="91440">
            <a:normAutofit/>
          </a:bodyPr>
          <a:lstStyle>
            <a:lvl1pPr marL="0" indent="0">
              <a:buNone/>
              <a:defRPr sz="1500">
                <a:solidFill>
                  <a:srgbClr val="FFFFFF"/>
                </a:solidFill>
                <a:latin typeface="Times New Roman" panose="02020603050405020304" pitchFamily="18" charset="0"/>
                <a:cs typeface="Times New Roman" panose="02020603050405020304" pitchFamily="18" charset="0"/>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7" name="Date Placeholder 4"/>
          <p:cNvSpPr>
            <a:spLocks noGrp="1"/>
          </p:cNvSpPr>
          <p:nvPr>
            <p:ph type="dt" sz="half" idx="10"/>
          </p:nvPr>
        </p:nvSpPr>
        <p:spPr>
          <a:xfrm>
            <a:off x="465138" y="6459538"/>
            <a:ext cx="2619375" cy="365125"/>
          </a:xfrm>
        </p:spPr>
        <p:txBody>
          <a:bodyPr/>
          <a:lstStyle>
            <a:lvl1pPr algn="l">
              <a:defRPr smtClean="0">
                <a:latin typeface="Times New Roman" panose="02020603050405020304" pitchFamily="18" charset="0"/>
                <a:cs typeface="Times New Roman" panose="02020603050405020304" pitchFamily="18" charset="0"/>
              </a:defRPr>
            </a:lvl1pPr>
          </a:lstStyle>
          <a:p>
            <a:pPr>
              <a:defRPr/>
            </a:pPr>
            <a:fld id="{4B4BF5D3-8F36-4304-88CE-7A9BE5CB1ED0}" type="datetime1">
              <a:rPr lang="tr-TR"/>
              <a:pPr>
                <a:defRPr/>
              </a:pPr>
              <a:t>28.11.2017</a:t>
            </a:fld>
            <a:endParaRPr lang="tr-TR"/>
          </a:p>
        </p:txBody>
      </p:sp>
      <p:sp>
        <p:nvSpPr>
          <p:cNvPr id="8" name="Footer Placeholder 5"/>
          <p:cNvSpPr>
            <a:spLocks noGrp="1"/>
          </p:cNvSpPr>
          <p:nvPr>
            <p:ph type="ftr" sz="quarter" idx="11"/>
          </p:nvPr>
        </p:nvSpPr>
        <p:spPr>
          <a:xfrm>
            <a:off x="4800600" y="6459538"/>
            <a:ext cx="4648200" cy="365125"/>
          </a:xfrm>
        </p:spPr>
        <p:txBody>
          <a:bodyPr/>
          <a:lstStyle>
            <a:lvl1pPr algn="l">
              <a:defRPr smtClean="0">
                <a:solidFill>
                  <a:srgbClr val="204788"/>
                </a:solidFill>
                <a:latin typeface="Times New Roman" panose="02020603050405020304" pitchFamily="18" charset="0"/>
                <a:cs typeface="Times New Roman" panose="02020603050405020304" pitchFamily="18" charset="0"/>
              </a:defRPr>
            </a:lvl1pPr>
          </a:lstStyle>
          <a:p>
            <a:pPr>
              <a:defRPr/>
            </a:pPr>
            <a:r>
              <a:rPr lang="tr-TR"/>
              <a:t>Dr. Meltem BATURAY</a:t>
            </a:r>
          </a:p>
        </p:txBody>
      </p:sp>
      <p:sp>
        <p:nvSpPr>
          <p:cNvPr id="9" name="Slide Number Placeholder 6"/>
          <p:cNvSpPr>
            <a:spLocks noGrp="1"/>
          </p:cNvSpPr>
          <p:nvPr>
            <p:ph type="sldNum" sz="quarter" idx="12"/>
          </p:nvPr>
        </p:nvSpPr>
        <p:spPr/>
        <p:txBody>
          <a:bodyPr/>
          <a:lstStyle>
            <a:lvl1pPr>
              <a:defRPr smtClean="0">
                <a:solidFill>
                  <a:srgbClr val="204788"/>
                </a:solidFill>
                <a:latin typeface="Times New Roman" panose="02020603050405020304" pitchFamily="18" charset="0"/>
                <a:cs typeface="Times New Roman" panose="02020603050405020304" pitchFamily="18" charset="0"/>
              </a:defRPr>
            </a:lvl1pPr>
          </a:lstStyle>
          <a:p>
            <a:pPr>
              <a:defRPr/>
            </a:pPr>
            <a:fld id="{EE0F47B4-AF1E-42E0-85C8-07D0E7504722}" type="slidenum">
              <a:rPr lang="tr-TR" altLang="tr-TR"/>
              <a:pPr>
                <a:defRPr/>
              </a:pPr>
              <a:t>‹#›</a:t>
            </a:fld>
            <a:endParaRPr lang="tr-TR" altLang="tr-TR"/>
          </a:p>
        </p:txBody>
      </p:sp>
    </p:spTree>
    <p:extLst>
      <p:ext uri="{BB962C8B-B14F-4D97-AF65-F5344CB8AC3E}">
        <p14:creationId xmlns:p14="http://schemas.microsoft.com/office/powerpoint/2010/main" val="326818866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5" name="Rectangle 7"/>
          <p:cNvSpPr/>
          <p:nvPr/>
        </p:nvSpPr>
        <p:spPr>
          <a:xfrm>
            <a:off x="0" y="4953000"/>
            <a:ext cx="12188825" cy="1905000"/>
          </a:xfrm>
          <a:prstGeom prst="rect">
            <a:avLst/>
          </a:prstGeom>
          <a:solidFill>
            <a:srgbClr val="204788"/>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8"/>
          <p:cNvSpPr/>
          <p:nvPr/>
        </p:nvSpPr>
        <p:spPr>
          <a:xfrm>
            <a:off x="0" y="4914900"/>
            <a:ext cx="12188825" cy="63500"/>
          </a:xfrm>
          <a:prstGeom prst="rect">
            <a:avLst/>
          </a:prstGeom>
          <a:solidFill>
            <a:srgbClr val="E5C77D"/>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5074920"/>
            <a:ext cx="10113645" cy="822960"/>
          </a:xfrm>
        </p:spPr>
        <p:txBody>
          <a:bodyPr tIns="0" bIns="0">
            <a:noAutofit/>
          </a:bodyPr>
          <a:lstStyle>
            <a:lvl1pPr>
              <a:defRPr sz="3600" b="0">
                <a:solidFill>
                  <a:srgbClr val="FFFFFF"/>
                </a:solidFill>
              </a:defRPr>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15" y="0"/>
            <a:ext cx="12191985" cy="4915076"/>
          </a:xfrm>
          <a:solidFill>
            <a:schemeClr val="bg2">
              <a:lumMod val="90000"/>
            </a:schemeClr>
          </a:solidFill>
        </p:spPr>
        <p:txBody>
          <a:bodyPr lIns="457200" tIns="457200"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tr-TR" noProof="0" smtClean="0"/>
              <a:t>Resim eklemek için simgeyi tıklatın</a:t>
            </a:r>
            <a:endParaRPr lang="en-US" noProof="0" dirty="0"/>
          </a:p>
        </p:txBody>
      </p:sp>
      <p:sp>
        <p:nvSpPr>
          <p:cNvPr id="4" name="Text Placeholder 3"/>
          <p:cNvSpPr>
            <a:spLocks noGrp="1"/>
          </p:cNvSpPr>
          <p:nvPr>
            <p:ph type="body" sz="half" idx="2"/>
          </p:nvPr>
        </p:nvSpPr>
        <p:spPr>
          <a:xfrm>
            <a:off x="1097280" y="5907024"/>
            <a:ext cx="10113264"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7" name="Date Placeholder 4"/>
          <p:cNvSpPr>
            <a:spLocks noGrp="1"/>
          </p:cNvSpPr>
          <p:nvPr>
            <p:ph type="dt" sz="half" idx="10"/>
          </p:nvPr>
        </p:nvSpPr>
        <p:spPr/>
        <p:txBody>
          <a:bodyPr/>
          <a:lstStyle>
            <a:lvl1pPr>
              <a:defRPr/>
            </a:lvl1pPr>
          </a:lstStyle>
          <a:p>
            <a:pPr>
              <a:defRPr/>
            </a:pPr>
            <a:fld id="{7708F7DB-804B-478E-8D5B-9BFBE246BC92}" type="datetime1">
              <a:rPr lang="tr-TR"/>
              <a:pPr>
                <a:defRPr/>
              </a:pPr>
              <a:t>28.11.2017</a:t>
            </a:fld>
            <a:endParaRPr lang="tr-TR"/>
          </a:p>
        </p:txBody>
      </p:sp>
      <p:sp>
        <p:nvSpPr>
          <p:cNvPr id="8" name="Footer Placeholder 5"/>
          <p:cNvSpPr>
            <a:spLocks noGrp="1"/>
          </p:cNvSpPr>
          <p:nvPr>
            <p:ph type="ftr" sz="quarter" idx="11"/>
          </p:nvPr>
        </p:nvSpPr>
        <p:spPr/>
        <p:txBody>
          <a:bodyPr/>
          <a:lstStyle>
            <a:lvl1pPr>
              <a:defRPr/>
            </a:lvl1pPr>
          </a:lstStyle>
          <a:p>
            <a:pPr>
              <a:defRPr/>
            </a:pPr>
            <a:r>
              <a:rPr lang="tr-TR"/>
              <a:t>Dr. Meltem BATURAY</a:t>
            </a:r>
          </a:p>
        </p:txBody>
      </p:sp>
      <p:sp>
        <p:nvSpPr>
          <p:cNvPr id="9" name="Slide Number Placeholder 6"/>
          <p:cNvSpPr>
            <a:spLocks noGrp="1"/>
          </p:cNvSpPr>
          <p:nvPr>
            <p:ph type="sldNum" sz="quarter" idx="12"/>
          </p:nvPr>
        </p:nvSpPr>
        <p:spPr/>
        <p:txBody>
          <a:bodyPr/>
          <a:lstStyle>
            <a:lvl1pPr>
              <a:defRPr/>
            </a:lvl1pPr>
          </a:lstStyle>
          <a:p>
            <a:pPr>
              <a:defRPr/>
            </a:pPr>
            <a:fld id="{724513CE-2E86-4D48-8F7D-470FE06DCADE}" type="slidenum">
              <a:rPr lang="tr-TR" altLang="tr-TR"/>
              <a:pPr>
                <a:defRPr/>
              </a:pPr>
              <a:t>‹#›</a:t>
            </a:fld>
            <a:endParaRPr lang="tr-TR" altLang="tr-TR"/>
          </a:p>
        </p:txBody>
      </p:sp>
    </p:spTree>
    <p:extLst>
      <p:ext uri="{BB962C8B-B14F-4D97-AF65-F5344CB8AC3E}">
        <p14:creationId xmlns:p14="http://schemas.microsoft.com/office/powerpoint/2010/main" val="102469741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rgbClr val="204788"/>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0" y="6334125"/>
            <a:ext cx="12188825" cy="63500"/>
          </a:xfrm>
          <a:prstGeom prst="rect">
            <a:avLst/>
          </a:prstGeom>
          <a:solidFill>
            <a:srgbClr val="E5C77D"/>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096963" y="287339"/>
            <a:ext cx="10058400" cy="981421"/>
          </a:xfrm>
          <a:prstGeom prst="rect">
            <a:avLst/>
          </a:prstGeom>
        </p:spPr>
        <p:txBody>
          <a:bodyPr vert="horz" lIns="91440" tIns="45720" rIns="91440" bIns="45720" rtlCol="0" anchor="b">
            <a:normAutofit/>
          </a:bodyPr>
          <a:lstStyle/>
          <a:p>
            <a:r>
              <a:rPr lang="tr-TR" dirty="0" smtClean="0"/>
              <a:t>Asıl başlık stili için tıklatın</a:t>
            </a:r>
            <a:endParaRPr lang="en-US" dirty="0"/>
          </a:p>
        </p:txBody>
      </p:sp>
      <p:sp>
        <p:nvSpPr>
          <p:cNvPr id="1029" name="Text Placeholder 2"/>
          <p:cNvSpPr>
            <a:spLocks noGrp="1"/>
          </p:cNvSpPr>
          <p:nvPr>
            <p:ph type="body" idx="1"/>
          </p:nvPr>
        </p:nvSpPr>
        <p:spPr bwMode="auto">
          <a:xfrm>
            <a:off x="1096963" y="1343701"/>
            <a:ext cx="10058400" cy="4525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45720" rIns="0" bIns="45720" numCol="1" anchor="t" anchorCtr="0" compatLnSpc="1">
            <a:prstTxWarp prst="textNoShape">
              <a:avLst/>
            </a:prstTxWarp>
          </a:bodyPr>
          <a:lstStyle/>
          <a:p>
            <a:pPr lvl="0"/>
            <a:r>
              <a:rPr lang="tr-TR" altLang="tr-TR" smtClean="0"/>
              <a:t>Asıl metin stillerini düzenlemek için tıklatın</a:t>
            </a:r>
          </a:p>
          <a:p>
            <a:pPr lvl="1"/>
            <a:r>
              <a:rPr lang="tr-TR" altLang="tr-TR" smtClean="0"/>
              <a:t>İkinci düzey</a:t>
            </a:r>
          </a:p>
          <a:p>
            <a:pPr lvl="2"/>
            <a:r>
              <a:rPr lang="tr-TR" altLang="tr-TR" smtClean="0"/>
              <a:t>Üçüncü düzey</a:t>
            </a:r>
          </a:p>
          <a:p>
            <a:pPr lvl="3"/>
            <a:r>
              <a:rPr lang="tr-TR" altLang="tr-TR" smtClean="0"/>
              <a:t>Dördüncü düzey</a:t>
            </a:r>
          </a:p>
          <a:p>
            <a:pPr lvl="4"/>
            <a:r>
              <a:rPr lang="tr-TR" altLang="tr-TR" smtClean="0"/>
              <a:t>Beşinci düzey</a:t>
            </a:r>
            <a:endParaRPr lang="en-US" altLang="tr-TR" smtClean="0"/>
          </a:p>
        </p:txBody>
      </p:sp>
      <p:sp>
        <p:nvSpPr>
          <p:cNvPr id="4" name="Date Placeholder 3"/>
          <p:cNvSpPr>
            <a:spLocks noGrp="1"/>
          </p:cNvSpPr>
          <p:nvPr>
            <p:ph type="dt" sz="half" idx="2"/>
          </p:nvPr>
        </p:nvSpPr>
        <p:spPr>
          <a:xfrm>
            <a:off x="1096963" y="6459538"/>
            <a:ext cx="2473325" cy="365125"/>
          </a:xfrm>
          <a:prstGeom prst="rect">
            <a:avLst/>
          </a:prstGeom>
        </p:spPr>
        <p:txBody>
          <a:bodyPr vert="horz" lIns="91440" tIns="45720" rIns="91440" bIns="45720" rtlCol="0" anchor="ctr"/>
          <a:lstStyle>
            <a:lvl1pPr algn="l" eaLnBrk="1" fontAlgn="auto" hangingPunct="1">
              <a:spcBef>
                <a:spcPts val="0"/>
              </a:spcBef>
              <a:spcAft>
                <a:spcPts val="0"/>
              </a:spcAft>
              <a:defRPr sz="900" smtClean="0">
                <a:solidFill>
                  <a:srgbClr val="204788"/>
                </a:solidFill>
                <a:latin typeface="Times New Roman" panose="02020603050405020304" pitchFamily="18" charset="0"/>
                <a:cs typeface="Times New Roman" panose="02020603050405020304" pitchFamily="18" charset="0"/>
              </a:defRPr>
            </a:lvl1pPr>
          </a:lstStyle>
          <a:p>
            <a:pPr>
              <a:defRPr/>
            </a:pPr>
            <a:fld id="{D5190670-BAB3-4F86-81FB-9209E0391820}" type="datetime1">
              <a:rPr lang="tr-TR"/>
              <a:pPr>
                <a:defRPr/>
              </a:pPr>
              <a:t>28.11.2017</a:t>
            </a:fld>
            <a:endParaRPr lang="tr-TR"/>
          </a:p>
        </p:txBody>
      </p:sp>
      <p:sp>
        <p:nvSpPr>
          <p:cNvPr id="5" name="Footer Placeholder 4"/>
          <p:cNvSpPr>
            <a:spLocks noGrp="1"/>
          </p:cNvSpPr>
          <p:nvPr>
            <p:ph type="ftr" sz="quarter" idx="3"/>
          </p:nvPr>
        </p:nvSpPr>
        <p:spPr>
          <a:xfrm>
            <a:off x="3686175" y="6459538"/>
            <a:ext cx="4822825" cy="365125"/>
          </a:xfrm>
          <a:prstGeom prst="rect">
            <a:avLst/>
          </a:prstGeom>
        </p:spPr>
        <p:txBody>
          <a:bodyPr vert="horz" lIns="91440" tIns="45720" rIns="91440" bIns="45720" rtlCol="0" anchor="ctr"/>
          <a:lstStyle>
            <a:lvl1pPr algn="ctr" eaLnBrk="1" fontAlgn="auto" hangingPunct="1">
              <a:spcBef>
                <a:spcPts val="0"/>
              </a:spcBef>
              <a:spcAft>
                <a:spcPts val="0"/>
              </a:spcAft>
              <a:defRPr sz="900" cap="all" baseline="0" smtClean="0">
                <a:solidFill>
                  <a:srgbClr val="204788"/>
                </a:solidFill>
                <a:latin typeface="Times New Roman" panose="02020603050405020304" pitchFamily="18" charset="0"/>
                <a:cs typeface="Times New Roman" panose="02020603050405020304" pitchFamily="18" charset="0"/>
              </a:defRPr>
            </a:lvl1pPr>
          </a:lstStyle>
          <a:p>
            <a:pPr>
              <a:defRPr/>
            </a:pPr>
            <a:r>
              <a:rPr lang="tr-TR"/>
              <a:t>Dr. Meltem BATURAY</a:t>
            </a:r>
          </a:p>
        </p:txBody>
      </p:sp>
      <p:sp>
        <p:nvSpPr>
          <p:cNvPr id="6" name="Slide Number Placeholder 5"/>
          <p:cNvSpPr>
            <a:spLocks noGrp="1"/>
          </p:cNvSpPr>
          <p:nvPr>
            <p:ph type="sldNum" sz="quarter" idx="4"/>
          </p:nvPr>
        </p:nvSpPr>
        <p:spPr>
          <a:xfrm>
            <a:off x="9901238" y="6459538"/>
            <a:ext cx="1311275" cy="365125"/>
          </a:xfrm>
          <a:prstGeom prst="rect">
            <a:avLst/>
          </a:prstGeom>
        </p:spPr>
        <p:txBody>
          <a:bodyPr vert="horz" lIns="91440" tIns="45720" rIns="91440" bIns="45720" rtlCol="0" anchor="ctr"/>
          <a:lstStyle>
            <a:lvl1pPr algn="r" eaLnBrk="1" fontAlgn="auto" hangingPunct="1">
              <a:spcBef>
                <a:spcPts val="0"/>
              </a:spcBef>
              <a:spcAft>
                <a:spcPts val="0"/>
              </a:spcAft>
              <a:defRPr sz="1050" smtClean="0">
                <a:solidFill>
                  <a:srgbClr val="204788"/>
                </a:solidFill>
                <a:latin typeface="Times New Roman" panose="02020603050405020304" pitchFamily="18" charset="0"/>
                <a:cs typeface="Times New Roman" panose="02020603050405020304" pitchFamily="18" charset="0"/>
              </a:defRPr>
            </a:lvl1pPr>
          </a:lstStyle>
          <a:p>
            <a:pPr>
              <a:defRPr/>
            </a:pPr>
            <a:fld id="{7A164F21-C042-42E0-8AC8-7DA2A5079631}" type="slidenum">
              <a:rPr lang="tr-TR" altLang="tr-TR"/>
              <a:pPr>
                <a:defRPr/>
              </a:pPr>
              <a:t>‹#›</a:t>
            </a:fld>
            <a:endParaRPr lang="tr-TR" altLang="tr-TR"/>
          </a:p>
        </p:txBody>
      </p:sp>
      <p:cxnSp>
        <p:nvCxnSpPr>
          <p:cNvPr id="10" name="Straight Connector 9"/>
          <p:cNvCxnSpPr/>
          <p:nvPr/>
        </p:nvCxnSpPr>
        <p:spPr>
          <a:xfrm>
            <a:off x="1096963" y="1284962"/>
            <a:ext cx="9966325"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cSld>
  <p:clrMap bg1="lt1" tx1="dk1" bg2="lt2" tx2="dk2" accent1="accent1" accent2="accent2" accent3="accent3" accent4="accent4" accent5="accent5" accent6="accent6" hlink="hlink" folHlink="folHlink"/>
  <p:sldLayoutIdLst>
    <p:sldLayoutId id="2147483770" r:id="rId1"/>
    <p:sldLayoutId id="2147483771" r:id="rId2"/>
    <p:sldLayoutId id="2147483772" r:id="rId3"/>
    <p:sldLayoutId id="2147483766" r:id="rId4"/>
    <p:sldLayoutId id="2147483767" r:id="rId5"/>
    <p:sldLayoutId id="2147483768" r:id="rId6"/>
    <p:sldLayoutId id="2147483773" r:id="rId7"/>
    <p:sldLayoutId id="2147483774" r:id="rId8"/>
    <p:sldLayoutId id="2147483775" r:id="rId9"/>
    <p:sldLayoutId id="2147483769" r:id="rId10"/>
    <p:sldLayoutId id="2147483776" r:id="rId11"/>
  </p:sldLayoutIdLst>
  <p:transition spd="med">
    <p:fade/>
  </p:transition>
  <p:timing>
    <p:tnLst>
      <p:par>
        <p:cTn id="1" dur="indefinite" restart="never" nodeType="tmRoot"/>
      </p:par>
    </p:tnLst>
  </p:timing>
  <p:hf hdr="0" dt="0"/>
  <p:txStyles>
    <p:titleStyle>
      <a:lvl1pPr algn="l" rtl="0" fontAlgn="base">
        <a:lnSpc>
          <a:spcPct val="85000"/>
        </a:lnSpc>
        <a:spcBef>
          <a:spcPct val="0"/>
        </a:spcBef>
        <a:spcAft>
          <a:spcPct val="0"/>
        </a:spcAft>
        <a:defRPr sz="3600" kern="1200" spc="-50">
          <a:solidFill>
            <a:srgbClr val="204788"/>
          </a:solidFill>
          <a:latin typeface="Times New Roman" panose="02020603050405020304" pitchFamily="18" charset="0"/>
          <a:ea typeface="+mj-ea"/>
          <a:cs typeface="Times New Roman" panose="02020603050405020304" pitchFamily="18" charset="0"/>
        </a:defRPr>
      </a:lvl1pPr>
      <a:lvl2pPr algn="l" rtl="0" fontAlgn="base">
        <a:lnSpc>
          <a:spcPct val="85000"/>
        </a:lnSpc>
        <a:spcBef>
          <a:spcPct val="0"/>
        </a:spcBef>
        <a:spcAft>
          <a:spcPct val="0"/>
        </a:spcAft>
        <a:defRPr sz="3600">
          <a:solidFill>
            <a:srgbClr val="204788"/>
          </a:solidFill>
          <a:latin typeface="Times New Roman" panose="02020603050405020304" pitchFamily="18" charset="0"/>
          <a:cs typeface="Times New Roman" panose="02020603050405020304" pitchFamily="18" charset="0"/>
        </a:defRPr>
      </a:lvl2pPr>
      <a:lvl3pPr algn="l" rtl="0" fontAlgn="base">
        <a:lnSpc>
          <a:spcPct val="85000"/>
        </a:lnSpc>
        <a:spcBef>
          <a:spcPct val="0"/>
        </a:spcBef>
        <a:spcAft>
          <a:spcPct val="0"/>
        </a:spcAft>
        <a:defRPr sz="3600">
          <a:solidFill>
            <a:srgbClr val="204788"/>
          </a:solidFill>
          <a:latin typeface="Times New Roman" panose="02020603050405020304" pitchFamily="18" charset="0"/>
          <a:cs typeface="Times New Roman" panose="02020603050405020304" pitchFamily="18" charset="0"/>
        </a:defRPr>
      </a:lvl3pPr>
      <a:lvl4pPr algn="l" rtl="0" fontAlgn="base">
        <a:lnSpc>
          <a:spcPct val="85000"/>
        </a:lnSpc>
        <a:spcBef>
          <a:spcPct val="0"/>
        </a:spcBef>
        <a:spcAft>
          <a:spcPct val="0"/>
        </a:spcAft>
        <a:defRPr sz="3600">
          <a:solidFill>
            <a:srgbClr val="204788"/>
          </a:solidFill>
          <a:latin typeface="Times New Roman" panose="02020603050405020304" pitchFamily="18" charset="0"/>
          <a:cs typeface="Times New Roman" panose="02020603050405020304" pitchFamily="18" charset="0"/>
        </a:defRPr>
      </a:lvl4pPr>
      <a:lvl5pPr algn="l" rtl="0" fontAlgn="base">
        <a:lnSpc>
          <a:spcPct val="85000"/>
        </a:lnSpc>
        <a:spcBef>
          <a:spcPct val="0"/>
        </a:spcBef>
        <a:spcAft>
          <a:spcPct val="0"/>
        </a:spcAft>
        <a:defRPr sz="3600">
          <a:solidFill>
            <a:srgbClr val="204788"/>
          </a:solidFill>
          <a:latin typeface="Times New Roman" panose="02020603050405020304" pitchFamily="18" charset="0"/>
          <a:cs typeface="Times New Roman" panose="02020603050405020304" pitchFamily="18" charset="0"/>
        </a:defRPr>
      </a:lvl5pPr>
      <a:lvl6pPr marL="457200" algn="l" rtl="0" fontAlgn="base">
        <a:lnSpc>
          <a:spcPct val="85000"/>
        </a:lnSpc>
        <a:spcBef>
          <a:spcPct val="0"/>
        </a:spcBef>
        <a:spcAft>
          <a:spcPct val="0"/>
        </a:spcAft>
        <a:defRPr sz="3600">
          <a:solidFill>
            <a:srgbClr val="204788"/>
          </a:solidFill>
          <a:latin typeface="Times New Roman" panose="02020603050405020304" pitchFamily="18" charset="0"/>
          <a:cs typeface="Times New Roman" panose="02020603050405020304" pitchFamily="18" charset="0"/>
        </a:defRPr>
      </a:lvl6pPr>
      <a:lvl7pPr marL="914400" algn="l" rtl="0" fontAlgn="base">
        <a:lnSpc>
          <a:spcPct val="85000"/>
        </a:lnSpc>
        <a:spcBef>
          <a:spcPct val="0"/>
        </a:spcBef>
        <a:spcAft>
          <a:spcPct val="0"/>
        </a:spcAft>
        <a:defRPr sz="3600">
          <a:solidFill>
            <a:srgbClr val="204788"/>
          </a:solidFill>
          <a:latin typeface="Times New Roman" panose="02020603050405020304" pitchFamily="18" charset="0"/>
          <a:cs typeface="Times New Roman" panose="02020603050405020304" pitchFamily="18" charset="0"/>
        </a:defRPr>
      </a:lvl7pPr>
      <a:lvl8pPr marL="1371600" algn="l" rtl="0" fontAlgn="base">
        <a:lnSpc>
          <a:spcPct val="85000"/>
        </a:lnSpc>
        <a:spcBef>
          <a:spcPct val="0"/>
        </a:spcBef>
        <a:spcAft>
          <a:spcPct val="0"/>
        </a:spcAft>
        <a:defRPr sz="3600">
          <a:solidFill>
            <a:srgbClr val="204788"/>
          </a:solidFill>
          <a:latin typeface="Times New Roman" panose="02020603050405020304" pitchFamily="18" charset="0"/>
          <a:cs typeface="Times New Roman" panose="02020603050405020304" pitchFamily="18" charset="0"/>
        </a:defRPr>
      </a:lvl8pPr>
      <a:lvl9pPr marL="1828800" algn="l" rtl="0" fontAlgn="base">
        <a:lnSpc>
          <a:spcPct val="85000"/>
        </a:lnSpc>
        <a:spcBef>
          <a:spcPct val="0"/>
        </a:spcBef>
        <a:spcAft>
          <a:spcPct val="0"/>
        </a:spcAft>
        <a:defRPr sz="3600">
          <a:solidFill>
            <a:srgbClr val="204788"/>
          </a:solidFill>
          <a:latin typeface="Times New Roman" panose="02020603050405020304" pitchFamily="18" charset="0"/>
          <a:cs typeface="Times New Roman" panose="02020603050405020304" pitchFamily="18" charset="0"/>
        </a:defRPr>
      </a:lvl9pPr>
    </p:titleStyle>
    <p:bodyStyle>
      <a:lvl1pPr marL="90488" indent="-90488" algn="l" rtl="0" fontAlgn="base">
        <a:lnSpc>
          <a:spcPct val="90000"/>
        </a:lnSpc>
        <a:spcBef>
          <a:spcPts val="1200"/>
        </a:spcBef>
        <a:spcAft>
          <a:spcPts val="200"/>
        </a:spcAft>
        <a:buClr>
          <a:schemeClr val="accent1"/>
        </a:buClr>
        <a:buSzPct val="100000"/>
        <a:buFont typeface="Calibri" panose="020F0502020204030204" pitchFamily="34" charset="0"/>
        <a:buChar char=" "/>
        <a:defRPr sz="2000" kern="1200">
          <a:solidFill>
            <a:srgbClr val="204788"/>
          </a:solidFill>
          <a:latin typeface="Times New Roman" panose="02020603050405020304" pitchFamily="18" charset="0"/>
          <a:ea typeface="+mn-ea"/>
          <a:cs typeface="Times New Roman" panose="02020603050405020304" pitchFamily="18" charset="0"/>
        </a:defRPr>
      </a:lvl1pPr>
      <a:lvl2pPr marL="382588" indent="-182563" algn="l" rtl="0" fontAlgn="base">
        <a:lnSpc>
          <a:spcPct val="90000"/>
        </a:lnSpc>
        <a:spcBef>
          <a:spcPts val="200"/>
        </a:spcBef>
        <a:spcAft>
          <a:spcPts val="400"/>
        </a:spcAft>
        <a:buClr>
          <a:schemeClr val="accent1"/>
        </a:buClr>
        <a:buFont typeface="Calibri" panose="020F0502020204030204" pitchFamily="34" charset="0"/>
        <a:buChar char="◦"/>
        <a:defRPr kern="1200">
          <a:solidFill>
            <a:srgbClr val="204788"/>
          </a:solidFill>
          <a:latin typeface="Times New Roman" panose="02020603050405020304" pitchFamily="18" charset="0"/>
          <a:ea typeface="+mn-ea"/>
          <a:cs typeface="Times New Roman" panose="02020603050405020304" pitchFamily="18" charset="0"/>
        </a:defRPr>
      </a:lvl2pPr>
      <a:lvl3pPr marL="566738" indent="-182563" algn="l" rtl="0" fontAlgn="base">
        <a:lnSpc>
          <a:spcPct val="90000"/>
        </a:lnSpc>
        <a:spcBef>
          <a:spcPts val="200"/>
        </a:spcBef>
        <a:spcAft>
          <a:spcPts val="400"/>
        </a:spcAft>
        <a:buClr>
          <a:schemeClr val="accent1"/>
        </a:buClr>
        <a:buFont typeface="Calibri" panose="020F0502020204030204" pitchFamily="34" charset="0"/>
        <a:buChar char="◦"/>
        <a:defRPr sz="1400" kern="1200">
          <a:solidFill>
            <a:srgbClr val="204788"/>
          </a:solidFill>
          <a:latin typeface="Times New Roman" panose="02020603050405020304" pitchFamily="18" charset="0"/>
          <a:ea typeface="+mn-ea"/>
          <a:cs typeface="Times New Roman" panose="02020603050405020304" pitchFamily="18" charset="0"/>
        </a:defRPr>
      </a:lvl3pPr>
      <a:lvl4pPr marL="749300" indent="-182563" algn="l" rtl="0" fontAlgn="base">
        <a:lnSpc>
          <a:spcPct val="90000"/>
        </a:lnSpc>
        <a:spcBef>
          <a:spcPts val="200"/>
        </a:spcBef>
        <a:spcAft>
          <a:spcPts val="400"/>
        </a:spcAft>
        <a:buClr>
          <a:schemeClr val="accent1"/>
        </a:buClr>
        <a:buFont typeface="Calibri" panose="020F0502020204030204" pitchFamily="34" charset="0"/>
        <a:buChar char="◦"/>
        <a:defRPr sz="1400" kern="1200">
          <a:solidFill>
            <a:srgbClr val="204788"/>
          </a:solidFill>
          <a:latin typeface="Times New Roman" panose="02020603050405020304" pitchFamily="18" charset="0"/>
          <a:ea typeface="+mn-ea"/>
          <a:cs typeface="Times New Roman" panose="02020603050405020304" pitchFamily="18" charset="0"/>
        </a:defRPr>
      </a:lvl4pPr>
      <a:lvl5pPr marL="931863" indent="-182563" algn="l" rtl="0" fontAlgn="base">
        <a:lnSpc>
          <a:spcPct val="90000"/>
        </a:lnSpc>
        <a:spcBef>
          <a:spcPts val="200"/>
        </a:spcBef>
        <a:spcAft>
          <a:spcPts val="400"/>
        </a:spcAft>
        <a:buClr>
          <a:schemeClr val="accent1"/>
        </a:buClr>
        <a:buFont typeface="Calibri" panose="020F0502020204030204" pitchFamily="34" charset="0"/>
        <a:buChar char="◦"/>
        <a:defRPr sz="1400" kern="1200">
          <a:solidFill>
            <a:srgbClr val="204788"/>
          </a:solidFill>
          <a:latin typeface="Times New Roman" panose="02020603050405020304" pitchFamily="18" charset="0"/>
          <a:ea typeface="+mn-ea"/>
          <a:cs typeface="Times New Roman" panose="02020603050405020304" pitchFamily="18" charset="0"/>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hyperlink" Target="http://www.google.com.tr/imgres?imgurl=https://academictech.doit.wisc.edu/ORFI/otr/creating/disabled.jpg&amp;imgrefurl=https://academictech.doit.wisc.edu/ORFI/otr/creating/create_content.html&amp;usg=__Sm9qs4pn6tgCxD2-g4Kqq39a4v4=&amp;h=300&amp;w=300&amp;sz=16&amp;hl=tr&amp;start=1&amp;um=1&amp;itbs=1&amp;tbnid=3jbZ4YK-ndwZtM:&amp;tbnh=116&amp;tbnw=116&amp;prev=/images%3Fq%3Ddisabled%26um%3D1%26hl%3Dtr%26tbs%3Disch:1" TargetMode="Externa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hyperlink" Target="http://www.google.com.tr/imgres?imgurl=http://cache3.asset-cache.net/xc/74992528.jpg%3Fv%3D1%26c%3DIWSAsset%26k%3D2%26d%3D77BFBA49EF878921A343B2C87A49D8F5E0B54E36E690934C3C02F648B1FD95E0A7352444FA9060CA&amp;imgrefurl=http://www.life.com/image/74992528&amp;usg=__zwO5wT2hQgWxk7-Pm4yaYuiLsVI=&amp;h=594&amp;w=362&amp;sz=30&amp;hl=tr&amp;start=8&amp;um=1&amp;itbs=1&amp;tbnid=TnuUPIn61KWGCM:&amp;tbnh=135&amp;tbnw=82&amp;prev=/images%3Fq%3Ddisabled%2Bphone%26um%3D1%26hl%3Dtr%26tbs%3Disch:1" TargetMode="Externa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hyperlink" Target="http://www.google.com.tr/imgres?imgurl=http://www.cv-library.co.uk/images/news/1463/Olympics-will-help-disabled-workers.jpg&amp;imgrefurl=http://www.cv-library.co.uk/news/1463/Olympics-%27will-help-disabled-workers%27.html&amp;usg=__2GjgIVyOUnwGMd9jhhmtJgTC8UM=&amp;h=300&amp;w=299&amp;sz=19&amp;hl=tr&amp;start=29&amp;um=1&amp;itbs=1&amp;tbnid=4leGk0Wt9cvVoM:&amp;tbnh=116&amp;tbnw=116&amp;prev=/images%3Fq%3Ddisabled%26start%3D20%26um%3D1%26hl%3Dtr%26sa%3DN%26ndsp%3D20%26tbs%3Disch:1" TargetMode="Externa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hyperlink" Target="http://www.google.com.tr/imgres?imgurl=http://www.atakentbakis.com/resim/isitmecihazi.jpg&amp;imgrefurl=http://www.atakentbakis.com/yerel/193&amp;usg=__l6PytF1Z31zYDNTG-Oktj4EOna4=&amp;h=323&amp;w=430&amp;sz=31&amp;hl=tr&amp;start=21&amp;um=1&amp;itbs=1&amp;tbnid=cJpkZT4zbEJHjM:&amp;tbnh=95&amp;tbnw=126&amp;prev=/images%3Fq%3Di%25C5%259Fitme%2Bcihaz%25C4%25B1%26start%3D20%26um%3D1%26hl%3Dtr%26sa%3DN%26ndsp%3D20%26tbs%3Disch:1" TargetMode="Externa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7" name="Title 1"/>
          <p:cNvSpPr>
            <a:spLocks noGrp="1"/>
          </p:cNvSpPr>
          <p:nvPr>
            <p:ph type="ctrTitle"/>
          </p:nvPr>
        </p:nvSpPr>
        <p:spPr>
          <a:xfrm>
            <a:off x="1919536" y="2780928"/>
            <a:ext cx="8229600" cy="1470025"/>
          </a:xfrm>
        </p:spPr>
        <p:txBody>
          <a:bodyPr>
            <a:normAutofit/>
          </a:bodyPr>
          <a:lstStyle/>
          <a:p>
            <a:pPr fontAlgn="auto">
              <a:spcAft>
                <a:spcPts val="0"/>
              </a:spcAft>
              <a:defRPr/>
            </a:pPr>
            <a:r>
              <a:rPr lang="tr-TR" altLang="tr-TR" dirty="0" smtClean="0"/>
              <a:t> </a:t>
            </a:r>
            <a:r>
              <a:rPr lang="tr-TR" altLang="tr-TR" dirty="0" smtClean="0"/>
              <a:t>Mobil </a:t>
            </a:r>
            <a:r>
              <a:rPr lang="tr-TR" altLang="tr-TR" dirty="0" err="1" smtClean="0"/>
              <a:t>Arayüz</a:t>
            </a:r>
            <a:r>
              <a:rPr lang="tr-TR" altLang="tr-TR" dirty="0" smtClean="0"/>
              <a:t> Tasarımı</a:t>
            </a:r>
            <a:endParaRPr lang="tr-TR" altLang="tr-TR" dirty="0" smtClean="0"/>
          </a:p>
        </p:txBody>
      </p:sp>
      <p:sp>
        <p:nvSpPr>
          <p:cNvPr id="6" name="Alt Başlık 2"/>
          <p:cNvSpPr>
            <a:spLocks noGrp="1"/>
          </p:cNvSpPr>
          <p:nvPr>
            <p:ph type="subTitle" idx="1"/>
          </p:nvPr>
        </p:nvSpPr>
        <p:spPr/>
        <p:txBody>
          <a:bodyPr/>
          <a:lstStyle/>
          <a:p>
            <a:r>
              <a:rPr lang="tr-TR" dirty="0"/>
              <a:t>İnsan Bilgisayar </a:t>
            </a:r>
            <a:r>
              <a:rPr lang="tr-TR" dirty="0" smtClean="0"/>
              <a:t>Etkileşimi</a:t>
            </a:r>
            <a:endParaRPr lang="tr-TR" dirty="0" smtClean="0">
              <a:latin typeface="Times New Roman" panose="02020603050405020304" pitchFamily="18" charset="0"/>
              <a:cs typeface="Times New Roman" panose="02020603050405020304" pitchFamily="18" charset="0"/>
            </a:endParaRPr>
          </a:p>
          <a:p>
            <a:r>
              <a:rPr lang="tr-TR" dirty="0" smtClean="0">
                <a:latin typeface="Times New Roman" panose="02020603050405020304" pitchFamily="18" charset="0"/>
                <a:cs typeface="Times New Roman" panose="02020603050405020304" pitchFamily="18" charset="0"/>
              </a:rPr>
              <a:t>ÖĞR. GÖR. SALİH ERDURUCAN</a:t>
            </a:r>
            <a:endParaRPr lang="tr-TR" dirty="0">
              <a:latin typeface="Times New Roman" panose="02020603050405020304" pitchFamily="18" charset="0"/>
              <a:cs typeface="Times New Roman" panose="02020603050405020304" pitchFamily="18" charset="0"/>
            </a:endParaRPr>
          </a:p>
        </p:txBody>
      </p:sp>
    </p:spTree>
  </p:cSld>
  <p:clrMapOvr>
    <a:masterClrMapping/>
  </p:clrMapOvr>
  <p:transition>
    <p:wipe dir="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ltLang="tr-TR" dirty="0"/>
              <a:t>ARAYÜZ GELİŞTİRME GEREÇLERİ</a:t>
            </a:r>
            <a:endParaRPr lang="tr-TR" dirty="0"/>
          </a:p>
        </p:txBody>
      </p:sp>
      <p:sp>
        <p:nvSpPr>
          <p:cNvPr id="3" name="İçerik Yer Tutucusu 2"/>
          <p:cNvSpPr>
            <a:spLocks noGrp="1"/>
          </p:cNvSpPr>
          <p:nvPr>
            <p:ph idx="1"/>
          </p:nvPr>
        </p:nvSpPr>
        <p:spPr/>
        <p:txBody>
          <a:bodyPr/>
          <a:lstStyle/>
          <a:p>
            <a:r>
              <a:rPr lang="tr-TR" altLang="tr-TR" dirty="0"/>
              <a:t>Mobil cihazlar için </a:t>
            </a:r>
            <a:r>
              <a:rPr lang="tr-TR" altLang="tr-TR" dirty="0" err="1"/>
              <a:t>arayüz</a:t>
            </a:r>
            <a:r>
              <a:rPr lang="tr-TR" altLang="tr-TR" dirty="0"/>
              <a:t> ve yazılım geliştirilmesi amacıyla </a:t>
            </a:r>
            <a:r>
              <a:rPr lang="tr-TR" altLang="tr-TR" dirty="0" err="1"/>
              <a:t>çesitli</a:t>
            </a:r>
            <a:r>
              <a:rPr lang="tr-TR" altLang="tr-TR" dirty="0"/>
              <a:t> platformlar hazırlanmıştır. Mobil cihaz üreticileri ve diğer yazılım firmaları (Microsoft vb.) yazılım geliştirme platformlarını, mobil uygulamaları içerecek biçimde geliştirmişlerdir. </a:t>
            </a:r>
          </a:p>
          <a:p>
            <a:endParaRPr lang="tr-TR" dirty="0"/>
          </a:p>
        </p:txBody>
      </p:sp>
      <p:sp>
        <p:nvSpPr>
          <p:cNvPr id="4" name="Slayt Numarası Yer Tutucusu 3"/>
          <p:cNvSpPr>
            <a:spLocks noGrp="1"/>
          </p:cNvSpPr>
          <p:nvPr>
            <p:ph type="sldNum" sz="quarter" idx="12"/>
          </p:nvPr>
        </p:nvSpPr>
        <p:spPr/>
        <p:txBody>
          <a:bodyPr/>
          <a:lstStyle/>
          <a:p>
            <a:pPr>
              <a:defRPr/>
            </a:pPr>
            <a:fld id="{0D9AD90C-3292-442A-A66B-9C1842AC3F52}" type="slidenum">
              <a:rPr lang="tr-TR" altLang="tr-TR" smtClean="0"/>
              <a:pPr>
                <a:defRPr/>
              </a:pPr>
              <a:t>10</a:t>
            </a:fld>
            <a:endParaRPr lang="tr-TR" altLang="tr-TR"/>
          </a:p>
        </p:txBody>
      </p:sp>
    </p:spTree>
    <p:extLst>
      <p:ext uri="{BB962C8B-B14F-4D97-AF65-F5344CB8AC3E}">
        <p14:creationId xmlns:p14="http://schemas.microsoft.com/office/powerpoint/2010/main" val="536347513"/>
      </p:ext>
    </p:extLst>
  </p:cSld>
  <p:clrMapOvr>
    <a:masterClrMapping/>
  </p:clrMapOvr>
  <p:transition spd="med">
    <p:fade/>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ltLang="tr-TR" dirty="0"/>
              <a:t>ARAYÜZ GELİŞTİRME GEREÇLERİ</a:t>
            </a:r>
            <a:endParaRPr lang="tr-TR" dirty="0"/>
          </a:p>
        </p:txBody>
      </p:sp>
      <p:sp>
        <p:nvSpPr>
          <p:cNvPr id="3" name="İçerik Yer Tutucusu 2"/>
          <p:cNvSpPr>
            <a:spLocks noGrp="1"/>
          </p:cNvSpPr>
          <p:nvPr>
            <p:ph idx="1"/>
          </p:nvPr>
        </p:nvSpPr>
        <p:spPr/>
        <p:txBody>
          <a:bodyPr/>
          <a:lstStyle/>
          <a:p>
            <a:r>
              <a:rPr lang="tr-TR" altLang="tr-TR" dirty="0"/>
              <a:t>Örneğin cep telefonu üreticisi NOKIA, </a:t>
            </a:r>
            <a:endParaRPr lang="tr-TR" altLang="tr-TR" dirty="0" smtClean="0"/>
          </a:p>
          <a:p>
            <a:r>
              <a:rPr lang="tr-TR" altLang="tr-TR" dirty="0" smtClean="0">
                <a:solidFill>
                  <a:srgbClr val="FF0000"/>
                </a:solidFill>
              </a:rPr>
              <a:t>http</a:t>
            </a:r>
            <a:r>
              <a:rPr lang="tr-TR" altLang="tr-TR" dirty="0">
                <a:solidFill>
                  <a:srgbClr val="FF0000"/>
                </a:solidFill>
              </a:rPr>
              <a:t>://www.forum.nokia.com/main.html </a:t>
            </a:r>
            <a:endParaRPr lang="tr-TR" altLang="tr-TR" dirty="0" smtClean="0">
              <a:solidFill>
                <a:srgbClr val="FF0000"/>
              </a:solidFill>
            </a:endParaRPr>
          </a:p>
          <a:p>
            <a:r>
              <a:rPr lang="tr-TR" altLang="tr-TR" dirty="0" smtClean="0"/>
              <a:t>adresinden </a:t>
            </a:r>
            <a:r>
              <a:rPr lang="tr-TR" altLang="tr-TR" dirty="0"/>
              <a:t>erişilebilecek ve ücretsiz indirilebilecek geliştirme platformunu yazılım geliştiricilerin kullanımına sunmaktadır. Bu platformlarda farklı protokolleri destekleyebilen </a:t>
            </a:r>
            <a:r>
              <a:rPr lang="tr-TR" altLang="tr-TR" dirty="0" err="1"/>
              <a:t>arayüzler</a:t>
            </a:r>
            <a:r>
              <a:rPr lang="tr-TR" altLang="tr-TR" dirty="0"/>
              <a:t> geliştirilir.</a:t>
            </a:r>
          </a:p>
          <a:p>
            <a:endParaRPr lang="tr-TR" dirty="0"/>
          </a:p>
        </p:txBody>
      </p:sp>
      <p:sp>
        <p:nvSpPr>
          <p:cNvPr id="4" name="Slayt Numarası Yer Tutucusu 3"/>
          <p:cNvSpPr>
            <a:spLocks noGrp="1"/>
          </p:cNvSpPr>
          <p:nvPr>
            <p:ph type="sldNum" sz="quarter" idx="12"/>
          </p:nvPr>
        </p:nvSpPr>
        <p:spPr/>
        <p:txBody>
          <a:bodyPr/>
          <a:lstStyle/>
          <a:p>
            <a:pPr>
              <a:defRPr/>
            </a:pPr>
            <a:fld id="{0D9AD90C-3292-442A-A66B-9C1842AC3F52}" type="slidenum">
              <a:rPr lang="tr-TR" altLang="tr-TR" smtClean="0"/>
              <a:pPr>
                <a:defRPr/>
              </a:pPr>
              <a:t>11</a:t>
            </a:fld>
            <a:endParaRPr lang="tr-TR" altLang="tr-TR"/>
          </a:p>
        </p:txBody>
      </p:sp>
    </p:spTree>
    <p:extLst>
      <p:ext uri="{BB962C8B-B14F-4D97-AF65-F5344CB8AC3E}">
        <p14:creationId xmlns:p14="http://schemas.microsoft.com/office/powerpoint/2010/main" val="1473816447"/>
      </p:ext>
    </p:extLst>
  </p:cSld>
  <p:clrMapOvr>
    <a:masterClrMapping/>
  </p:clrMapOvr>
  <p:transition spd="med">
    <p:fade/>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ltLang="tr-TR" dirty="0"/>
              <a:t>ARAYÜZ GELİŞTİRME GEREÇLERİ</a:t>
            </a:r>
            <a:endParaRPr lang="tr-TR" dirty="0"/>
          </a:p>
        </p:txBody>
      </p:sp>
      <p:sp>
        <p:nvSpPr>
          <p:cNvPr id="4" name="Slayt Numarası Yer Tutucusu 3"/>
          <p:cNvSpPr>
            <a:spLocks noGrp="1"/>
          </p:cNvSpPr>
          <p:nvPr>
            <p:ph type="sldNum" sz="quarter" idx="12"/>
          </p:nvPr>
        </p:nvSpPr>
        <p:spPr/>
        <p:txBody>
          <a:bodyPr/>
          <a:lstStyle/>
          <a:p>
            <a:pPr>
              <a:defRPr/>
            </a:pPr>
            <a:fld id="{0D9AD90C-3292-442A-A66B-9C1842AC3F52}" type="slidenum">
              <a:rPr lang="tr-TR" altLang="tr-TR" smtClean="0"/>
              <a:pPr>
                <a:defRPr/>
              </a:pPr>
              <a:t>12</a:t>
            </a:fld>
            <a:endParaRPr lang="tr-TR" altLang="tr-TR"/>
          </a:p>
        </p:txBody>
      </p:sp>
      <p:pic>
        <p:nvPicPr>
          <p:cNvPr id="5" name="Picture 2" descr="http://www.yesevi.net/lms/banka/TBIL309/LRN/pics/B09/IBE09075.jpg"/>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2279576" y="1674112"/>
            <a:ext cx="6259107" cy="45065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287478242"/>
      </p:ext>
    </p:extLst>
  </p:cSld>
  <p:clrMapOvr>
    <a:masterClrMapping/>
  </p:clrMapOvr>
  <p:transition spd="med">
    <p:fade/>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ltLang="tr-TR" dirty="0"/>
              <a:t>ENGELLİLER AÇISINDAN MOBİL ARAYÜZLER</a:t>
            </a:r>
            <a:endParaRPr lang="tr-TR" dirty="0"/>
          </a:p>
        </p:txBody>
      </p:sp>
      <p:sp>
        <p:nvSpPr>
          <p:cNvPr id="3" name="İçerik Yer Tutucusu 2"/>
          <p:cNvSpPr>
            <a:spLocks noGrp="1"/>
          </p:cNvSpPr>
          <p:nvPr>
            <p:ph idx="1"/>
          </p:nvPr>
        </p:nvSpPr>
        <p:spPr/>
        <p:txBody>
          <a:bodyPr/>
          <a:lstStyle/>
          <a:p>
            <a:pPr>
              <a:buFont typeface="Wingdings" panose="05000000000000000000" pitchFamily="2" charset="2"/>
              <a:buChar char="Ø"/>
            </a:pPr>
            <a:r>
              <a:rPr lang="tr-TR" altLang="tr-TR" dirty="0"/>
              <a:t>Klasik masaüstü bilgisayarlar, engelliler tarafından bir ölçüde kullanılabilmektedir. Ancak bir engellinin belirli seviyede bilgisayar kullanması günümüz koşullarında çok gerekli olmayabileceği düşünüldüğü için genellikle masaüstü yazılımlarının engelliler tarafından kullanımı çok ciddi boyutta ele alınmamaktadır.</a:t>
            </a:r>
          </a:p>
          <a:p>
            <a:endParaRPr lang="tr-TR" dirty="0"/>
          </a:p>
        </p:txBody>
      </p:sp>
      <p:sp>
        <p:nvSpPr>
          <p:cNvPr id="4" name="Slayt Numarası Yer Tutucusu 3"/>
          <p:cNvSpPr>
            <a:spLocks noGrp="1"/>
          </p:cNvSpPr>
          <p:nvPr>
            <p:ph type="sldNum" sz="quarter" idx="12"/>
          </p:nvPr>
        </p:nvSpPr>
        <p:spPr/>
        <p:txBody>
          <a:bodyPr/>
          <a:lstStyle/>
          <a:p>
            <a:pPr>
              <a:defRPr/>
            </a:pPr>
            <a:fld id="{0D9AD90C-3292-442A-A66B-9C1842AC3F52}" type="slidenum">
              <a:rPr lang="tr-TR" altLang="tr-TR" smtClean="0"/>
              <a:pPr>
                <a:defRPr/>
              </a:pPr>
              <a:t>13</a:t>
            </a:fld>
            <a:endParaRPr lang="tr-TR" altLang="tr-TR"/>
          </a:p>
        </p:txBody>
      </p:sp>
      <p:pic>
        <p:nvPicPr>
          <p:cNvPr id="5" name="Picture 6" descr="disabled">
            <a:hlinkClick r:id="rId2"/>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328248" y="3613811"/>
            <a:ext cx="1811238" cy="1811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652703487"/>
      </p:ext>
    </p:extLst>
  </p:cSld>
  <p:clrMapOvr>
    <a:masterClrMapping/>
  </p:clrMapOvr>
  <p:transition spd="med">
    <p:fade/>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ltLang="tr-TR" dirty="0"/>
              <a:t>ENGELLİLER AÇISINDAN MOBİL ARAYÜZLER</a:t>
            </a:r>
            <a:endParaRPr lang="tr-TR" dirty="0"/>
          </a:p>
        </p:txBody>
      </p:sp>
      <p:sp>
        <p:nvSpPr>
          <p:cNvPr id="3" name="İçerik Yer Tutucusu 2"/>
          <p:cNvSpPr>
            <a:spLocks noGrp="1"/>
          </p:cNvSpPr>
          <p:nvPr>
            <p:ph idx="1"/>
          </p:nvPr>
        </p:nvSpPr>
        <p:spPr/>
        <p:txBody>
          <a:bodyPr/>
          <a:lstStyle/>
          <a:p>
            <a:pPr>
              <a:buFont typeface="Wingdings" panose="05000000000000000000" pitchFamily="2" charset="2"/>
              <a:buChar char="Ø"/>
            </a:pPr>
            <a:r>
              <a:rPr lang="tr-TR" altLang="tr-TR" dirty="0"/>
              <a:t>Öte yandan mobil cihazlar, özellikle cep telefonları ve benzeri cihazlar, engelliler için büyük ölçüde kullanılması gereken, hatta bazı durumlarda engelli olmayanların ihtiyacından daha çok ihtiyaç olarak ortaya çıkan cihazlardır.</a:t>
            </a:r>
          </a:p>
          <a:p>
            <a:endParaRPr lang="tr-TR" dirty="0"/>
          </a:p>
        </p:txBody>
      </p:sp>
      <p:sp>
        <p:nvSpPr>
          <p:cNvPr id="4" name="Slayt Numarası Yer Tutucusu 3"/>
          <p:cNvSpPr>
            <a:spLocks noGrp="1"/>
          </p:cNvSpPr>
          <p:nvPr>
            <p:ph type="sldNum" sz="quarter" idx="12"/>
          </p:nvPr>
        </p:nvSpPr>
        <p:spPr/>
        <p:txBody>
          <a:bodyPr/>
          <a:lstStyle/>
          <a:p>
            <a:pPr>
              <a:defRPr/>
            </a:pPr>
            <a:fld id="{0D9AD90C-3292-442A-A66B-9C1842AC3F52}" type="slidenum">
              <a:rPr lang="tr-TR" altLang="tr-TR" smtClean="0"/>
              <a:pPr>
                <a:defRPr/>
              </a:pPr>
              <a:t>14</a:t>
            </a:fld>
            <a:endParaRPr lang="tr-TR" altLang="tr-TR"/>
          </a:p>
        </p:txBody>
      </p:sp>
      <p:pic>
        <p:nvPicPr>
          <p:cNvPr id="5" name="Picture 6" descr="74992528">
            <a:hlinkClick r:id="rId2"/>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392144" y="2852936"/>
            <a:ext cx="1965920" cy="32372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793464607"/>
      </p:ext>
    </p:extLst>
  </p:cSld>
  <p:clrMapOvr>
    <a:masterClrMapping/>
  </p:clrMapOvr>
  <p:transition spd="med">
    <p:fade/>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ltLang="tr-TR" dirty="0"/>
              <a:t>ENGELLİLER AÇISINDAN MOBİL ARAYÜZLER</a:t>
            </a:r>
            <a:endParaRPr lang="tr-TR" dirty="0"/>
          </a:p>
        </p:txBody>
      </p:sp>
      <p:sp>
        <p:nvSpPr>
          <p:cNvPr id="3" name="İçerik Yer Tutucusu 2"/>
          <p:cNvSpPr>
            <a:spLocks noGrp="1"/>
          </p:cNvSpPr>
          <p:nvPr>
            <p:ph idx="1"/>
          </p:nvPr>
        </p:nvSpPr>
        <p:spPr>
          <a:xfrm>
            <a:off x="1096963" y="1556792"/>
            <a:ext cx="8167389" cy="4670797"/>
          </a:xfrm>
        </p:spPr>
        <p:txBody>
          <a:bodyPr/>
          <a:lstStyle/>
          <a:p>
            <a:pPr>
              <a:buFont typeface="Wingdings" panose="05000000000000000000" pitchFamily="2" charset="2"/>
              <a:buChar char="Ø"/>
            </a:pPr>
            <a:r>
              <a:rPr lang="tr-TR" altLang="tr-TR" dirty="0"/>
              <a:t>Toplum nüfusunun yaklaşık olarak yüzde 10 kadarının engelli olduğu düşünüldüğünde bu konunun önemi, ticari olarak da ortaya çıkar. Öte yandan, melodiler, mp3 çalma kapasitesi, değiştirilebilir kapaklar gibi özellikler bir telefonun satışında maalesef, engelli ve yaşlı kullanıcıların daha kolay kullanımından daha büyük rol oynamaktadır.</a:t>
            </a:r>
          </a:p>
          <a:p>
            <a:pPr>
              <a:buFont typeface="Wingdings" panose="05000000000000000000" pitchFamily="2" charset="2"/>
              <a:buChar char="Ø"/>
            </a:pPr>
            <a:endParaRPr lang="tr-TR" dirty="0"/>
          </a:p>
        </p:txBody>
      </p:sp>
      <p:sp>
        <p:nvSpPr>
          <p:cNvPr id="4" name="Slayt Numarası Yer Tutucusu 3"/>
          <p:cNvSpPr>
            <a:spLocks noGrp="1"/>
          </p:cNvSpPr>
          <p:nvPr>
            <p:ph type="sldNum" sz="quarter" idx="12"/>
          </p:nvPr>
        </p:nvSpPr>
        <p:spPr/>
        <p:txBody>
          <a:bodyPr/>
          <a:lstStyle/>
          <a:p>
            <a:pPr>
              <a:defRPr/>
            </a:pPr>
            <a:fld id="{0D9AD90C-3292-442A-A66B-9C1842AC3F52}" type="slidenum">
              <a:rPr lang="tr-TR" altLang="tr-TR" smtClean="0"/>
              <a:pPr>
                <a:defRPr/>
              </a:pPr>
              <a:t>15</a:t>
            </a:fld>
            <a:endParaRPr lang="tr-TR" altLang="tr-TR"/>
          </a:p>
        </p:txBody>
      </p:sp>
    </p:spTree>
    <p:extLst>
      <p:ext uri="{BB962C8B-B14F-4D97-AF65-F5344CB8AC3E}">
        <p14:creationId xmlns:p14="http://schemas.microsoft.com/office/powerpoint/2010/main" val="76682445"/>
      </p:ext>
    </p:extLst>
  </p:cSld>
  <p:clrMapOvr>
    <a:masterClrMapping/>
  </p:clrMapOvr>
  <p:transition spd="med">
    <p:fade/>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ltLang="tr-TR" dirty="0"/>
              <a:t>ENGELLİLER AÇISINDAN MOBİL ARAYÜZLER</a:t>
            </a:r>
            <a:endParaRPr lang="tr-TR" dirty="0"/>
          </a:p>
        </p:txBody>
      </p:sp>
      <p:sp>
        <p:nvSpPr>
          <p:cNvPr id="3" name="İçerik Yer Tutucusu 2"/>
          <p:cNvSpPr>
            <a:spLocks noGrp="1"/>
          </p:cNvSpPr>
          <p:nvPr>
            <p:ph idx="1"/>
          </p:nvPr>
        </p:nvSpPr>
        <p:spPr>
          <a:xfrm>
            <a:off x="1096963" y="1988840"/>
            <a:ext cx="7879357" cy="4238749"/>
          </a:xfrm>
        </p:spPr>
        <p:txBody>
          <a:bodyPr/>
          <a:lstStyle/>
          <a:p>
            <a:pPr>
              <a:buFont typeface="Wingdings" panose="05000000000000000000" pitchFamily="2" charset="2"/>
              <a:buChar char="Ø"/>
            </a:pPr>
            <a:r>
              <a:rPr lang="tr-TR" altLang="tr-TR" dirty="0"/>
              <a:t>Mobil cihazların küçülmesi pek çok kullanıcı açısından avantajlar getirmiştir. Öte yandan daha küçük klavyeler, küçük ekran ve zayıf zil sesi (melodili cihazların pek çoğunun zil sesleri zayıftır) eksi puan almakta olan özelliklerdir.</a:t>
            </a:r>
          </a:p>
          <a:p>
            <a:endParaRPr lang="tr-TR" dirty="0"/>
          </a:p>
        </p:txBody>
      </p:sp>
      <p:sp>
        <p:nvSpPr>
          <p:cNvPr id="4" name="Slayt Numarası Yer Tutucusu 3"/>
          <p:cNvSpPr>
            <a:spLocks noGrp="1"/>
          </p:cNvSpPr>
          <p:nvPr>
            <p:ph type="sldNum" sz="quarter" idx="12"/>
          </p:nvPr>
        </p:nvSpPr>
        <p:spPr/>
        <p:txBody>
          <a:bodyPr/>
          <a:lstStyle/>
          <a:p>
            <a:pPr>
              <a:defRPr/>
            </a:pPr>
            <a:fld id="{0D9AD90C-3292-442A-A66B-9C1842AC3F52}" type="slidenum">
              <a:rPr lang="tr-TR" altLang="tr-TR" smtClean="0"/>
              <a:pPr>
                <a:defRPr/>
              </a:pPr>
              <a:t>16</a:t>
            </a:fld>
            <a:endParaRPr lang="tr-TR" altLang="tr-TR"/>
          </a:p>
        </p:txBody>
      </p:sp>
      <p:pic>
        <p:nvPicPr>
          <p:cNvPr id="5" name="Picture 6" descr="Olympics-will-help-disabled-workers">
            <a:hlinkClick r:id="rId2"/>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480376" y="1988840"/>
            <a:ext cx="1524545" cy="15245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455924574"/>
      </p:ext>
    </p:extLst>
  </p:cSld>
  <p:clrMapOvr>
    <a:masterClrMapping/>
  </p:clrMapOvr>
  <p:transition spd="med">
    <p:fade/>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ltLang="tr-TR" dirty="0"/>
              <a:t>ENGELLİLER AÇISINDAN MOBİL ARAYÜZLER</a:t>
            </a:r>
            <a:endParaRPr lang="tr-TR" dirty="0"/>
          </a:p>
        </p:txBody>
      </p:sp>
      <p:sp>
        <p:nvSpPr>
          <p:cNvPr id="3" name="İçerik Yer Tutucusu 2"/>
          <p:cNvSpPr>
            <a:spLocks noGrp="1"/>
          </p:cNvSpPr>
          <p:nvPr>
            <p:ph idx="1"/>
          </p:nvPr>
        </p:nvSpPr>
        <p:spPr>
          <a:xfrm>
            <a:off x="1096963" y="1556792"/>
            <a:ext cx="8095381" cy="4670797"/>
          </a:xfrm>
        </p:spPr>
        <p:txBody>
          <a:bodyPr/>
          <a:lstStyle/>
          <a:p>
            <a:pPr>
              <a:buFont typeface="Wingdings" panose="05000000000000000000" pitchFamily="2" charset="2"/>
              <a:buChar char="Ø"/>
            </a:pPr>
            <a:r>
              <a:rPr lang="tr-TR" altLang="tr-TR" dirty="0"/>
              <a:t>Engelliler için erişim kolaylıkları sağlanması, hem mobil cihaz tasarımcılarının, hem de mobil ağ tasarımcı ve servis sağlayıcılarının işbirliğini gerektirir</a:t>
            </a:r>
            <a:r>
              <a:rPr lang="tr-TR" altLang="tr-TR" dirty="0" smtClean="0"/>
              <a:t>.</a:t>
            </a:r>
          </a:p>
          <a:p>
            <a:pPr>
              <a:buFont typeface="Wingdings" panose="05000000000000000000" pitchFamily="2" charset="2"/>
              <a:buChar char="Ø"/>
            </a:pPr>
            <a:endParaRPr lang="tr-TR" altLang="tr-TR" dirty="0"/>
          </a:p>
          <a:p>
            <a:pPr>
              <a:buFont typeface="Wingdings" panose="05000000000000000000" pitchFamily="2" charset="2"/>
              <a:buChar char="Ø"/>
            </a:pPr>
            <a:r>
              <a:rPr lang="tr-TR" altLang="tr-TR" dirty="0"/>
              <a:t>Bazı ülkelerde oluşturulan kanunlar çerçevesinde engelli kullanıcılara avantajların sunulmasına ve servis sağlayıcıların yönlendirilmesine katkıda bulunur. Örneğin büyük sorunlardan biri GSM cihazlarının işitme cihazlarını etkilemesidir. </a:t>
            </a:r>
          </a:p>
          <a:p>
            <a:endParaRPr lang="tr-TR" dirty="0"/>
          </a:p>
        </p:txBody>
      </p:sp>
      <p:sp>
        <p:nvSpPr>
          <p:cNvPr id="4" name="Slayt Numarası Yer Tutucusu 3"/>
          <p:cNvSpPr>
            <a:spLocks noGrp="1"/>
          </p:cNvSpPr>
          <p:nvPr>
            <p:ph type="sldNum" sz="quarter" idx="12"/>
          </p:nvPr>
        </p:nvSpPr>
        <p:spPr/>
        <p:txBody>
          <a:bodyPr/>
          <a:lstStyle/>
          <a:p>
            <a:pPr>
              <a:defRPr/>
            </a:pPr>
            <a:fld id="{0D9AD90C-3292-442A-A66B-9C1842AC3F52}" type="slidenum">
              <a:rPr lang="tr-TR" altLang="tr-TR" smtClean="0"/>
              <a:pPr>
                <a:defRPr/>
              </a:pPr>
              <a:t>17</a:t>
            </a:fld>
            <a:endParaRPr lang="tr-TR" altLang="tr-TR"/>
          </a:p>
        </p:txBody>
      </p:sp>
      <p:pic>
        <p:nvPicPr>
          <p:cNvPr id="5" name="Picture 6" descr="isitmecihazi">
            <a:hlinkClick r:id="rId2"/>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552384" y="2060848"/>
            <a:ext cx="1789112" cy="1349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60343379"/>
      </p:ext>
    </p:extLst>
  </p:cSld>
  <p:clrMapOvr>
    <a:masterClrMapping/>
  </p:clrMapOvr>
  <p:transition spd="med">
    <p:fade/>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1 Başlık"/>
          <p:cNvSpPr txBox="1">
            <a:spLocks/>
          </p:cNvSpPr>
          <p:nvPr/>
        </p:nvSpPr>
        <p:spPr>
          <a:xfrm>
            <a:off x="1055440" y="620688"/>
            <a:ext cx="9155360" cy="796950"/>
          </a:xfrm>
          <a:prstGeom prst="rect">
            <a:avLst/>
          </a:prstGeom>
        </p:spPr>
        <p:txBody>
          <a:bodyPr bIns="91440" anchor="b">
            <a:normAutofit/>
          </a:bodyPr>
          <a:lstStyle/>
          <a:p>
            <a:pPr eaLnBrk="1" fontAlgn="auto" hangingPunct="1">
              <a:spcBef>
                <a:spcPts val="0"/>
              </a:spcBef>
              <a:spcAft>
                <a:spcPts val="0"/>
              </a:spcAft>
              <a:defRPr/>
            </a:pPr>
            <a:r>
              <a:rPr lang="tr-TR" sz="3200" b="1" smtClean="0">
                <a:solidFill>
                  <a:schemeClr val="tx2"/>
                </a:solidFill>
                <a:latin typeface="+mj-lt"/>
                <a:ea typeface="+mj-ea"/>
                <a:cs typeface="+mj-cs"/>
              </a:rPr>
              <a:t>Kaynaklar</a:t>
            </a:r>
            <a:endParaRPr lang="tr-TR" sz="3200" b="1" dirty="0">
              <a:solidFill>
                <a:schemeClr val="tx2"/>
              </a:solidFill>
              <a:latin typeface="+mj-lt"/>
              <a:ea typeface="+mj-ea"/>
              <a:cs typeface="+mj-cs"/>
            </a:endParaRPr>
          </a:p>
        </p:txBody>
      </p:sp>
      <p:sp>
        <p:nvSpPr>
          <p:cNvPr id="34819" name="2 İçerik Yer Tutucusu"/>
          <p:cNvSpPr>
            <a:spLocks noGrp="1"/>
          </p:cNvSpPr>
          <p:nvPr>
            <p:ph idx="1"/>
          </p:nvPr>
        </p:nvSpPr>
        <p:spPr>
          <a:xfrm>
            <a:off x="911424" y="1417638"/>
            <a:ext cx="10513168" cy="4608512"/>
          </a:xfrm>
        </p:spPr>
        <p:txBody>
          <a:bodyPr rtlCol="0">
            <a:normAutofit/>
          </a:bodyPr>
          <a:lstStyle/>
          <a:p>
            <a:pPr marL="91440" indent="-91440" fontAlgn="auto">
              <a:buFont typeface="Wingdings" panose="05000000000000000000" pitchFamily="2" charset="2"/>
              <a:buChar char="Ø"/>
              <a:defRPr/>
            </a:pPr>
            <a:r>
              <a:rPr lang="tr-TR" altLang="tr-TR" sz="1600" dirty="0" err="1"/>
              <a:t>Baturay</a:t>
            </a:r>
            <a:r>
              <a:rPr lang="tr-TR" altLang="tr-TR" sz="1600" dirty="0"/>
              <a:t> M. H. (2014). İnsan Bilgisayar Etkileşim Ders Notları </a:t>
            </a:r>
            <a:endParaRPr lang="tr-TR" altLang="tr-TR" sz="1500" dirty="0" smtClean="0">
              <a:ea typeface="Verdana" panose="020B0604030504040204" pitchFamily="34" charset="0"/>
            </a:endParaRPr>
          </a:p>
          <a:p>
            <a:pPr marL="91440" indent="-91440" fontAlgn="auto">
              <a:buFont typeface="Wingdings" panose="05000000000000000000" pitchFamily="2" charset="2"/>
              <a:buChar char="Ø"/>
              <a:defRPr/>
            </a:pPr>
            <a:r>
              <a:rPr lang="en-US" altLang="tr-TR" sz="1500" dirty="0" smtClean="0">
                <a:ea typeface="Verdana" panose="020B0604030504040204" pitchFamily="34" charset="0"/>
              </a:rPr>
              <a:t>A</a:t>
            </a:r>
            <a:r>
              <a:rPr lang="en-US" altLang="tr-TR" sz="1500" dirty="0">
                <a:ea typeface="Verdana" panose="020B0604030504040204" pitchFamily="34" charset="0"/>
              </a:rPr>
              <a:t>. Dix, J. Finlay, G. </a:t>
            </a:r>
            <a:r>
              <a:rPr lang="en-US" altLang="tr-TR" sz="1500" dirty="0" err="1">
                <a:ea typeface="Verdana" panose="020B0604030504040204" pitchFamily="34" charset="0"/>
              </a:rPr>
              <a:t>Abowd</a:t>
            </a:r>
            <a:r>
              <a:rPr lang="en-US" altLang="tr-TR" sz="1500" dirty="0">
                <a:ea typeface="Verdana" panose="020B0604030504040204" pitchFamily="34" charset="0"/>
              </a:rPr>
              <a:t> and R. Beale (1993). Human-Computer Interaction. Prentice Hall.</a:t>
            </a:r>
            <a:endParaRPr lang="tr-TR" altLang="tr-TR" sz="1500" dirty="0">
              <a:ea typeface="Verdana" panose="020B0604030504040204" pitchFamily="34" charset="0"/>
            </a:endParaRPr>
          </a:p>
          <a:p>
            <a:pPr marL="91440" indent="-91440" fontAlgn="auto">
              <a:buFont typeface="Wingdings" panose="05000000000000000000" pitchFamily="2" charset="2"/>
              <a:buChar char="Ø"/>
              <a:defRPr/>
            </a:pPr>
            <a:r>
              <a:rPr lang="tr-TR" altLang="tr-TR" sz="1500" dirty="0" err="1">
                <a:ea typeface="Verdana" panose="020B0604030504040204" pitchFamily="34" charset="0"/>
              </a:rPr>
              <a:t>Andrews</a:t>
            </a:r>
            <a:r>
              <a:rPr lang="tr-TR" altLang="tr-TR" sz="1500" dirty="0">
                <a:ea typeface="Verdana" panose="020B0604030504040204" pitchFamily="34" charset="0"/>
              </a:rPr>
              <a:t>, K. (2009). Human-</a:t>
            </a:r>
            <a:r>
              <a:rPr lang="tr-TR" altLang="tr-TR" sz="1500" dirty="0" err="1">
                <a:ea typeface="Verdana" panose="020B0604030504040204" pitchFamily="34" charset="0"/>
              </a:rPr>
              <a:t>Computer</a:t>
            </a:r>
            <a:r>
              <a:rPr lang="tr-TR" altLang="tr-TR" sz="1500" dirty="0">
                <a:ea typeface="Verdana" panose="020B0604030504040204" pitchFamily="34" charset="0"/>
              </a:rPr>
              <a:t> </a:t>
            </a:r>
            <a:r>
              <a:rPr lang="tr-TR" altLang="tr-TR" sz="1500" dirty="0" err="1">
                <a:ea typeface="Verdana" panose="020B0604030504040204" pitchFamily="34" charset="0"/>
              </a:rPr>
              <a:t>Interaction</a:t>
            </a:r>
            <a:r>
              <a:rPr lang="tr-TR" altLang="tr-TR" sz="1500" dirty="0">
                <a:ea typeface="Verdana" panose="020B0604030504040204" pitchFamily="34" charset="0"/>
              </a:rPr>
              <a:t>. </a:t>
            </a:r>
            <a:r>
              <a:rPr lang="tr-TR" altLang="tr-TR" sz="1500" dirty="0" err="1">
                <a:ea typeface="Verdana" panose="020B0604030504040204" pitchFamily="34" charset="0"/>
              </a:rPr>
              <a:t>Lecture</a:t>
            </a:r>
            <a:r>
              <a:rPr lang="tr-TR" altLang="tr-TR" sz="1500" dirty="0">
                <a:ea typeface="Verdana" panose="020B0604030504040204" pitchFamily="34" charset="0"/>
              </a:rPr>
              <a:t> </a:t>
            </a:r>
            <a:r>
              <a:rPr lang="tr-TR" altLang="tr-TR" sz="1500" dirty="0" err="1">
                <a:ea typeface="Verdana" panose="020B0604030504040204" pitchFamily="34" charset="0"/>
              </a:rPr>
              <a:t>Notes</a:t>
            </a:r>
            <a:r>
              <a:rPr lang="tr-TR" altLang="tr-TR" sz="1500" dirty="0">
                <a:ea typeface="Verdana" panose="020B0604030504040204" pitchFamily="34" charset="0"/>
              </a:rPr>
              <a:t>.</a:t>
            </a:r>
          </a:p>
          <a:p>
            <a:pPr marL="91440" indent="-91440" fontAlgn="auto">
              <a:buFont typeface="Wingdings" panose="05000000000000000000" pitchFamily="2" charset="2"/>
              <a:buChar char="Ø"/>
              <a:defRPr/>
            </a:pPr>
            <a:r>
              <a:rPr lang="tr-TR" altLang="tr-TR" sz="1500" dirty="0" smtClean="0">
                <a:ea typeface="Verdana" panose="020B0604030504040204" pitchFamily="34" charset="0"/>
              </a:rPr>
              <a:t>Miller</a:t>
            </a:r>
            <a:r>
              <a:rPr lang="tr-TR" altLang="tr-TR" sz="1500" dirty="0">
                <a:ea typeface="Verdana" panose="020B0604030504040204" pitchFamily="34" charset="0"/>
              </a:rPr>
              <a:t>, G. A. (1956). </a:t>
            </a:r>
            <a:r>
              <a:rPr lang="tr-TR" altLang="tr-TR" sz="1500" dirty="0" err="1">
                <a:ea typeface="Verdana" panose="020B0604030504040204" pitchFamily="34" charset="0"/>
              </a:rPr>
              <a:t>The</a:t>
            </a:r>
            <a:r>
              <a:rPr lang="tr-TR" altLang="tr-TR" sz="1500" dirty="0">
                <a:ea typeface="Verdana" panose="020B0604030504040204" pitchFamily="34" charset="0"/>
              </a:rPr>
              <a:t> </a:t>
            </a:r>
            <a:r>
              <a:rPr lang="tr-TR" altLang="tr-TR" sz="1500" dirty="0" err="1">
                <a:ea typeface="Verdana" panose="020B0604030504040204" pitchFamily="34" charset="0"/>
              </a:rPr>
              <a:t>magical</a:t>
            </a:r>
            <a:r>
              <a:rPr lang="tr-TR" altLang="tr-TR" sz="1500" dirty="0">
                <a:ea typeface="Verdana" panose="020B0604030504040204" pitchFamily="34" charset="0"/>
              </a:rPr>
              <a:t> </a:t>
            </a:r>
            <a:r>
              <a:rPr lang="tr-TR" altLang="tr-TR" sz="1500" dirty="0" err="1">
                <a:ea typeface="Verdana" panose="020B0604030504040204" pitchFamily="34" charset="0"/>
              </a:rPr>
              <a:t>number</a:t>
            </a:r>
            <a:r>
              <a:rPr lang="tr-TR" altLang="tr-TR" sz="1500" dirty="0">
                <a:ea typeface="Verdana" panose="020B0604030504040204" pitchFamily="34" charset="0"/>
              </a:rPr>
              <a:t> seven, </a:t>
            </a:r>
            <a:r>
              <a:rPr lang="tr-TR" altLang="tr-TR" sz="1500" dirty="0" err="1">
                <a:ea typeface="Verdana" panose="020B0604030504040204" pitchFamily="34" charset="0"/>
              </a:rPr>
              <a:t>plus</a:t>
            </a:r>
            <a:r>
              <a:rPr lang="tr-TR" altLang="tr-TR" sz="1500" dirty="0">
                <a:ea typeface="Verdana" panose="020B0604030504040204" pitchFamily="34" charset="0"/>
              </a:rPr>
              <a:t> </a:t>
            </a:r>
            <a:r>
              <a:rPr lang="tr-TR" altLang="tr-TR" sz="1500" dirty="0" err="1">
                <a:ea typeface="Verdana" panose="020B0604030504040204" pitchFamily="34" charset="0"/>
              </a:rPr>
              <a:t>or</a:t>
            </a:r>
            <a:r>
              <a:rPr lang="tr-TR" altLang="tr-TR" sz="1500" dirty="0">
                <a:ea typeface="Verdana" panose="020B0604030504040204" pitchFamily="34" charset="0"/>
              </a:rPr>
              <a:t> </a:t>
            </a:r>
            <a:r>
              <a:rPr lang="tr-TR" altLang="tr-TR" sz="1500" dirty="0" err="1">
                <a:ea typeface="Verdana" panose="020B0604030504040204" pitchFamily="34" charset="0"/>
              </a:rPr>
              <a:t>minus</a:t>
            </a:r>
            <a:r>
              <a:rPr lang="tr-TR" altLang="tr-TR" sz="1500" dirty="0">
                <a:ea typeface="Verdana" panose="020B0604030504040204" pitchFamily="34" charset="0"/>
              </a:rPr>
              <a:t> </a:t>
            </a:r>
            <a:r>
              <a:rPr lang="tr-TR" altLang="tr-TR" sz="1500" dirty="0" err="1">
                <a:ea typeface="Verdana" panose="020B0604030504040204" pitchFamily="34" charset="0"/>
              </a:rPr>
              <a:t>two</a:t>
            </a:r>
            <a:r>
              <a:rPr lang="tr-TR" altLang="tr-TR" sz="1500" dirty="0">
                <a:ea typeface="Verdana" panose="020B0604030504040204" pitchFamily="34" charset="0"/>
              </a:rPr>
              <a:t>: </a:t>
            </a:r>
            <a:r>
              <a:rPr lang="tr-TR" altLang="tr-TR" sz="1500" dirty="0" err="1">
                <a:ea typeface="Verdana" panose="020B0604030504040204" pitchFamily="34" charset="0"/>
              </a:rPr>
              <a:t>some</a:t>
            </a:r>
            <a:r>
              <a:rPr lang="tr-TR" altLang="tr-TR" sz="1500" dirty="0">
                <a:ea typeface="Verdana" panose="020B0604030504040204" pitchFamily="34" charset="0"/>
              </a:rPr>
              <a:t> </a:t>
            </a:r>
            <a:r>
              <a:rPr lang="tr-TR" altLang="tr-TR" sz="1500" dirty="0" err="1">
                <a:ea typeface="Verdana" panose="020B0604030504040204" pitchFamily="34" charset="0"/>
              </a:rPr>
              <a:t>limits</a:t>
            </a:r>
            <a:r>
              <a:rPr lang="tr-TR" altLang="tr-TR" sz="1500" dirty="0">
                <a:ea typeface="Verdana" panose="020B0604030504040204" pitchFamily="34" charset="0"/>
              </a:rPr>
              <a:t> on </a:t>
            </a:r>
            <a:r>
              <a:rPr lang="tr-TR" altLang="tr-TR" sz="1500" dirty="0" err="1">
                <a:ea typeface="Verdana" panose="020B0604030504040204" pitchFamily="34" charset="0"/>
              </a:rPr>
              <a:t>our</a:t>
            </a:r>
            <a:r>
              <a:rPr lang="tr-TR" altLang="tr-TR" sz="1500" dirty="0">
                <a:ea typeface="Verdana" panose="020B0604030504040204" pitchFamily="34" charset="0"/>
              </a:rPr>
              <a:t> </a:t>
            </a:r>
            <a:r>
              <a:rPr lang="tr-TR" altLang="tr-TR" sz="1500" dirty="0" err="1">
                <a:ea typeface="Verdana" panose="020B0604030504040204" pitchFamily="34" charset="0"/>
              </a:rPr>
              <a:t>capacity</a:t>
            </a:r>
            <a:r>
              <a:rPr lang="tr-TR" altLang="tr-TR" sz="1500" dirty="0">
                <a:ea typeface="Verdana" panose="020B0604030504040204" pitchFamily="34" charset="0"/>
              </a:rPr>
              <a:t> </a:t>
            </a:r>
            <a:r>
              <a:rPr lang="tr-TR" altLang="tr-TR" sz="1500" dirty="0" err="1">
                <a:ea typeface="Verdana" panose="020B0604030504040204" pitchFamily="34" charset="0"/>
              </a:rPr>
              <a:t>to</a:t>
            </a:r>
            <a:r>
              <a:rPr lang="tr-TR" altLang="tr-TR" sz="1500" dirty="0">
                <a:ea typeface="Verdana" panose="020B0604030504040204" pitchFamily="34" charset="0"/>
              </a:rPr>
              <a:t> </a:t>
            </a:r>
            <a:r>
              <a:rPr lang="tr-TR" altLang="tr-TR" sz="1500" dirty="0" err="1">
                <a:ea typeface="Verdana" panose="020B0604030504040204" pitchFamily="34" charset="0"/>
              </a:rPr>
              <a:t>process</a:t>
            </a:r>
            <a:r>
              <a:rPr lang="tr-TR" altLang="tr-TR" sz="1500" dirty="0">
                <a:ea typeface="Verdana" panose="020B0604030504040204" pitchFamily="34" charset="0"/>
              </a:rPr>
              <a:t> </a:t>
            </a:r>
            <a:r>
              <a:rPr lang="tr-TR" altLang="tr-TR" sz="1500" dirty="0" err="1">
                <a:ea typeface="Verdana" panose="020B0604030504040204" pitchFamily="34" charset="0"/>
              </a:rPr>
              <a:t>indormation</a:t>
            </a:r>
            <a:r>
              <a:rPr lang="tr-TR" altLang="tr-TR" sz="1500" dirty="0">
                <a:ea typeface="Verdana" panose="020B0604030504040204" pitchFamily="34" charset="0"/>
              </a:rPr>
              <a:t>. </a:t>
            </a:r>
            <a:r>
              <a:rPr lang="tr-TR" altLang="tr-TR" sz="1500" i="1" dirty="0" err="1">
                <a:ea typeface="Verdana" panose="020B0604030504040204" pitchFamily="34" charset="0"/>
              </a:rPr>
              <a:t>Psychological</a:t>
            </a:r>
            <a:r>
              <a:rPr lang="tr-TR" altLang="tr-TR" sz="1500" i="1" dirty="0">
                <a:ea typeface="Verdana" panose="020B0604030504040204" pitchFamily="34" charset="0"/>
              </a:rPr>
              <a:t> </a:t>
            </a:r>
            <a:r>
              <a:rPr lang="tr-TR" altLang="tr-TR" sz="1500" i="1" dirty="0" err="1">
                <a:ea typeface="Verdana" panose="020B0604030504040204" pitchFamily="34" charset="0"/>
              </a:rPr>
              <a:t>Review</a:t>
            </a:r>
            <a:r>
              <a:rPr lang="tr-TR" altLang="tr-TR" sz="1500" i="1" dirty="0">
                <a:ea typeface="Verdana" panose="020B0604030504040204" pitchFamily="34" charset="0"/>
              </a:rPr>
              <a:t>, 63</a:t>
            </a:r>
            <a:r>
              <a:rPr lang="tr-TR" altLang="tr-TR" sz="1500" dirty="0">
                <a:ea typeface="Verdana" panose="020B0604030504040204" pitchFamily="34" charset="0"/>
              </a:rPr>
              <a:t>(2):81-97.</a:t>
            </a:r>
          </a:p>
          <a:p>
            <a:pPr marL="91440" indent="-91440" fontAlgn="auto">
              <a:buFont typeface="Wingdings" panose="05000000000000000000" pitchFamily="2" charset="2"/>
              <a:buChar char="Ø"/>
              <a:defRPr/>
            </a:pPr>
            <a:r>
              <a:rPr lang="tr-TR" altLang="tr-TR" sz="1500" dirty="0" err="1" smtClean="0">
                <a:ea typeface="Verdana" panose="020B0604030504040204" pitchFamily="34" charset="0"/>
              </a:rPr>
              <a:t>Muter</a:t>
            </a:r>
            <a:r>
              <a:rPr lang="tr-TR" altLang="tr-TR" sz="1500" dirty="0">
                <a:ea typeface="Verdana" panose="020B0604030504040204" pitchFamily="34" charset="0"/>
              </a:rPr>
              <a:t>, P., </a:t>
            </a:r>
            <a:r>
              <a:rPr lang="tr-TR" altLang="tr-TR" sz="1500" dirty="0" err="1">
                <a:ea typeface="Verdana" panose="020B0604030504040204" pitchFamily="34" charset="0"/>
              </a:rPr>
              <a:t>Latremouille</a:t>
            </a:r>
            <a:r>
              <a:rPr lang="tr-TR" altLang="tr-TR" sz="1500" dirty="0">
                <a:ea typeface="Verdana" panose="020B0604030504040204" pitchFamily="34" charset="0"/>
              </a:rPr>
              <a:t>, S. A., </a:t>
            </a:r>
            <a:r>
              <a:rPr lang="tr-TR" altLang="tr-TR" sz="1500" dirty="0" err="1">
                <a:ea typeface="Verdana" panose="020B0604030504040204" pitchFamily="34" charset="0"/>
              </a:rPr>
              <a:t>Treurniet</a:t>
            </a:r>
            <a:r>
              <a:rPr lang="tr-TR" altLang="tr-TR" sz="1500" dirty="0">
                <a:ea typeface="Verdana" panose="020B0604030504040204" pitchFamily="34" charset="0"/>
              </a:rPr>
              <a:t>, W. C. &amp; </a:t>
            </a:r>
            <a:r>
              <a:rPr lang="tr-TR" altLang="tr-TR" sz="1500" dirty="0" err="1">
                <a:ea typeface="Verdana" panose="020B0604030504040204" pitchFamily="34" charset="0"/>
              </a:rPr>
              <a:t>Beam</a:t>
            </a:r>
            <a:r>
              <a:rPr lang="tr-TR" altLang="tr-TR" sz="1500" dirty="0">
                <a:ea typeface="Verdana" panose="020B0604030504040204" pitchFamily="34" charset="0"/>
              </a:rPr>
              <a:t>, P. (1982). </a:t>
            </a:r>
            <a:r>
              <a:rPr lang="tr-TR" altLang="tr-TR" sz="1500" dirty="0" err="1">
                <a:ea typeface="Verdana" panose="020B0604030504040204" pitchFamily="34" charset="0"/>
              </a:rPr>
              <a:t>Extended</a:t>
            </a:r>
            <a:r>
              <a:rPr lang="tr-TR" altLang="tr-TR" sz="1500" dirty="0">
                <a:ea typeface="Verdana" panose="020B0604030504040204" pitchFamily="34" charset="0"/>
              </a:rPr>
              <a:t> </a:t>
            </a:r>
            <a:r>
              <a:rPr lang="tr-TR" altLang="tr-TR" sz="1500" dirty="0" err="1">
                <a:ea typeface="Verdana" panose="020B0604030504040204" pitchFamily="34" charset="0"/>
              </a:rPr>
              <a:t>reading</a:t>
            </a:r>
            <a:r>
              <a:rPr lang="tr-TR" altLang="tr-TR" sz="1500" dirty="0">
                <a:ea typeface="Verdana" panose="020B0604030504040204" pitchFamily="34" charset="0"/>
              </a:rPr>
              <a:t> of </a:t>
            </a:r>
            <a:r>
              <a:rPr lang="tr-TR" altLang="tr-TR" sz="1500" dirty="0" err="1">
                <a:ea typeface="Verdana" panose="020B0604030504040204" pitchFamily="34" charset="0"/>
              </a:rPr>
              <a:t>continuous</a:t>
            </a:r>
            <a:r>
              <a:rPr lang="tr-TR" altLang="tr-TR" sz="1500" dirty="0">
                <a:ea typeface="Verdana" panose="020B0604030504040204" pitchFamily="34" charset="0"/>
              </a:rPr>
              <a:t> </a:t>
            </a:r>
            <a:r>
              <a:rPr lang="tr-TR" altLang="tr-TR" sz="1500" dirty="0" err="1">
                <a:ea typeface="Verdana" panose="020B0604030504040204" pitchFamily="34" charset="0"/>
              </a:rPr>
              <a:t>text</a:t>
            </a:r>
            <a:r>
              <a:rPr lang="tr-TR" altLang="tr-TR" sz="1500" dirty="0">
                <a:ea typeface="Verdana" panose="020B0604030504040204" pitchFamily="34" charset="0"/>
              </a:rPr>
              <a:t> on </a:t>
            </a:r>
            <a:r>
              <a:rPr lang="tr-TR" altLang="tr-TR" sz="1500" dirty="0" err="1">
                <a:ea typeface="Verdana" panose="020B0604030504040204" pitchFamily="34" charset="0"/>
              </a:rPr>
              <a:t>television</a:t>
            </a:r>
            <a:r>
              <a:rPr lang="tr-TR" altLang="tr-TR" sz="1500" dirty="0">
                <a:ea typeface="Verdana" panose="020B0604030504040204" pitchFamily="34" charset="0"/>
              </a:rPr>
              <a:t> </a:t>
            </a:r>
            <a:r>
              <a:rPr lang="tr-TR" altLang="tr-TR" sz="1500" dirty="0" err="1">
                <a:ea typeface="Verdana" panose="020B0604030504040204" pitchFamily="34" charset="0"/>
              </a:rPr>
              <a:t>screens</a:t>
            </a:r>
            <a:r>
              <a:rPr lang="tr-TR" altLang="tr-TR" sz="1500" dirty="0">
                <a:ea typeface="Verdana" panose="020B0604030504040204" pitchFamily="34" charset="0"/>
              </a:rPr>
              <a:t>. Human </a:t>
            </a:r>
            <a:r>
              <a:rPr lang="tr-TR" altLang="tr-TR" sz="1500" dirty="0" err="1">
                <a:ea typeface="Verdana" panose="020B0604030504040204" pitchFamily="34" charset="0"/>
              </a:rPr>
              <a:t>Factors</a:t>
            </a:r>
            <a:r>
              <a:rPr lang="tr-TR" altLang="tr-TR" sz="1500" dirty="0">
                <a:ea typeface="Verdana" panose="020B0604030504040204" pitchFamily="34" charset="0"/>
              </a:rPr>
              <a:t>, </a:t>
            </a:r>
            <a:r>
              <a:rPr lang="tr-TR" altLang="tr-TR" sz="1500" dirty="0" err="1">
                <a:ea typeface="Verdana" panose="020B0604030504040204" pitchFamily="34" charset="0"/>
              </a:rPr>
              <a:t>Vol</a:t>
            </a:r>
            <a:r>
              <a:rPr lang="tr-TR" altLang="tr-TR" sz="1500" dirty="0">
                <a:ea typeface="Verdana" panose="020B0604030504040204" pitchFamily="34" charset="0"/>
              </a:rPr>
              <a:t>. 24, No. 5, </a:t>
            </a:r>
            <a:r>
              <a:rPr lang="tr-TR" altLang="tr-TR" sz="1500" dirty="0" err="1">
                <a:ea typeface="Verdana" panose="020B0604030504040204" pitchFamily="34" charset="0"/>
              </a:rPr>
              <a:t>pp</a:t>
            </a:r>
            <a:r>
              <a:rPr lang="tr-TR" altLang="tr-TR" sz="1500" dirty="0">
                <a:ea typeface="Verdana" panose="020B0604030504040204" pitchFamily="34" charset="0"/>
              </a:rPr>
              <a:t>. 501--508. </a:t>
            </a:r>
          </a:p>
          <a:p>
            <a:pPr marL="91440" indent="-91440" fontAlgn="auto">
              <a:buFont typeface="Wingdings" panose="05000000000000000000" pitchFamily="2" charset="2"/>
              <a:buChar char="Ø"/>
              <a:defRPr/>
            </a:pPr>
            <a:r>
              <a:rPr lang="tr-TR" altLang="tr-TR" sz="1500" dirty="0" err="1" smtClean="0">
                <a:ea typeface="Verdana" panose="020B0604030504040204" pitchFamily="34" charset="0"/>
              </a:rPr>
              <a:t>Schriver</a:t>
            </a:r>
            <a:r>
              <a:rPr lang="tr-TR" altLang="tr-TR" sz="1500" dirty="0">
                <a:ea typeface="Verdana" panose="020B0604030504040204" pitchFamily="34" charset="0"/>
              </a:rPr>
              <a:t>, K. A. (1997). Dynamics in </a:t>
            </a:r>
            <a:r>
              <a:rPr lang="tr-TR" altLang="tr-TR" sz="1500" dirty="0" err="1">
                <a:ea typeface="Verdana" panose="020B0604030504040204" pitchFamily="34" charset="0"/>
              </a:rPr>
              <a:t>Document</a:t>
            </a:r>
            <a:r>
              <a:rPr lang="tr-TR" altLang="tr-TR" sz="1500" dirty="0">
                <a:ea typeface="Verdana" panose="020B0604030504040204" pitchFamily="34" charset="0"/>
              </a:rPr>
              <a:t> Design. </a:t>
            </a:r>
            <a:r>
              <a:rPr lang="tr-TR" altLang="tr-TR" sz="1500" dirty="0" err="1">
                <a:ea typeface="Verdana" panose="020B0604030504040204" pitchFamily="34" charset="0"/>
              </a:rPr>
              <a:t>Wiley</a:t>
            </a:r>
            <a:r>
              <a:rPr lang="tr-TR" altLang="tr-TR" sz="1500" dirty="0">
                <a:ea typeface="Verdana" panose="020B0604030504040204" pitchFamily="34" charset="0"/>
              </a:rPr>
              <a:t>. ISBN 0471306363</a:t>
            </a:r>
          </a:p>
          <a:p>
            <a:pPr marL="91440" indent="-91440" fontAlgn="auto">
              <a:buFont typeface="Wingdings" panose="05000000000000000000" pitchFamily="2" charset="2"/>
              <a:buChar char="Ø"/>
              <a:defRPr/>
            </a:pPr>
            <a:r>
              <a:rPr lang="tr-TR" altLang="tr-TR" sz="1500" dirty="0" err="1" smtClean="0">
                <a:ea typeface="Verdana" panose="020B0604030504040204" pitchFamily="34" charset="0"/>
              </a:rPr>
              <a:t>Tinker</a:t>
            </a:r>
            <a:r>
              <a:rPr lang="tr-TR" altLang="tr-TR" sz="1500" dirty="0">
                <a:ea typeface="Verdana" panose="020B0604030504040204" pitchFamily="34" charset="0"/>
              </a:rPr>
              <a:t>, M. A. (1965). </a:t>
            </a:r>
            <a:r>
              <a:rPr lang="tr-TR" altLang="tr-TR" sz="1500" dirty="0" err="1">
                <a:ea typeface="Verdana" panose="020B0604030504040204" pitchFamily="34" charset="0"/>
              </a:rPr>
              <a:t>Bases</a:t>
            </a:r>
            <a:r>
              <a:rPr lang="tr-TR" altLang="tr-TR" sz="1500" dirty="0">
                <a:ea typeface="Verdana" panose="020B0604030504040204" pitchFamily="34" charset="0"/>
              </a:rPr>
              <a:t> </a:t>
            </a:r>
            <a:r>
              <a:rPr lang="tr-TR" altLang="tr-TR" sz="1500" dirty="0" err="1">
                <a:ea typeface="Verdana" panose="020B0604030504040204" pitchFamily="34" charset="0"/>
              </a:rPr>
              <a:t>for</a:t>
            </a:r>
            <a:r>
              <a:rPr lang="tr-TR" altLang="tr-TR" sz="1500" dirty="0">
                <a:ea typeface="Verdana" panose="020B0604030504040204" pitchFamily="34" charset="0"/>
              </a:rPr>
              <a:t> </a:t>
            </a:r>
            <a:r>
              <a:rPr lang="tr-TR" altLang="tr-TR" sz="1500" dirty="0" err="1">
                <a:ea typeface="Verdana" panose="020B0604030504040204" pitchFamily="34" charset="0"/>
              </a:rPr>
              <a:t>Effective</a:t>
            </a:r>
            <a:r>
              <a:rPr lang="tr-TR" altLang="tr-TR" sz="1500" dirty="0">
                <a:ea typeface="Verdana" panose="020B0604030504040204" pitchFamily="34" charset="0"/>
              </a:rPr>
              <a:t> Reading. </a:t>
            </a:r>
            <a:r>
              <a:rPr lang="tr-TR" altLang="tr-TR" sz="1500" dirty="0" err="1">
                <a:ea typeface="Verdana" panose="020B0604030504040204" pitchFamily="34" charset="0"/>
              </a:rPr>
              <a:t>University</a:t>
            </a:r>
            <a:r>
              <a:rPr lang="tr-TR" altLang="tr-TR" sz="1500" dirty="0">
                <a:ea typeface="Verdana" panose="020B0604030504040204" pitchFamily="34" charset="0"/>
              </a:rPr>
              <a:t> of Minnesota </a:t>
            </a:r>
            <a:r>
              <a:rPr lang="tr-TR" altLang="tr-TR" sz="1500" dirty="0" err="1">
                <a:ea typeface="Verdana" panose="020B0604030504040204" pitchFamily="34" charset="0"/>
              </a:rPr>
              <a:t>Press</a:t>
            </a:r>
            <a:r>
              <a:rPr lang="tr-TR" altLang="tr-TR" sz="1500" dirty="0">
                <a:ea typeface="Verdana" panose="020B0604030504040204" pitchFamily="34" charset="0"/>
              </a:rPr>
              <a:t>, </a:t>
            </a:r>
            <a:r>
              <a:rPr lang="tr-TR" altLang="tr-TR" sz="1500" dirty="0" err="1">
                <a:ea typeface="Verdana" panose="020B0604030504040204" pitchFamily="34" charset="0"/>
              </a:rPr>
              <a:t>Milwaukee</a:t>
            </a:r>
            <a:r>
              <a:rPr lang="tr-TR" altLang="tr-TR" sz="1500" dirty="0">
                <a:ea typeface="Verdana" panose="020B0604030504040204" pitchFamily="34" charset="0"/>
              </a:rPr>
              <a:t>.</a:t>
            </a:r>
          </a:p>
          <a:p>
            <a:pPr marL="91440" indent="-91440" fontAlgn="auto">
              <a:buFont typeface="Wingdings" panose="05000000000000000000" pitchFamily="2" charset="2"/>
              <a:buChar char="Ø"/>
              <a:defRPr/>
            </a:pPr>
            <a:endParaRPr lang="tr-TR" altLang="tr-TR" sz="1500" dirty="0">
              <a:ea typeface="Verdana" panose="020B0604030504040204" pitchFamily="34" charset="0"/>
            </a:endParaRPr>
          </a:p>
        </p:txBody>
      </p:sp>
      <p:sp>
        <p:nvSpPr>
          <p:cNvPr id="4" name="3 Slayt Numarası Yer Tutucusu"/>
          <p:cNvSpPr>
            <a:spLocks noGrp="1"/>
          </p:cNvSpPr>
          <p:nvPr>
            <p:ph type="sldNum" sz="quarter" idx="12"/>
          </p:nvPr>
        </p:nvSpPr>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defRPr/>
            </a:pPr>
            <a:fld id="{5706E2B7-DC80-4411-872F-313FB090E4C8}" type="slidenum">
              <a:rPr lang="tr-TR" altLang="tr-TR">
                <a:solidFill>
                  <a:srgbClr val="FFFFFF"/>
                </a:solidFill>
                <a:latin typeface="Franklin Gothic Book" pitchFamily="34" charset="0"/>
              </a:rPr>
              <a:pPr eaLnBrk="1" hangingPunct="1">
                <a:defRPr/>
              </a:pPr>
              <a:t>18</a:t>
            </a:fld>
            <a:endParaRPr lang="tr-TR" altLang="tr-TR">
              <a:solidFill>
                <a:srgbClr val="FFFFFF"/>
              </a:solidFill>
              <a:latin typeface="Franklin Gothic Book" pitchFamily="34" charset="0"/>
            </a:endParaRPr>
          </a:p>
        </p:txBody>
      </p:sp>
    </p:spTree>
  </p:cSld>
  <p:clrMapOvr>
    <a:masterClrMapping/>
  </p:clrMapOvr>
  <p:transition>
    <p:wipe dir="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ltLang="tr-TR" dirty="0"/>
              <a:t>SOFTKEY</a:t>
            </a:r>
            <a:endParaRPr lang="tr-TR" dirty="0"/>
          </a:p>
        </p:txBody>
      </p:sp>
      <p:sp>
        <p:nvSpPr>
          <p:cNvPr id="3" name="İçerik Yer Tutucusu 2"/>
          <p:cNvSpPr>
            <a:spLocks noGrp="1"/>
          </p:cNvSpPr>
          <p:nvPr>
            <p:ph idx="1"/>
          </p:nvPr>
        </p:nvSpPr>
        <p:spPr/>
        <p:txBody>
          <a:bodyPr/>
          <a:lstStyle/>
          <a:p>
            <a:r>
              <a:rPr lang="tr-TR" altLang="tr-TR" dirty="0"/>
              <a:t>Ne amaçla kullanıldığı, yazılım tarafından tanımlanan; içinde bulunduğu anda görevi değiştirilebilen tuşlara </a:t>
            </a:r>
            <a:r>
              <a:rPr lang="tr-TR" altLang="tr-TR" dirty="0" err="1"/>
              <a:t>softkey</a:t>
            </a:r>
            <a:r>
              <a:rPr lang="tr-TR" altLang="tr-TR" dirty="0"/>
              <a:t> tuşlar denir.</a:t>
            </a:r>
          </a:p>
          <a:p>
            <a:endParaRPr lang="tr-TR" dirty="0"/>
          </a:p>
        </p:txBody>
      </p:sp>
      <p:sp>
        <p:nvSpPr>
          <p:cNvPr id="4" name="Slayt Numarası Yer Tutucusu 3"/>
          <p:cNvSpPr>
            <a:spLocks noGrp="1"/>
          </p:cNvSpPr>
          <p:nvPr>
            <p:ph type="sldNum" sz="quarter" idx="12"/>
          </p:nvPr>
        </p:nvSpPr>
        <p:spPr/>
        <p:txBody>
          <a:bodyPr/>
          <a:lstStyle/>
          <a:p>
            <a:pPr>
              <a:defRPr/>
            </a:pPr>
            <a:fld id="{0D9AD90C-3292-442A-A66B-9C1842AC3F52}" type="slidenum">
              <a:rPr lang="tr-TR" altLang="tr-TR" smtClean="0"/>
              <a:pPr>
                <a:defRPr/>
              </a:pPr>
              <a:t>2</a:t>
            </a:fld>
            <a:endParaRPr lang="tr-TR" altLang="tr-TR"/>
          </a:p>
        </p:txBody>
      </p:sp>
      <p:pic>
        <p:nvPicPr>
          <p:cNvPr id="5" name="Picture 3" descr="12.bmp"/>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8256240" y="2132856"/>
            <a:ext cx="2152650" cy="3821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359170050"/>
      </p:ext>
    </p:extLst>
  </p:cSld>
  <p:clrMapOvr>
    <a:masterClrMapping/>
  </p:clrMapOvr>
  <p:transition spd="med">
    <p:fade/>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ltLang="tr-TR" dirty="0"/>
              <a:t>SEKMELER</a:t>
            </a:r>
            <a:endParaRPr lang="tr-TR" dirty="0"/>
          </a:p>
        </p:txBody>
      </p:sp>
      <p:sp>
        <p:nvSpPr>
          <p:cNvPr id="3" name="İçerik Yer Tutucusu 2"/>
          <p:cNvSpPr>
            <a:spLocks noGrp="1"/>
          </p:cNvSpPr>
          <p:nvPr>
            <p:ph idx="1"/>
          </p:nvPr>
        </p:nvSpPr>
        <p:spPr>
          <a:xfrm>
            <a:off x="1096963" y="1556793"/>
            <a:ext cx="10058400" cy="1440160"/>
          </a:xfrm>
        </p:spPr>
        <p:txBody>
          <a:bodyPr/>
          <a:lstStyle/>
          <a:p>
            <a:pPr>
              <a:buFont typeface="Wingdings" panose="05000000000000000000" pitchFamily="2" charset="2"/>
              <a:buChar char="Ø"/>
            </a:pPr>
            <a:r>
              <a:rPr lang="tr-TR" altLang="tr-TR" dirty="0"/>
              <a:t>Kartlar SEKMELER yardımı ile de birbirinden ayrılabilirler. Örnek bir sekme yapısı ve erişim menüsü aşağıdaki şekilde gösterilmiştir. Dikkat edilecek olursa sekme isimleri birinci seviyede menü seçiminin ardından görünmektedir.</a:t>
            </a:r>
          </a:p>
          <a:p>
            <a:endParaRPr lang="tr-TR" dirty="0"/>
          </a:p>
        </p:txBody>
      </p:sp>
      <p:sp>
        <p:nvSpPr>
          <p:cNvPr id="4" name="Slayt Numarası Yer Tutucusu 3"/>
          <p:cNvSpPr>
            <a:spLocks noGrp="1"/>
          </p:cNvSpPr>
          <p:nvPr>
            <p:ph type="sldNum" sz="quarter" idx="12"/>
          </p:nvPr>
        </p:nvSpPr>
        <p:spPr/>
        <p:txBody>
          <a:bodyPr/>
          <a:lstStyle/>
          <a:p>
            <a:pPr>
              <a:defRPr/>
            </a:pPr>
            <a:fld id="{0D9AD90C-3292-442A-A66B-9C1842AC3F52}" type="slidenum">
              <a:rPr lang="tr-TR" altLang="tr-TR" smtClean="0"/>
              <a:pPr>
                <a:defRPr/>
              </a:pPr>
              <a:t>3</a:t>
            </a:fld>
            <a:endParaRPr lang="tr-TR" altLang="tr-TR"/>
          </a:p>
        </p:txBody>
      </p:sp>
      <p:pic>
        <p:nvPicPr>
          <p:cNvPr id="5" name="Picture 2" descr="http://www.yesevi.net/lms/banka/TBIL309/LRN/pics/B09/IBE09055.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07568" y="2741470"/>
            <a:ext cx="6840760" cy="3419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808418852"/>
      </p:ext>
    </p:extLst>
  </p:cSld>
  <p:clrMapOvr>
    <a:masterClrMapping/>
  </p:clrMapOvr>
  <p:transition spd="med">
    <p:fade/>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ltLang="tr-TR" dirty="0"/>
              <a:t>ERİŞİM</a:t>
            </a:r>
            <a:endParaRPr lang="tr-TR" dirty="0"/>
          </a:p>
        </p:txBody>
      </p:sp>
      <p:sp>
        <p:nvSpPr>
          <p:cNvPr id="3" name="İçerik Yer Tutucusu 2"/>
          <p:cNvSpPr>
            <a:spLocks noGrp="1"/>
          </p:cNvSpPr>
          <p:nvPr>
            <p:ph idx="1"/>
          </p:nvPr>
        </p:nvSpPr>
        <p:spPr/>
        <p:txBody>
          <a:bodyPr/>
          <a:lstStyle/>
          <a:p>
            <a:pPr eaLnBrk="1" hangingPunct="1"/>
            <a:r>
              <a:rPr lang="tr-TR" altLang="tr-TR" dirty="0"/>
              <a:t>Aynı bilgilere birden çok erişim yöntemi ile ulaşım sağlanmalıdır. </a:t>
            </a:r>
          </a:p>
          <a:p>
            <a:pPr eaLnBrk="1" hangingPunct="1"/>
            <a:r>
              <a:rPr lang="tr-TR" altLang="tr-TR" dirty="0"/>
              <a:t>Örneğin cep telefonunda bir numarayı ismi yazarak veya listeyi gözden geçirerek bulabilirsiniz. </a:t>
            </a:r>
          </a:p>
          <a:p>
            <a:pPr eaLnBrk="1" hangingPunct="1"/>
            <a:r>
              <a:rPr lang="tr-TR" altLang="tr-TR" dirty="0"/>
              <a:t>Hatalı bir veri girildiği zaman ise kullanıcının ilerlemesine izin verilmemelidir.</a:t>
            </a:r>
          </a:p>
          <a:p>
            <a:endParaRPr lang="tr-TR" dirty="0"/>
          </a:p>
        </p:txBody>
      </p:sp>
      <p:sp>
        <p:nvSpPr>
          <p:cNvPr id="4" name="Slayt Numarası Yer Tutucusu 3"/>
          <p:cNvSpPr>
            <a:spLocks noGrp="1"/>
          </p:cNvSpPr>
          <p:nvPr>
            <p:ph type="sldNum" sz="quarter" idx="12"/>
          </p:nvPr>
        </p:nvSpPr>
        <p:spPr/>
        <p:txBody>
          <a:bodyPr/>
          <a:lstStyle/>
          <a:p>
            <a:pPr>
              <a:defRPr/>
            </a:pPr>
            <a:fld id="{0D9AD90C-3292-442A-A66B-9C1842AC3F52}" type="slidenum">
              <a:rPr lang="tr-TR" altLang="tr-TR" smtClean="0"/>
              <a:pPr>
                <a:defRPr/>
              </a:pPr>
              <a:t>4</a:t>
            </a:fld>
            <a:endParaRPr lang="tr-TR" altLang="tr-TR"/>
          </a:p>
        </p:txBody>
      </p:sp>
    </p:spTree>
    <p:extLst>
      <p:ext uri="{BB962C8B-B14F-4D97-AF65-F5344CB8AC3E}">
        <p14:creationId xmlns:p14="http://schemas.microsoft.com/office/powerpoint/2010/main" val="2863254242"/>
      </p:ext>
    </p:extLst>
  </p:cSld>
  <p:clrMapOvr>
    <a:masterClrMapping/>
  </p:clrMapOvr>
  <p:transition spd="med">
    <p:fade/>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ltLang="tr-TR" dirty="0"/>
              <a:t>ERİŞİM</a:t>
            </a:r>
            <a:endParaRPr lang="tr-TR" dirty="0"/>
          </a:p>
        </p:txBody>
      </p:sp>
      <p:sp>
        <p:nvSpPr>
          <p:cNvPr id="3" name="İçerik Yer Tutucusu 2"/>
          <p:cNvSpPr>
            <a:spLocks noGrp="1"/>
          </p:cNvSpPr>
          <p:nvPr>
            <p:ph idx="1"/>
          </p:nvPr>
        </p:nvSpPr>
        <p:spPr>
          <a:xfrm>
            <a:off x="1096963" y="1556792"/>
            <a:ext cx="8959477" cy="4670797"/>
          </a:xfrm>
        </p:spPr>
        <p:txBody>
          <a:bodyPr/>
          <a:lstStyle/>
          <a:p>
            <a:r>
              <a:rPr lang="tr-TR" altLang="tr-TR" dirty="0" err="1"/>
              <a:t>Örn</a:t>
            </a:r>
            <a:r>
              <a:rPr lang="tr-TR" altLang="tr-TR" dirty="0"/>
              <a:t>: Bir tarih girilmişse, bunun doğruluğunun kontrolü yapılmadan ilerlemenin olanaksız hale getirilmesi gereklidir. Bu alanda mobil </a:t>
            </a:r>
            <a:r>
              <a:rPr lang="tr-TR" altLang="tr-TR" dirty="0" err="1"/>
              <a:t>arayüzlerin</a:t>
            </a:r>
            <a:r>
              <a:rPr lang="tr-TR" altLang="tr-TR" dirty="0"/>
              <a:t> sorunu, hatalı verilerin girişinden sonra hatalı olanların hepsini tek bir sayfada gösterecek yerin olmamasıdır. Bu nedenle veriler her girişten sonra kontrol edilmelidir.</a:t>
            </a:r>
          </a:p>
          <a:p>
            <a:endParaRPr lang="tr-TR" dirty="0"/>
          </a:p>
        </p:txBody>
      </p:sp>
      <p:sp>
        <p:nvSpPr>
          <p:cNvPr id="4" name="Slayt Numarası Yer Tutucusu 3"/>
          <p:cNvSpPr>
            <a:spLocks noGrp="1"/>
          </p:cNvSpPr>
          <p:nvPr>
            <p:ph type="sldNum" sz="quarter" idx="12"/>
          </p:nvPr>
        </p:nvSpPr>
        <p:spPr/>
        <p:txBody>
          <a:bodyPr/>
          <a:lstStyle/>
          <a:p>
            <a:pPr>
              <a:defRPr/>
            </a:pPr>
            <a:fld id="{0D9AD90C-3292-442A-A66B-9C1842AC3F52}" type="slidenum">
              <a:rPr lang="tr-TR" altLang="tr-TR" smtClean="0"/>
              <a:pPr>
                <a:defRPr/>
              </a:pPr>
              <a:t>5</a:t>
            </a:fld>
            <a:endParaRPr lang="tr-TR" altLang="tr-TR"/>
          </a:p>
        </p:txBody>
      </p:sp>
    </p:spTree>
    <p:extLst>
      <p:ext uri="{BB962C8B-B14F-4D97-AF65-F5344CB8AC3E}">
        <p14:creationId xmlns:p14="http://schemas.microsoft.com/office/powerpoint/2010/main" val="3303685245"/>
      </p:ext>
    </p:extLst>
  </p:cSld>
  <p:clrMapOvr>
    <a:masterClrMapping/>
  </p:clrMapOvr>
  <p:transition spd="med">
    <p:fade/>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fi-FI" altLang="tr-TR" dirty="0"/>
              <a:t>İKON VE RES</a:t>
            </a:r>
            <a:r>
              <a:rPr lang="tr-TR" altLang="tr-TR" dirty="0"/>
              <a:t>İ</a:t>
            </a:r>
            <a:r>
              <a:rPr lang="fi-FI" altLang="tr-TR" dirty="0"/>
              <a:t>MLER</a:t>
            </a:r>
            <a:r>
              <a:rPr lang="tr-TR" altLang="tr-TR" dirty="0"/>
              <a:t>İ</a:t>
            </a:r>
            <a:r>
              <a:rPr lang="fi-FI" altLang="tr-TR" dirty="0"/>
              <a:t>N KULLANIMI</a:t>
            </a:r>
            <a:endParaRPr lang="tr-TR" dirty="0"/>
          </a:p>
        </p:txBody>
      </p:sp>
      <p:sp>
        <p:nvSpPr>
          <p:cNvPr id="3" name="İçerik Yer Tutucusu 2"/>
          <p:cNvSpPr>
            <a:spLocks noGrp="1"/>
          </p:cNvSpPr>
          <p:nvPr>
            <p:ph idx="1"/>
          </p:nvPr>
        </p:nvSpPr>
        <p:spPr/>
        <p:txBody>
          <a:bodyPr/>
          <a:lstStyle/>
          <a:p>
            <a:pPr>
              <a:buFont typeface="Wingdings" panose="05000000000000000000" pitchFamily="2" charset="2"/>
              <a:buChar char="Ø"/>
            </a:pPr>
            <a:r>
              <a:rPr lang="tr-TR" altLang="tr-TR" dirty="0"/>
              <a:t>İkon ve resimler gerekmedikçe kullanılmamalı, kullanıldıklarında da her kullanıcı tarafından kolaylıkla anlaşılabilecek türde olanlar seçilmelidir. Resim ve ikonlar, gereksiz kullanıldıklarında çok değerli olan ekran alanından yer çalarlar ve getirileri götürülerinden daha az olabilir, ekran çok karmaşık ve anlaşılmaz hale gelebilir.</a:t>
            </a:r>
          </a:p>
          <a:p>
            <a:endParaRPr lang="tr-TR" dirty="0"/>
          </a:p>
        </p:txBody>
      </p:sp>
      <p:sp>
        <p:nvSpPr>
          <p:cNvPr id="4" name="Slayt Numarası Yer Tutucusu 3"/>
          <p:cNvSpPr>
            <a:spLocks noGrp="1"/>
          </p:cNvSpPr>
          <p:nvPr>
            <p:ph type="sldNum" sz="quarter" idx="12"/>
          </p:nvPr>
        </p:nvSpPr>
        <p:spPr/>
        <p:txBody>
          <a:bodyPr/>
          <a:lstStyle/>
          <a:p>
            <a:pPr>
              <a:defRPr/>
            </a:pPr>
            <a:fld id="{0D9AD90C-3292-442A-A66B-9C1842AC3F52}" type="slidenum">
              <a:rPr lang="tr-TR" altLang="tr-TR" smtClean="0"/>
              <a:pPr>
                <a:defRPr/>
              </a:pPr>
              <a:t>6</a:t>
            </a:fld>
            <a:endParaRPr lang="tr-TR" altLang="tr-TR"/>
          </a:p>
        </p:txBody>
      </p:sp>
    </p:spTree>
    <p:extLst>
      <p:ext uri="{BB962C8B-B14F-4D97-AF65-F5344CB8AC3E}">
        <p14:creationId xmlns:p14="http://schemas.microsoft.com/office/powerpoint/2010/main" val="4184639042"/>
      </p:ext>
    </p:extLst>
  </p:cSld>
  <p:clrMapOvr>
    <a:masterClrMapping/>
  </p:clrMapOvr>
  <p:transition spd="med">
    <p:fade/>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ltLang="tr-TR" dirty="0"/>
              <a:t>NAVİGASYON TASARIM İLKELERİ</a:t>
            </a:r>
            <a:endParaRPr lang="tr-TR" dirty="0"/>
          </a:p>
        </p:txBody>
      </p:sp>
      <p:sp>
        <p:nvSpPr>
          <p:cNvPr id="3" name="İçerik Yer Tutucusu 2"/>
          <p:cNvSpPr>
            <a:spLocks noGrp="1"/>
          </p:cNvSpPr>
          <p:nvPr>
            <p:ph idx="1"/>
          </p:nvPr>
        </p:nvSpPr>
        <p:spPr/>
        <p:txBody>
          <a:bodyPr/>
          <a:lstStyle/>
          <a:p>
            <a:pPr>
              <a:buFont typeface="Wingdings" panose="05000000000000000000" pitchFamily="2" charset="2"/>
              <a:buChar char="Ø"/>
            </a:pPr>
            <a:r>
              <a:rPr lang="tr-TR" altLang="tr-TR" dirty="0"/>
              <a:t>Tüm uygulamalarda olduğu gibi geri dönüş için bir mekanizmanın kullanıcıya sürekli sunulması gereklidir. Geri gitme tuşu mobil </a:t>
            </a:r>
            <a:r>
              <a:rPr lang="tr-TR" altLang="tr-TR" dirty="0" err="1"/>
              <a:t>arayüzler</a:t>
            </a:r>
            <a:r>
              <a:rPr lang="tr-TR" altLang="tr-TR" dirty="0"/>
              <a:t> için vazgeçilmez bir tuş haline gelmiştir. Geri gidilirken, giriş yapılan kartların atlanması tercih edilmelidir, çünkü bu durumda kullanıcı pek çok bilgiyi -alanlar silineceği için- tekrar girmek zorunda kalabilir.</a:t>
            </a:r>
          </a:p>
          <a:p>
            <a:endParaRPr lang="tr-TR" dirty="0"/>
          </a:p>
        </p:txBody>
      </p:sp>
      <p:sp>
        <p:nvSpPr>
          <p:cNvPr id="4" name="Slayt Numarası Yer Tutucusu 3"/>
          <p:cNvSpPr>
            <a:spLocks noGrp="1"/>
          </p:cNvSpPr>
          <p:nvPr>
            <p:ph type="sldNum" sz="quarter" idx="12"/>
          </p:nvPr>
        </p:nvSpPr>
        <p:spPr/>
        <p:txBody>
          <a:bodyPr/>
          <a:lstStyle/>
          <a:p>
            <a:pPr>
              <a:defRPr/>
            </a:pPr>
            <a:fld id="{0D9AD90C-3292-442A-A66B-9C1842AC3F52}" type="slidenum">
              <a:rPr lang="tr-TR" altLang="tr-TR" smtClean="0"/>
              <a:pPr>
                <a:defRPr/>
              </a:pPr>
              <a:t>7</a:t>
            </a:fld>
            <a:endParaRPr lang="tr-TR" altLang="tr-TR"/>
          </a:p>
        </p:txBody>
      </p:sp>
    </p:spTree>
    <p:extLst>
      <p:ext uri="{BB962C8B-B14F-4D97-AF65-F5344CB8AC3E}">
        <p14:creationId xmlns:p14="http://schemas.microsoft.com/office/powerpoint/2010/main" val="3468357416"/>
      </p:ext>
    </p:extLst>
  </p:cSld>
  <p:clrMapOvr>
    <a:masterClrMapping/>
  </p:clrMapOvr>
  <p:transition spd="med">
    <p:fade/>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ltLang="tr-TR" dirty="0"/>
              <a:t>NAVİGASYON TASARIM İLKELERİ</a:t>
            </a:r>
            <a:endParaRPr lang="tr-TR" dirty="0"/>
          </a:p>
        </p:txBody>
      </p:sp>
      <p:sp>
        <p:nvSpPr>
          <p:cNvPr id="3" name="İçerik Yer Tutucusu 2"/>
          <p:cNvSpPr>
            <a:spLocks noGrp="1"/>
          </p:cNvSpPr>
          <p:nvPr>
            <p:ph idx="1"/>
          </p:nvPr>
        </p:nvSpPr>
        <p:spPr>
          <a:xfrm>
            <a:off x="1067208" y="1700808"/>
            <a:ext cx="7200801" cy="4384135"/>
          </a:xfrm>
        </p:spPr>
        <p:txBody>
          <a:bodyPr/>
          <a:lstStyle/>
          <a:p>
            <a:r>
              <a:rPr lang="tr-TR" altLang="tr-TR" dirty="0"/>
              <a:t>Deste içerisinde "önceki" ve "sonraki" gibi sözcükler kullanarak, linklerle </a:t>
            </a:r>
            <a:r>
              <a:rPr lang="tr-TR" altLang="tr-TR" dirty="0" err="1"/>
              <a:t>navigasyonun</a:t>
            </a:r>
            <a:r>
              <a:rPr lang="tr-TR" altLang="tr-TR" dirty="0"/>
              <a:t> kolay anlaşılır olması sağlanır. Belirli bir uzunluğu geçen verilerin devamının okunabilmesi amacıyla "devamı" linki kullanılarak kullanıcı erişimi sağlanır..</a:t>
            </a:r>
          </a:p>
          <a:p>
            <a:endParaRPr lang="tr-TR" dirty="0"/>
          </a:p>
        </p:txBody>
      </p:sp>
      <p:sp>
        <p:nvSpPr>
          <p:cNvPr id="4" name="Slayt Numarası Yer Tutucusu 3"/>
          <p:cNvSpPr>
            <a:spLocks noGrp="1"/>
          </p:cNvSpPr>
          <p:nvPr>
            <p:ph type="sldNum" sz="quarter" idx="12"/>
          </p:nvPr>
        </p:nvSpPr>
        <p:spPr/>
        <p:txBody>
          <a:bodyPr/>
          <a:lstStyle/>
          <a:p>
            <a:pPr>
              <a:defRPr/>
            </a:pPr>
            <a:fld id="{0D9AD90C-3292-442A-A66B-9C1842AC3F52}" type="slidenum">
              <a:rPr lang="tr-TR" altLang="tr-TR" smtClean="0"/>
              <a:pPr>
                <a:defRPr/>
              </a:pPr>
              <a:t>8</a:t>
            </a:fld>
            <a:endParaRPr lang="tr-TR" altLang="tr-TR"/>
          </a:p>
        </p:txBody>
      </p:sp>
    </p:spTree>
    <p:extLst>
      <p:ext uri="{BB962C8B-B14F-4D97-AF65-F5344CB8AC3E}">
        <p14:creationId xmlns:p14="http://schemas.microsoft.com/office/powerpoint/2010/main" val="1275644742"/>
      </p:ext>
    </p:extLst>
  </p:cSld>
  <p:clrMapOvr>
    <a:masterClrMapping/>
  </p:clrMapOvr>
  <p:transition spd="med">
    <p:fade/>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ltLang="tr-TR" dirty="0"/>
              <a:t>NAVİGASYON TASARIM İLKELERİ</a:t>
            </a:r>
            <a:endParaRPr lang="tr-TR" dirty="0"/>
          </a:p>
        </p:txBody>
      </p:sp>
      <p:sp>
        <p:nvSpPr>
          <p:cNvPr id="3" name="İçerik Yer Tutucusu 2"/>
          <p:cNvSpPr>
            <a:spLocks noGrp="1"/>
          </p:cNvSpPr>
          <p:nvPr>
            <p:ph idx="1"/>
          </p:nvPr>
        </p:nvSpPr>
        <p:spPr>
          <a:xfrm>
            <a:off x="1096963" y="1556792"/>
            <a:ext cx="7519317" cy="4670797"/>
          </a:xfrm>
        </p:spPr>
        <p:txBody>
          <a:bodyPr/>
          <a:lstStyle/>
          <a:p>
            <a:pPr>
              <a:buFont typeface="Wingdings" panose="05000000000000000000" pitchFamily="2" charset="2"/>
              <a:buChar char="Ø"/>
            </a:pPr>
            <a:r>
              <a:rPr lang="tr-TR" altLang="tr-TR" dirty="0"/>
              <a:t>En güvenli ya da en sık kullanılan işlemi "OK" </a:t>
            </a:r>
            <a:r>
              <a:rPr lang="tr-TR" altLang="tr-TR" dirty="0" err="1"/>
              <a:t>softkey</a:t>
            </a:r>
            <a:r>
              <a:rPr lang="tr-TR" altLang="tr-TR" dirty="0"/>
              <a:t> tuşuna programlamak doğru olacaktır. "tamam" biçiminde bir </a:t>
            </a:r>
            <a:r>
              <a:rPr lang="tr-TR" altLang="tr-TR" dirty="0" err="1"/>
              <a:t>softkey</a:t>
            </a:r>
            <a:r>
              <a:rPr lang="tr-TR" altLang="tr-TR" dirty="0"/>
              <a:t> tuşu ile </a:t>
            </a:r>
            <a:r>
              <a:rPr lang="tr-TR" altLang="tr-TR" dirty="0" err="1"/>
              <a:t>navigasyonda</a:t>
            </a:r>
            <a:r>
              <a:rPr lang="tr-TR" altLang="tr-TR" dirty="0"/>
              <a:t> en başa dönüş kolaylaştırılmalıdır.</a:t>
            </a:r>
          </a:p>
          <a:p>
            <a:endParaRPr lang="tr-TR" dirty="0"/>
          </a:p>
        </p:txBody>
      </p:sp>
      <p:sp>
        <p:nvSpPr>
          <p:cNvPr id="4" name="Slayt Numarası Yer Tutucusu 3"/>
          <p:cNvSpPr>
            <a:spLocks noGrp="1"/>
          </p:cNvSpPr>
          <p:nvPr>
            <p:ph type="sldNum" sz="quarter" idx="12"/>
          </p:nvPr>
        </p:nvSpPr>
        <p:spPr/>
        <p:txBody>
          <a:bodyPr/>
          <a:lstStyle/>
          <a:p>
            <a:pPr>
              <a:defRPr/>
            </a:pPr>
            <a:fld id="{0D9AD90C-3292-442A-A66B-9C1842AC3F52}" type="slidenum">
              <a:rPr lang="tr-TR" altLang="tr-TR" smtClean="0"/>
              <a:pPr>
                <a:defRPr/>
              </a:pPr>
              <a:t>9</a:t>
            </a:fld>
            <a:endParaRPr lang="tr-TR" altLang="tr-TR"/>
          </a:p>
        </p:txBody>
      </p:sp>
    </p:spTree>
    <p:extLst>
      <p:ext uri="{BB962C8B-B14F-4D97-AF65-F5344CB8AC3E}">
        <p14:creationId xmlns:p14="http://schemas.microsoft.com/office/powerpoint/2010/main" val="3389280121"/>
      </p:ext>
    </p:extLst>
  </p:cSld>
  <p:clrMapOvr>
    <a:masterClrMapping/>
  </p:clrMapOvr>
  <p:transition spd="med">
    <p:fade/>
  </p:transition>
</p:sld>
</file>

<file path=ppt/theme/theme1.xml><?xml version="1.0" encoding="utf-8"?>
<a:theme xmlns:a="http://schemas.openxmlformats.org/drawingml/2006/main" name="AnkaraÜniversitesiDersNotları">
  <a:themeElements>
    <a:clrScheme name="Sıcak Mavi">
      <a:dk1>
        <a:sysClr val="windowText" lastClr="000000"/>
      </a:dk1>
      <a:lt1>
        <a:sysClr val="window" lastClr="FFFFFF"/>
      </a:lt1>
      <a:dk2>
        <a:srgbClr val="242852"/>
      </a:dk2>
      <a:lt2>
        <a:srgbClr val="ACCBF9"/>
      </a:lt2>
      <a:accent1>
        <a:srgbClr val="4A66AC"/>
      </a:accent1>
      <a:accent2>
        <a:srgbClr val="629DD1"/>
      </a:accent2>
      <a:accent3>
        <a:srgbClr val="297FD5"/>
      </a:accent3>
      <a:accent4>
        <a:srgbClr val="7F8FA9"/>
      </a:accent4>
      <a:accent5>
        <a:srgbClr val="5AA2AE"/>
      </a:accent5>
      <a:accent6>
        <a:srgbClr val="9D90A0"/>
      </a:accent6>
      <a:hlink>
        <a:srgbClr val="9454C3"/>
      </a:hlink>
      <a:folHlink>
        <a:srgbClr val="3EBBF0"/>
      </a:folHlink>
    </a:clrScheme>
    <a:fontScheme name="aü sunu">
      <a:majorFont>
        <a:latin typeface="Times New Roman"/>
        <a:ea typeface=""/>
        <a:cs typeface=""/>
      </a:majorFont>
      <a:minorFont>
        <a:latin typeface="Times New Roman"/>
        <a:ea typeface=""/>
        <a:cs typeface=""/>
      </a:minorFont>
    </a:fontScheme>
    <a:fmtScheme name="Geçmişe bakış">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AnkaraÜniversitesiDersNotları" id="{9E825308-4EB3-49EC-AD25-7462D971D255}" vid="{42FCA507-37DD-4061-A7BC-1184FE1F6E29}"/>
    </a:ext>
  </a:extLst>
</a:theme>
</file>

<file path=ppt/theme/theme2.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AnkaraÜniversitesiDersNotları</Template>
  <TotalTime>1136</TotalTime>
  <Words>814</Words>
  <Application>Microsoft Office PowerPoint</Application>
  <PresentationFormat>Geniş ekran</PresentationFormat>
  <Paragraphs>65</Paragraphs>
  <Slides>18</Slides>
  <Notes>0</Notes>
  <HiddenSlides>0</HiddenSlides>
  <MMClips>0</MMClips>
  <ScaleCrop>false</ScaleCrop>
  <HeadingPairs>
    <vt:vector size="6" baseType="variant">
      <vt:variant>
        <vt:lpstr>Kullanılan Yazı Tipleri</vt:lpstr>
      </vt:variant>
      <vt:variant>
        <vt:i4>6</vt:i4>
      </vt:variant>
      <vt:variant>
        <vt:lpstr>Tema</vt:lpstr>
      </vt:variant>
      <vt:variant>
        <vt:i4>1</vt:i4>
      </vt:variant>
      <vt:variant>
        <vt:lpstr>Slayt Başlıkları</vt:lpstr>
      </vt:variant>
      <vt:variant>
        <vt:i4>18</vt:i4>
      </vt:variant>
    </vt:vector>
  </HeadingPairs>
  <TitlesOfParts>
    <vt:vector size="25" baseType="lpstr">
      <vt:lpstr>Arial</vt:lpstr>
      <vt:lpstr>Calibri</vt:lpstr>
      <vt:lpstr>Franklin Gothic Book</vt:lpstr>
      <vt:lpstr>Times New Roman</vt:lpstr>
      <vt:lpstr>Verdana</vt:lpstr>
      <vt:lpstr>Wingdings</vt:lpstr>
      <vt:lpstr>AnkaraÜniversitesiDersNotları</vt:lpstr>
      <vt:lpstr> Mobil Arayüz Tasarımı</vt:lpstr>
      <vt:lpstr>SOFTKEY</vt:lpstr>
      <vt:lpstr>SEKMELER</vt:lpstr>
      <vt:lpstr>ERİŞİM</vt:lpstr>
      <vt:lpstr>ERİŞİM</vt:lpstr>
      <vt:lpstr>İKON VE RESİMLERİN KULLANIMI</vt:lpstr>
      <vt:lpstr>NAVİGASYON TASARIM İLKELERİ</vt:lpstr>
      <vt:lpstr>NAVİGASYON TASARIM İLKELERİ</vt:lpstr>
      <vt:lpstr>NAVİGASYON TASARIM İLKELERİ</vt:lpstr>
      <vt:lpstr>ARAYÜZ GELİŞTİRME GEREÇLERİ</vt:lpstr>
      <vt:lpstr>ARAYÜZ GELİŞTİRME GEREÇLERİ</vt:lpstr>
      <vt:lpstr>ARAYÜZ GELİŞTİRME GEREÇLERİ</vt:lpstr>
      <vt:lpstr>ENGELLİLER AÇISINDAN MOBİL ARAYÜZLER</vt:lpstr>
      <vt:lpstr>ENGELLİLER AÇISINDAN MOBİL ARAYÜZLER</vt:lpstr>
      <vt:lpstr>ENGELLİLER AÇISINDAN MOBİL ARAYÜZLER</vt:lpstr>
      <vt:lpstr>ENGELLİLER AÇISINDAN MOBİL ARAYÜZLER</vt:lpstr>
      <vt:lpstr>ENGELLİLER AÇISINDAN MOBİL ARAYÜZLER</vt:lpstr>
      <vt:lpstr>PowerPoint Sunusu</vt:lpstr>
    </vt:vector>
  </TitlesOfParts>
  <Company>Grizli777</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KULLANICI MERKEZLİ TASARIM</dc:title>
  <dc:creator>COMPUTER</dc:creator>
  <cp:lastModifiedBy>Windows Kullanıcısı</cp:lastModifiedBy>
  <cp:revision>186</cp:revision>
  <dcterms:created xsi:type="dcterms:W3CDTF">2010-03-18T21:19:52Z</dcterms:created>
  <dcterms:modified xsi:type="dcterms:W3CDTF">2017-11-28T14:53:20Z</dcterms:modified>
</cp:coreProperties>
</file>