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1600" b="1" dirty="0"/>
              <a:t>Kuruluş izninin iptali</a:t>
            </a:r>
            <a:r>
              <a:rPr lang="tr-TR" sz="1600" dirty="0"/>
              <a:t/>
            </a:r>
            <a:br>
              <a:rPr lang="tr-TR" sz="1600" dirty="0"/>
            </a:br>
            <a:r>
              <a:rPr lang="tr-TR" sz="1600" b="1" dirty="0"/>
              <a:t>             </a:t>
            </a:r>
            <a:r>
              <a:rPr lang="tr-TR" sz="1600" dirty="0"/>
              <a:t>Bir bankanın kuruluş izni;</a:t>
            </a:r>
            <a:br>
              <a:rPr lang="tr-TR" sz="1600" dirty="0"/>
            </a:br>
            <a:r>
              <a:rPr lang="tr-TR" sz="1600" dirty="0"/>
              <a:t>             a) İznin gerçeğe aykırı beyanlarla alınmış olması,</a:t>
            </a:r>
            <a:br>
              <a:rPr lang="tr-TR" sz="1600" dirty="0"/>
            </a:br>
            <a:r>
              <a:rPr lang="tr-TR" sz="1600" dirty="0"/>
              <a:t>             b) Kuruluş izninin verildiği tarihten itibaren dokuz ay içerisinde faaliyet izni için başvurulmaması,</a:t>
            </a:r>
            <a:br>
              <a:rPr lang="tr-TR" sz="1600" dirty="0"/>
            </a:br>
            <a:r>
              <a:rPr lang="tr-TR" sz="1600" dirty="0"/>
              <a:t>             c) Kuruluş izninden vazgeçildiğinin beyan edilmesi,</a:t>
            </a:r>
            <a:br>
              <a:rPr lang="tr-TR" sz="1600" dirty="0"/>
            </a:br>
            <a:r>
              <a:rPr lang="tr-TR" sz="1600" dirty="0"/>
              <a:t>             d) İznin verilmesinde aranan şartların, faaliyete geçilinceye kadar kaybedilmesi,</a:t>
            </a:r>
            <a:br>
              <a:rPr lang="tr-TR" sz="1600" dirty="0"/>
            </a:br>
            <a:r>
              <a:rPr lang="tr-TR" sz="1600" dirty="0"/>
              <a:t>             e) Faaliyet izni alınamamış olması,</a:t>
            </a:r>
            <a:br>
              <a:rPr lang="tr-TR" sz="1600" dirty="0"/>
            </a:br>
            <a:r>
              <a:rPr lang="tr-TR" sz="1600" dirty="0"/>
              <a:t>             f) İradi olarak bu Kanunun 4 üncü maddesinde belirtilen faaliyetlerin tümünden vazgeçilmesi ve iradi tasfiyenin tamamlanması,</a:t>
            </a:r>
            <a:br>
              <a:rPr lang="tr-TR" sz="1600" dirty="0"/>
            </a:br>
            <a:r>
              <a:rPr lang="tr-TR" sz="1600" dirty="0"/>
              <a:t>             g) Devrolunan bankanın birleşme veya bölünme işlemlerinin tamamlanması,</a:t>
            </a:r>
            <a:br>
              <a:rPr lang="tr-TR" sz="1600" dirty="0"/>
            </a:br>
            <a:r>
              <a:rPr lang="tr-TR" sz="1600" dirty="0"/>
              <a:t>             h) Bu Kanunun 106 </a:t>
            </a:r>
            <a:r>
              <a:rPr lang="tr-TR" sz="1600" dirty="0" err="1"/>
              <a:t>ncı</a:t>
            </a:r>
            <a:r>
              <a:rPr lang="tr-TR" sz="1600" dirty="0"/>
              <a:t> maddesi kapsamında tasfiye veya iflas takibatının tamamlanması,</a:t>
            </a:r>
            <a:br>
              <a:rPr lang="tr-TR" sz="1600" dirty="0"/>
            </a:br>
            <a:r>
              <a:rPr lang="tr-TR" sz="1600" dirty="0"/>
              <a:t>             Hâllerinden herhangi birinin gerçekleşmesi durumunda, Kurulun en az beş üyesinin aynı yöndeki oyuyla alınan kararla iptal edilir.</a:t>
            </a:r>
            <a:br>
              <a:rPr lang="tr-TR" sz="1600" dirty="0"/>
            </a:br>
            <a:endParaRPr lang="tr-TR" sz="16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79235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             </a:t>
            </a:r>
            <a:endParaRPr lang="tr-TR" dirty="0"/>
          </a:p>
          <a:p>
            <a:r>
              <a:rPr lang="tr-TR" b="1" dirty="0"/>
              <a:t>             Faaliyet izninin iptali veya sınırlandırılması</a:t>
            </a:r>
            <a:endParaRPr lang="tr-TR" dirty="0"/>
          </a:p>
          <a:p>
            <a:r>
              <a:rPr lang="tr-TR" b="1" dirty="0"/>
              <a:t>             </a:t>
            </a:r>
            <a:r>
              <a:rPr lang="tr-TR" dirty="0"/>
              <a:t>Bir bankanın, faaliyet izninin gerçeğe aykırı beyanlarla alınmış olması veya faaliyet izninin alınmasından itibaren altı ay içinde faaliyete geçilmemesi ya da bir yıl içinde kesintisiz altı ay süre ile faaliyette bulunulmamış olması hâlinde faaliyet izni iptal edilir. Faaliyet izninin alındığı tarihten itibaren bir ay içerisinde ilgili kuruluş birliğine üye olunmaması veya sisteme giriş payının kalan taksitlerinin Fon hesabına yatırılmamış olması ve bu yükümlülüklerin Kurum tarafından yapılan uyarıya rağmen yerine getirilmemesi durumunda, bu Kanunun 4 üncü maddesinin birinci fıkrasının (a) ve (b) bentleri dışında kalan faaliyet konuları Kurulca tek tek sınırlanabilir.</a:t>
            </a:r>
          </a:p>
          <a:p>
            <a:r>
              <a:rPr lang="tr-TR" dirty="0"/>
              <a:t>             Bu kararlar ilgililere yazılı olarak bildirilir ve Resmî Gazetede yayımlanır.</a:t>
            </a:r>
          </a:p>
          <a:p>
            <a:endParaRPr lang="tr-TR" dirty="0"/>
          </a:p>
        </p:txBody>
      </p:sp>
    </p:spTree>
    <p:extLst>
      <p:ext uri="{BB962C8B-B14F-4D97-AF65-F5344CB8AC3E}">
        <p14:creationId xmlns:p14="http://schemas.microsoft.com/office/powerpoint/2010/main" val="1535488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Türkiye'de şubesi bulunan yurt dışında kurulu bankaların, kurulu bulundukları ülkede herhangi bir nedenle faaliyet izninin kaldırılması, faaliyetlerinin durdurulması, iflas veya tasfiyelerine karar verilmesi veya konkordato ilân etmeleri hâlinde, bunların Türkiye'deki şubelerinin faaliyet izinleri Kurul tarafından kaldırılır.</a:t>
            </a:r>
          </a:p>
          <a:p>
            <a:r>
              <a:rPr lang="tr-TR" dirty="0"/>
              <a:t>             Bu Kanunun 4 üncü maddesinin birinci fıkrasının (a) veya (b) bentleri kapsamında bir kredi kuruluşuna verilen yetkinin Kurul tarafından kaldırılması, faaliyet izninin kaldırılması hükmündedir.</a:t>
            </a:r>
          </a:p>
          <a:p>
            <a:endParaRPr lang="tr-TR" dirty="0"/>
          </a:p>
        </p:txBody>
      </p:sp>
    </p:spTree>
    <p:extLst>
      <p:ext uri="{BB962C8B-B14F-4D97-AF65-F5344CB8AC3E}">
        <p14:creationId xmlns:p14="http://schemas.microsoft.com/office/powerpoint/2010/main" val="1579618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b="1" dirty="0"/>
              <a:t>             Yurt içinde şube açma</a:t>
            </a:r>
            <a:endParaRPr lang="tr-TR" dirty="0"/>
          </a:p>
          <a:p>
            <a:r>
              <a:rPr lang="tr-TR" b="1" dirty="0"/>
              <a:t>             </a:t>
            </a:r>
            <a:r>
              <a:rPr lang="tr-TR" dirty="0"/>
              <a:t>Kurulca belirlenecek esaslara ve bu Kanunda yer alan kurumsal yönetim hükümleri ile koruyucu hükümlere uyulmuş olması ve Kuruma bildirilmesi şartıyla bankalarca yurt içinde şube açılması serbesttir.</a:t>
            </a:r>
          </a:p>
          <a:p>
            <a:endParaRPr lang="tr-TR" dirty="0"/>
          </a:p>
        </p:txBody>
      </p:sp>
    </p:spTree>
    <p:extLst>
      <p:ext uri="{BB962C8B-B14F-4D97-AF65-F5344CB8AC3E}">
        <p14:creationId xmlns:p14="http://schemas.microsoft.com/office/powerpoint/2010/main" val="4277628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07000"/>
              </a:lnSpc>
            </a:pPr>
            <a:r>
              <a:rPr lang="tr-T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tr-T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Sınır ötesi faaliyetler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pPr>
            <a:r>
              <a:rPr lang="tr-T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tr-T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Türkiye'de kurulan bankaların, kıyı bankacılığı bölgeleri de dahil olmak üzere yurt dışında şube veya temsilcilik açmaları, ortaklık kurmaları veya kurulmuş ortaklıklara katılmaları, bu Kanunda yer alan kurumsal yönetim hükümleri ile koruyucu hükümlere ve Kurulca belirlenecek esaslara uyulması kaydıyla Kurulun iznine tâbidir.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tr-TR"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Bağımsız denetim, değerleme, derecelendirme ve destek hizmeti kuruluşlarının yetkilendirme izni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456437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Bankaların bağımsız denetim, değerleme, derecelendirme ve destek hizmeti faaliyetlerini gerçekleştirecek olan kuruluşların yetkilendirilmesine, yetkilerinin geçici veya sürekli olarak kaldırılmasına Kurulca karar verilir. Buna ilişkin </a:t>
            </a:r>
            <a:r>
              <a:rPr lang="tr-TR" dirty="0" err="1"/>
              <a:t>usûl</a:t>
            </a:r>
            <a:r>
              <a:rPr lang="tr-TR" dirty="0"/>
              <a:t> ve esaslar ilgili meslek birliklerinin görüşü alınarak Kurulca belirlenir.</a:t>
            </a:r>
            <a:endParaRPr lang="tr-TR" dirty="0"/>
          </a:p>
        </p:txBody>
      </p:sp>
    </p:spTree>
    <p:extLst>
      <p:ext uri="{BB962C8B-B14F-4D97-AF65-F5344CB8AC3E}">
        <p14:creationId xmlns:p14="http://schemas.microsoft.com/office/powerpoint/2010/main" val="3601098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42</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Calibri</vt:lpstr>
      <vt:lpstr>Century Gothic</vt:lpstr>
      <vt:lpstr>Times New Roman</vt:lpstr>
      <vt:lpstr>Wingdings 3</vt:lpstr>
      <vt:lpstr>İyon</vt:lpstr>
      <vt:lpstr>Kuruluş izninin iptali              Bir bankanın kuruluş izni;              a) İznin gerçeğe aykırı beyanlarla alınmış olması,              b) Kuruluş izninin verildiği tarihten itibaren dokuz ay içerisinde faaliyet izni için başvurulmaması,              c) Kuruluş izninden vazgeçildiğinin beyan edilmesi,              d) İznin verilmesinde aranan şartların, faaliyete geçilinceye kadar kaybedilmesi,              e) Faaliyet izni alınamamış olması,              f) İradi olarak bu Kanunun 4 üncü maddesinde belirtilen faaliyetlerin tümünden vazgeçilmesi ve iradi tasfiyenin tamamlanması,              g) Devrolunan bankanın birleşme veya bölünme işlemlerinin tamamlanması,              h) Bu Kanunun 106 ncı maddesi kapsamında tasfiye veya iflas takibatının tamamlanması,              Hâllerinden herhangi birinin gerçekleşmesi durumunda, Kurulun en az beş üyesinin aynı yöndeki oyuyla alınan kararla iptal edilir.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Kuruluş izninin iptali              Bir bankanın kuruluş izni;              a) İznin gerçeğe aykırı beyanlarla alınmış olması,              b) Kuruluş izninin verildiği tarihten itibaren dokuz ay içerisinde faaliyet izni için başvurulmaması,              c) Kuruluş izninden vazgeçildiğinin beyan edilmesi,              d) İznin verilmesinde aranan şartların, faaliyete geçilinceye kadar kaybedilmesi,              e) Faaliyet izni alınamamış olması,              f) İradi olarak bu Kanunun 4 üncü maddesinde belirtilen faaliyetlerin tümünden vazgeçilmesi ve iradi tasfiyenin tamamlanması,              g) Devrolunan bankanın birleşme veya bölünme işlemlerinin tamamlanması,              h) Bu Kanunun 106 ncı maddesi kapsamında tasfiye veya iflas takibatının tamamlanması,              Hâllerinden herhangi birinin gerçekleşmesi durumunda, Kurulun en az beş üyesinin aynı yöndeki oyuyla alınan kararla iptal edilir. </dc:title>
  <dc:creator>Pelin Atila Yoruk</dc:creator>
  <cp:lastModifiedBy>Pelin Atila Yoruk</cp:lastModifiedBy>
  <cp:revision>1</cp:revision>
  <dcterms:created xsi:type="dcterms:W3CDTF">2018-01-19T22:25:32Z</dcterms:created>
  <dcterms:modified xsi:type="dcterms:W3CDTF">2018-01-19T22:27:47Z</dcterms:modified>
</cp:coreProperties>
</file>