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4" r:id="rId3"/>
    <p:sldId id="279" r:id="rId4"/>
    <p:sldId id="280" r:id="rId5"/>
    <p:sldId id="281" r:id="rId6"/>
    <p:sldId id="282" r:id="rId7"/>
    <p:sldId id="27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084" autoAdjust="0"/>
  </p:normalViewPr>
  <p:slideViewPr>
    <p:cSldViewPr snapToGrid="0">
      <p:cViewPr varScale="1">
        <p:scale>
          <a:sx n="51" d="100"/>
          <a:sy n="51" d="100"/>
        </p:scale>
        <p:origin x="123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4E94A-B635-4EA4-8F44-4A04B793AF45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62504-197A-4BE7-B90B-63E8FC06B8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07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62504-197A-4BE7-B90B-63E8FC06B86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35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62504-197A-4BE7-B90B-63E8FC06B86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76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564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68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086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3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499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013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574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3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47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4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4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617FA-2C27-4410-A6E8-C54B1377A81B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0991D-FBAB-4A68-BF2D-93BACC61F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94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68169"/>
            <a:ext cx="9144000" cy="2387600"/>
          </a:xfrm>
        </p:spPr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Hayvan Genetik Kaynaklarının Korunması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5191432"/>
            <a:ext cx="9144000" cy="143305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Seyrani KONCAGÜL</a:t>
            </a:r>
          </a:p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1898" t="22293" r="27190" b="19313"/>
          <a:stretch/>
        </p:blipFill>
        <p:spPr>
          <a:xfrm>
            <a:off x="713983" y="0"/>
            <a:ext cx="10609546" cy="684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0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31964" t="23415" r="34801" b="21021"/>
          <a:stretch/>
        </p:blipFill>
        <p:spPr>
          <a:xfrm>
            <a:off x="0" y="1328362"/>
            <a:ext cx="5899759" cy="554842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29209" t="19207" r="35447" b="25693"/>
          <a:stretch/>
        </p:blipFill>
        <p:spPr>
          <a:xfrm>
            <a:off x="5893316" y="1328362"/>
            <a:ext cx="6298684" cy="552337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29209" t="75685" r="35447" b="6205"/>
          <a:stretch/>
        </p:blipFill>
        <p:spPr>
          <a:xfrm>
            <a:off x="2747375" y="0"/>
            <a:ext cx="6304768" cy="13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7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31403" t="18175" r="34299" b="23782"/>
          <a:stretch/>
        </p:blipFill>
        <p:spPr>
          <a:xfrm>
            <a:off x="0" y="1678487"/>
            <a:ext cx="5441104" cy="517951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31403" t="76462" r="44385" b="5607"/>
          <a:stretch/>
        </p:blipFill>
        <p:spPr>
          <a:xfrm>
            <a:off x="367113" y="0"/>
            <a:ext cx="4346532" cy="181064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29053" t="18634" r="34871" b="29694"/>
          <a:stretch/>
        </p:blipFill>
        <p:spPr>
          <a:xfrm>
            <a:off x="5441104" y="1678487"/>
            <a:ext cx="6429047" cy="517951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9053" t="71881" r="34871" b="10225"/>
          <a:stretch/>
        </p:blipFill>
        <p:spPr>
          <a:xfrm>
            <a:off x="5260931" y="-18791"/>
            <a:ext cx="6300591" cy="175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3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32070" t="27240" r="34114" b="18277"/>
          <a:stretch/>
        </p:blipFill>
        <p:spPr>
          <a:xfrm>
            <a:off x="0" y="1643268"/>
            <a:ext cx="5791200" cy="52482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9384" t="16720" r="35228" b="29720"/>
          <a:stretch/>
        </p:blipFill>
        <p:spPr>
          <a:xfrm>
            <a:off x="5791200" y="1643267"/>
            <a:ext cx="6397650" cy="544664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37833" t="68863" r="40489" b="14417"/>
          <a:stretch/>
        </p:blipFill>
        <p:spPr>
          <a:xfrm>
            <a:off x="3597964" y="0"/>
            <a:ext cx="4386471" cy="190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31278" t="15306" r="34130" b="32491"/>
          <a:stretch/>
        </p:blipFill>
        <p:spPr>
          <a:xfrm>
            <a:off x="39756" y="1930665"/>
            <a:ext cx="5804452" cy="492733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31278" t="66826" r="47736" b="10948"/>
          <a:stretch/>
        </p:blipFill>
        <p:spPr>
          <a:xfrm>
            <a:off x="2083904" y="-17405"/>
            <a:ext cx="3269974" cy="194807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29306" t="14157" r="36038" b="37132"/>
          <a:stretch/>
        </p:blipFill>
        <p:spPr>
          <a:xfrm>
            <a:off x="5844208" y="1948070"/>
            <a:ext cx="6308035" cy="498719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/>
          <a:srcRect l="41084" t="61668" r="36038" b="15510"/>
          <a:stretch/>
        </p:blipFill>
        <p:spPr>
          <a:xfrm>
            <a:off x="6858000" y="1"/>
            <a:ext cx="3478696" cy="195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9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0.etsystatic.com/042/1/6122104/il_340x270.548355522_615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3"/>
          <a:stretch/>
        </p:blipFill>
        <p:spPr bwMode="auto">
          <a:xfrm>
            <a:off x="1524000" y="0"/>
            <a:ext cx="9144000" cy="694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4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19</Words>
  <Application>Microsoft Office PowerPoint</Application>
  <PresentationFormat>Geniş ekran</PresentationFormat>
  <Paragraphs>5</Paragraphs>
  <Slides>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Hayvan Genetik Kaynaklarının Korunması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Genetik Kaynaklarının Korunması</dc:title>
  <dc:creator>PC</dc:creator>
  <cp:lastModifiedBy>PC</cp:lastModifiedBy>
  <cp:revision>29</cp:revision>
  <dcterms:created xsi:type="dcterms:W3CDTF">2024-10-02T08:04:12Z</dcterms:created>
  <dcterms:modified xsi:type="dcterms:W3CDTF">2024-10-17T12:21:21Z</dcterms:modified>
</cp:coreProperties>
</file>