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9" r:id="rId4"/>
    <p:sldId id="280" r:id="rId5"/>
    <p:sldId id="281" r:id="rId6"/>
    <p:sldId id="282" r:id="rId7"/>
    <p:sldId id="27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4" autoAdjust="0"/>
  </p:normalViewPr>
  <p:slideViewPr>
    <p:cSldViewPr snapToGrid="0">
      <p:cViewPr varScale="1">
        <p:scale>
          <a:sx n="51" d="100"/>
          <a:sy n="51" d="100"/>
        </p:scale>
        <p:origin x="12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E94A-B635-4EA4-8F44-4A04B793AF4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2504-197A-4BE7-B90B-63E8FC06B8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07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2504-197A-4BE7-B90B-63E8FC06B8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3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62504-197A-4BE7-B90B-63E8FC06B8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76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6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6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4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49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0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5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3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3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4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94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368169"/>
            <a:ext cx="9144000" cy="2387600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 Genetik Kaynaklarının Korunması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191432"/>
            <a:ext cx="9144000" cy="143305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Seyrani KONCAGÜL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1898" t="22293" r="27190" b="19313"/>
          <a:stretch/>
        </p:blipFill>
        <p:spPr>
          <a:xfrm>
            <a:off x="713983" y="0"/>
            <a:ext cx="10609546" cy="68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31964" t="23415" r="34801" b="21021"/>
          <a:stretch/>
        </p:blipFill>
        <p:spPr>
          <a:xfrm>
            <a:off x="0" y="1328362"/>
            <a:ext cx="5899759" cy="55484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29209" t="19207" r="35447" b="25693"/>
          <a:stretch/>
        </p:blipFill>
        <p:spPr>
          <a:xfrm>
            <a:off x="5893316" y="1328362"/>
            <a:ext cx="6298684" cy="55233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9209" t="75685" r="35447" b="6205"/>
          <a:stretch/>
        </p:blipFill>
        <p:spPr>
          <a:xfrm>
            <a:off x="2747375" y="0"/>
            <a:ext cx="6304768" cy="13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1403" t="18175" r="34299" b="23782"/>
          <a:stretch/>
        </p:blipFill>
        <p:spPr>
          <a:xfrm>
            <a:off x="0" y="1678487"/>
            <a:ext cx="5441104" cy="51795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1403" t="76462" r="44385" b="5607"/>
          <a:stretch/>
        </p:blipFill>
        <p:spPr>
          <a:xfrm>
            <a:off x="367113" y="0"/>
            <a:ext cx="4346532" cy="18106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9053" t="18634" r="34871" b="29694"/>
          <a:stretch/>
        </p:blipFill>
        <p:spPr>
          <a:xfrm>
            <a:off x="5441104" y="1678487"/>
            <a:ext cx="6429047" cy="51795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9053" t="71881" r="34871" b="10225"/>
          <a:stretch/>
        </p:blipFill>
        <p:spPr>
          <a:xfrm>
            <a:off x="5260931" y="-18791"/>
            <a:ext cx="6300591" cy="17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2070" t="27240" r="34114" b="18277"/>
          <a:stretch/>
        </p:blipFill>
        <p:spPr>
          <a:xfrm>
            <a:off x="0" y="1643268"/>
            <a:ext cx="5791200" cy="52482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9384" t="16720" r="35228" b="29720"/>
          <a:stretch/>
        </p:blipFill>
        <p:spPr>
          <a:xfrm>
            <a:off x="5791200" y="1643267"/>
            <a:ext cx="6397650" cy="54466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7833" t="68863" r="40489" b="14417"/>
          <a:stretch/>
        </p:blipFill>
        <p:spPr>
          <a:xfrm>
            <a:off x="3597964" y="0"/>
            <a:ext cx="4386471" cy="1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31278" t="15306" r="34130" b="32491"/>
          <a:stretch/>
        </p:blipFill>
        <p:spPr>
          <a:xfrm>
            <a:off x="39756" y="1930665"/>
            <a:ext cx="5804452" cy="49273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31278" t="66826" r="47736" b="10948"/>
          <a:stretch/>
        </p:blipFill>
        <p:spPr>
          <a:xfrm>
            <a:off x="2083904" y="-17405"/>
            <a:ext cx="3269974" cy="19480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9306" t="14157" r="36038" b="37132"/>
          <a:stretch/>
        </p:blipFill>
        <p:spPr>
          <a:xfrm>
            <a:off x="5844208" y="1948070"/>
            <a:ext cx="6308035" cy="49871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41084" t="61668" r="36038" b="15510"/>
          <a:stretch/>
        </p:blipFill>
        <p:spPr>
          <a:xfrm>
            <a:off x="6858000" y="1"/>
            <a:ext cx="3478696" cy="19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etsystatic.com/042/1/6122104/il_340x270.548355522_615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"/>
          <a:stretch/>
        </p:blipFill>
        <p:spPr bwMode="auto">
          <a:xfrm>
            <a:off x="1524000" y="0"/>
            <a:ext cx="9144000" cy="69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19</Words>
  <Application>Microsoft Office PowerPoint</Application>
  <PresentationFormat>Geniş ekran</PresentationFormat>
  <Paragraphs>5</Paragraphs>
  <Slides>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Teması</vt:lpstr>
      <vt:lpstr>Hayvan Genetik Kaynaklarının Korunması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 Genetik Kaynaklarının Korunması</dc:title>
  <dc:creator>PC</dc:creator>
  <cp:lastModifiedBy>PC</cp:lastModifiedBy>
  <cp:revision>29</cp:revision>
  <dcterms:created xsi:type="dcterms:W3CDTF">2024-10-02T08:04:12Z</dcterms:created>
  <dcterms:modified xsi:type="dcterms:W3CDTF">2024-10-17T12:21:21Z</dcterms:modified>
</cp:coreProperties>
</file>