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8" r:id="rId2"/>
    <p:sldId id="379" r:id="rId3"/>
    <p:sldId id="380" r:id="rId4"/>
    <p:sldId id="381" r:id="rId5"/>
    <p:sldId id="382" r:id="rId6"/>
    <p:sldId id="38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programlama-35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Tekrarlama Yapıları</a:t>
            </a:r>
          </a:p>
          <a:p>
            <a:pPr marL="0" indent="0">
              <a:buNone/>
            </a:pPr>
            <a:r>
              <a:rPr lang="tr-TR" dirty="0"/>
              <a:t>Çoğu zaman algoritma ifadenin belirli sayıda tekrarlanmasını gerektirir. Bu tekrarlamaya döngü denilir. Döngüler yazılan kodların tekrarına müsade eder. Belirli bir koşul sağlanıncaya kadar kodların tekrarlanmasını kontrol eder.</a:t>
            </a:r>
          </a:p>
          <a:p>
            <a:pPr marL="0" indent="0">
              <a:buNone/>
            </a:pPr>
            <a:r>
              <a:rPr lang="tr-TR" dirty="0" smtClean="0"/>
              <a:t>En sık Kullanılan Döngüler;</a:t>
            </a:r>
          </a:p>
          <a:p>
            <a:r>
              <a:rPr lang="tr-TR" dirty="0" smtClean="0"/>
              <a:t>For-Next</a:t>
            </a:r>
          </a:p>
          <a:p>
            <a:r>
              <a:rPr lang="tr-TR" dirty="0" smtClean="0"/>
              <a:t>Do While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56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programlama-36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FOR-NEXT Döngüleri</a:t>
            </a:r>
          </a:p>
          <a:p>
            <a:pPr marL="0" indent="0">
              <a:buNone/>
            </a:pPr>
            <a:r>
              <a:rPr lang="tr-TR" dirty="0"/>
              <a:t>Kodların belirli sayıda tekrarlanması için kullanılır. Genel Formatı;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FOR dongudegiskeni=baslangic TO bitis 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NEXT dongudegiskeni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81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programlama-37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FOR-NEXT Döngüleri</a:t>
            </a:r>
          </a:p>
          <a:p>
            <a:pPr marL="0" indent="0">
              <a:buNone/>
            </a:pPr>
            <a:r>
              <a:rPr lang="tr-TR" dirty="0" smtClean="0"/>
              <a:t>Örnek: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FOR </a:t>
            </a:r>
            <a:r>
              <a:rPr lang="tr-TR" dirty="0" smtClean="0"/>
              <a:t>i=1 </a:t>
            </a:r>
            <a:r>
              <a:rPr lang="tr-TR" dirty="0"/>
              <a:t>TO </a:t>
            </a:r>
            <a:r>
              <a:rPr lang="tr-TR" dirty="0" smtClean="0"/>
              <a:t>10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--</a:t>
            </a:r>
          </a:p>
          <a:p>
            <a:pPr marL="0" indent="0">
              <a:buNone/>
            </a:pPr>
            <a:r>
              <a:rPr lang="tr-TR" dirty="0"/>
              <a:t>NEXT </a:t>
            </a:r>
            <a:r>
              <a:rPr lang="tr-TR" dirty="0" smtClean="0"/>
              <a:t>i</a:t>
            </a:r>
          </a:p>
          <a:p>
            <a:pPr marL="0" indent="0">
              <a:buNone/>
            </a:pPr>
            <a:r>
              <a:rPr lang="tr-TR" smtClean="0"/>
              <a:t>Bu döngü i, 1 den başlayarak 10 kez tekrar ederek for ile next arasını işleyecektir.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8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programlama-38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FOR-NEXT Döngüleri</a:t>
            </a:r>
          </a:p>
          <a:p>
            <a:pPr marL="0" indent="0">
              <a:buNone/>
            </a:pPr>
            <a:r>
              <a:rPr lang="tr-TR" dirty="0" smtClean="0"/>
              <a:t>Örnek: Ekrana 1 ile 10 arasındaki sayıların kendilerini ve karesini yazdıran programı yapınız.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FOR i=1 </a:t>
            </a:r>
            <a:r>
              <a:rPr lang="tr-TR" dirty="0"/>
              <a:t>TO </a:t>
            </a:r>
            <a:r>
              <a:rPr lang="tr-TR" dirty="0" smtClean="0"/>
              <a:t>10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print i, i^2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NEXT i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6921743" y="3079532"/>
            <a:ext cx="82266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Çıktısı</a:t>
            </a:r>
          </a:p>
          <a:p>
            <a:r>
              <a:rPr lang="tr-TR" dirty="0" smtClean="0"/>
              <a:t>1 1</a:t>
            </a:r>
          </a:p>
          <a:p>
            <a:r>
              <a:rPr lang="tr-TR" dirty="0" smtClean="0"/>
              <a:t>2 4</a:t>
            </a:r>
          </a:p>
          <a:p>
            <a:r>
              <a:rPr lang="tr-TR" dirty="0" smtClean="0"/>
              <a:t>3 9</a:t>
            </a:r>
          </a:p>
          <a:p>
            <a:r>
              <a:rPr lang="tr-TR" dirty="0" smtClean="0"/>
              <a:t>4 16</a:t>
            </a:r>
          </a:p>
          <a:p>
            <a:r>
              <a:rPr lang="tr-TR" dirty="0" smtClean="0"/>
              <a:t>5 25</a:t>
            </a:r>
          </a:p>
          <a:p>
            <a:r>
              <a:rPr lang="tr-TR" dirty="0" smtClean="0"/>
              <a:t>6 36</a:t>
            </a:r>
          </a:p>
          <a:p>
            <a:r>
              <a:rPr lang="tr-TR" dirty="0" smtClean="0"/>
              <a:t>7 49</a:t>
            </a:r>
          </a:p>
          <a:p>
            <a:r>
              <a:rPr lang="tr-TR" dirty="0" smtClean="0"/>
              <a:t>8 64</a:t>
            </a:r>
          </a:p>
          <a:p>
            <a:r>
              <a:rPr lang="tr-TR" dirty="0" smtClean="0"/>
              <a:t>9 81</a:t>
            </a:r>
          </a:p>
          <a:p>
            <a:r>
              <a:rPr lang="tr-TR" dirty="0" smtClean="0"/>
              <a:t>10 100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56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programlama-39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Do Döngüleri</a:t>
            </a:r>
          </a:p>
          <a:p>
            <a:pPr marL="0" indent="0">
              <a:buNone/>
            </a:pPr>
            <a:r>
              <a:rPr lang="tr-TR" dirty="0"/>
              <a:t>Dögülerin kaçkez döneceği bilinmediği durumlarda kullanılır. </a:t>
            </a:r>
            <a:r>
              <a:rPr lang="tr-TR" dirty="0" smtClean="0"/>
              <a:t>Koşula bağlı döngüdür. Koşul sağlandığı sürece tekrar eder.</a:t>
            </a:r>
          </a:p>
          <a:p>
            <a:pPr marL="0" indent="0">
              <a:buNone/>
            </a:pPr>
            <a:r>
              <a:rPr lang="tr-TR" dirty="0"/>
              <a:t>DO WHILE kosul		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--</a:t>
            </a:r>
            <a:r>
              <a:rPr lang="tr-TR" dirty="0"/>
              <a:t>				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--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LOOP</a:t>
            </a:r>
          </a:p>
          <a:p>
            <a:pPr marL="0" indent="0">
              <a:buNone/>
            </a:pPr>
            <a:r>
              <a:rPr lang="tr-TR" dirty="0" smtClean="0"/>
              <a:t>Kosul ‘un sonucu True olduğu sürece tekrar yapılır.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60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programlama-40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Do Döngüleri</a:t>
            </a:r>
          </a:p>
          <a:p>
            <a:pPr marL="0" indent="0">
              <a:buNone/>
            </a:pPr>
            <a:r>
              <a:rPr lang="tr-TR" dirty="0"/>
              <a:t>Örnek: Ekrana 1 ile 10 arasındaki sayıların kendilerini ve karesini yazdıran </a:t>
            </a:r>
            <a:r>
              <a:rPr lang="tr-TR" dirty="0" smtClean="0"/>
              <a:t>programı </a:t>
            </a:r>
            <a:r>
              <a:rPr lang="tr-TR" dirty="0"/>
              <a:t>yapınız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Sayac=0</a:t>
            </a:r>
          </a:p>
          <a:p>
            <a:pPr marL="0" indent="0">
              <a:buNone/>
            </a:pPr>
            <a:r>
              <a:rPr lang="tr-TR" dirty="0" smtClean="0"/>
              <a:t>Do while sayac&lt;10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sayac=sayac+1</a:t>
            </a:r>
          </a:p>
          <a:p>
            <a:pPr marL="0" indent="0">
              <a:buNone/>
            </a:pPr>
            <a:r>
              <a:rPr lang="tr-TR" dirty="0" smtClean="0"/>
              <a:t> Print sayac,sayac^2</a:t>
            </a:r>
          </a:p>
          <a:p>
            <a:pPr marL="0" indent="0">
              <a:buNone/>
            </a:pPr>
            <a:r>
              <a:rPr lang="tr-TR" dirty="0" smtClean="0"/>
              <a:t>LOOP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6921743" y="3079532"/>
            <a:ext cx="82266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Çıktısı</a:t>
            </a:r>
          </a:p>
          <a:p>
            <a:r>
              <a:rPr lang="tr-TR" dirty="0" smtClean="0"/>
              <a:t>1 1</a:t>
            </a:r>
          </a:p>
          <a:p>
            <a:r>
              <a:rPr lang="tr-TR" dirty="0" smtClean="0"/>
              <a:t>2 4</a:t>
            </a:r>
          </a:p>
          <a:p>
            <a:r>
              <a:rPr lang="tr-TR" dirty="0" smtClean="0"/>
              <a:t>3 9</a:t>
            </a:r>
          </a:p>
          <a:p>
            <a:r>
              <a:rPr lang="tr-TR" dirty="0" smtClean="0"/>
              <a:t>4 16</a:t>
            </a:r>
          </a:p>
          <a:p>
            <a:r>
              <a:rPr lang="tr-TR" dirty="0" smtClean="0"/>
              <a:t>5 25</a:t>
            </a:r>
          </a:p>
          <a:p>
            <a:r>
              <a:rPr lang="tr-TR" dirty="0" smtClean="0"/>
              <a:t>6 36</a:t>
            </a:r>
          </a:p>
          <a:p>
            <a:r>
              <a:rPr lang="tr-TR" dirty="0" smtClean="0"/>
              <a:t>7 49</a:t>
            </a:r>
          </a:p>
          <a:p>
            <a:r>
              <a:rPr lang="tr-TR" dirty="0" smtClean="0"/>
              <a:t>8 64</a:t>
            </a:r>
          </a:p>
          <a:p>
            <a:r>
              <a:rPr lang="tr-TR" dirty="0" smtClean="0"/>
              <a:t>9 81</a:t>
            </a:r>
          </a:p>
          <a:p>
            <a:r>
              <a:rPr lang="tr-TR" dirty="0" smtClean="0"/>
              <a:t>10 100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61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183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V.Basic ve programlama-35</vt:lpstr>
      <vt:lpstr>V.Basic ve programlama-36</vt:lpstr>
      <vt:lpstr>V.Basic ve programlama-37</vt:lpstr>
      <vt:lpstr>V.Basic ve programlama-38</vt:lpstr>
      <vt:lpstr>V.Basic ve programlama-39</vt:lpstr>
      <vt:lpstr>V.Basic ve programlama-40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129</cp:revision>
  <dcterms:created xsi:type="dcterms:W3CDTF">2018-03-21T13:03:14Z</dcterms:created>
  <dcterms:modified xsi:type="dcterms:W3CDTF">2018-05-11T14:00:43Z</dcterms:modified>
</cp:coreProperties>
</file>