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6" r:id="rId4"/>
    <p:sldId id="267" r:id="rId5"/>
    <p:sldId id="285" r:id="rId6"/>
    <p:sldId id="286" r:id="rId7"/>
    <p:sldId id="28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EAF4"/>
    <a:srgbClr val="00FF00"/>
    <a:srgbClr val="FF99CC"/>
    <a:srgbClr val="FFFF66"/>
    <a:srgbClr val="FF00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64" autoAdjust="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60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70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98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90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49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888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71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68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14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48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93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01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2" y="4421769"/>
            <a:ext cx="793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DEZENFEKSİYON</a:t>
            </a:r>
            <a:endParaRPr lang="tr-TR" sz="4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5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227628" y="2817947"/>
            <a:ext cx="75474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obje veya materyal üzerinde bulunan canlı mikroorganizmaların (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Virüsler ve alt grupları hariç)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vejetatif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formlarının öldürülmesi; 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generatif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yapıları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endosporlar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 üzerine etkili değil) ve mikroorganizmaların üremelerinin baskılanması işlemine denir. 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53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418897" y="1928618"/>
            <a:ext cx="77761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Dezenfektan ve antiseptikler, standart hijyen koşullarının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sürdürülmesinde ve enfeksiyon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riski oluşturabilecek patojen mikroorganizmaların ortadan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kaldırılmasında kullanılan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antimikrobiyal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ajanlardır.</a:t>
            </a:r>
          </a:p>
          <a:p>
            <a:pPr algn="just"/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Dezenfektanlar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;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mikroorganizmaları </a:t>
            </a:r>
            <a:r>
              <a:rPr lang="tr-TR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etkileme derecelerine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etki mekanizmalarına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kimyasal </a:t>
            </a:r>
            <a:r>
              <a:rPr lang="tr-TR" b="1" dirty="0">
                <a:solidFill>
                  <a:srgbClr val="00B0F0"/>
                </a:solidFill>
                <a:latin typeface="Comic Sans MS" panose="030F0702030302020204" pitchFamily="66" charset="0"/>
              </a:rPr>
              <a:t>yapılarına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kullanım </a:t>
            </a:r>
            <a:r>
              <a:rPr lang="tr-TR" b="1" dirty="0">
                <a:solidFill>
                  <a:srgbClr val="002060"/>
                </a:solidFill>
                <a:latin typeface="Comic Sans MS" panose="030F0702030302020204" pitchFamily="66" charset="0"/>
              </a:rPr>
              <a:t>alanlarına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göre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değişik şekillerde sınıflandırılır.</a:t>
            </a:r>
          </a:p>
        </p:txBody>
      </p:sp>
    </p:spTree>
    <p:extLst>
      <p:ext uri="{BB962C8B-B14F-4D97-AF65-F5344CB8AC3E}">
        <p14:creationId xmlns:p14="http://schemas.microsoft.com/office/powerpoint/2010/main" val="295122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1418896" y="425669"/>
            <a:ext cx="7945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MİKROORGANİZMALARI ETKİLEME DERECELERİNE </a:t>
            </a:r>
            <a:r>
              <a:rPr lang="tr-T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GÖRE DEZENFEKTANLAR</a:t>
            </a:r>
            <a:endParaRPr lang="tr-T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1418896" y="1709952"/>
            <a:ext cx="79458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Yüksek Düzey </a:t>
            </a: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Dezenfeksiyon: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Sporisit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özelliği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olan kimyasallarla sterilizasyon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için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gerekenden (3 saat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uzeri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) daha kısa surede (10-20 dakika) uygulanan dezenfeksiyon şeklidir.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Cok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dirençli bir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kısım bakteri sporları dışında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tüm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mikroorganizmalar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inaktive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olur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98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1418896" y="425669"/>
            <a:ext cx="7945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MİKROORGANİZMALARI ETKİLEME DERECELERİNE </a:t>
            </a:r>
            <a:r>
              <a:rPr lang="tr-T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GÖRE DEZENFEKTANLAR</a:t>
            </a:r>
            <a:endParaRPr lang="tr-T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1418896" y="2842066"/>
            <a:ext cx="79458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Orta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Düzey Dezenfeksiyon: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Bakteri sporlarına etki göstermeyen, fakat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mikobakteri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zarfsız virüs ve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diğer mikroorganizmalara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etkili olan dezenfeksiyon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seviyesidir</a:t>
            </a:r>
          </a:p>
          <a:p>
            <a:pPr algn="just"/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62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1418896" y="425669"/>
            <a:ext cx="7945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MİKROORGANİZMALARI ETKİLEME DERECELERİNE </a:t>
            </a:r>
            <a:r>
              <a:rPr lang="tr-T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GÖRE DEZENFEKTANLAR</a:t>
            </a:r>
            <a:endParaRPr lang="tr-T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1418896" y="1709952"/>
            <a:ext cx="79458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Düşük </a:t>
            </a:r>
            <a:r>
              <a:rPr lang="tr-TR" b="1" dirty="0">
                <a:solidFill>
                  <a:srgbClr val="FFFF00"/>
                </a:solidFill>
                <a:latin typeface="Comic Sans MS" panose="030F0702030302020204" pitchFamily="66" charset="0"/>
              </a:rPr>
              <a:t>Seviye Dezenfeksiyon: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Bakteri sporu,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mikobakteri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zarfsız virüslere etkisiz olan ancak bir kısım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vejetatif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mikroorganizmaları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etkileyebilen dezenfeksiyon seviyesidir</a:t>
            </a:r>
          </a:p>
        </p:txBody>
      </p:sp>
    </p:spTree>
    <p:extLst>
      <p:ext uri="{BB962C8B-B14F-4D97-AF65-F5344CB8AC3E}">
        <p14:creationId xmlns:p14="http://schemas.microsoft.com/office/powerpoint/2010/main" val="224478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200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252404" y="4097355"/>
            <a:ext cx="79426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Kaynakça:</a:t>
            </a:r>
          </a:p>
          <a:p>
            <a:pPr algn="just"/>
            <a:endParaRPr lang="tr-TR" sz="1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Ufuk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ABBASOĞLU, Dezenfektanlar: Sınıflama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Amaca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Uygun Kullanım Alanları, 6. Ulusal Sterilizasyon Dezenfeksiyon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Kongresi, 1-5 Nisan 2009, Antalya, Türkiye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Aydın D. Minimal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invaziv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cerrahide enfeksiyon etkenleri. ANKEM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Derg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2008;22(Ek 2):221-8.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Daneyemez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O. Ülkemizde sık kullanılan bazı dezenfektanların mikrobiyolojik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aktivitelerinin tespiti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üzerinde bir araştırma. Ankara Üniversitesi Sağlık Bilimleri Enstitüsü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Yüksek Lisans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Tezi, Ankara 2000.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Dikbaş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İ, Köksal T. Hareketli protezlerin temizlenmesinde ve dezenfeksiyonunda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kullanılan maddeler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ve yöntemler. Hacettepe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Dişhekimliği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Fakültesi Dergisi 2005;29(4A):16-27</a:t>
            </a:r>
          </a:p>
        </p:txBody>
      </p:sp>
    </p:spTree>
    <p:extLst>
      <p:ext uri="{BB962C8B-B14F-4D97-AF65-F5344CB8AC3E}">
        <p14:creationId xmlns:p14="http://schemas.microsoft.com/office/powerpoint/2010/main" val="184212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267</Words>
  <Application>Microsoft Office PowerPoint</Application>
  <PresentationFormat>Geniş ekran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Garamond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Dilruba Kılıç</dc:creator>
  <cp:lastModifiedBy>Dilruba Kılıç</cp:lastModifiedBy>
  <cp:revision>67</cp:revision>
  <dcterms:created xsi:type="dcterms:W3CDTF">2020-04-05T18:33:59Z</dcterms:created>
  <dcterms:modified xsi:type="dcterms:W3CDTF">2020-05-16T21:03:11Z</dcterms:modified>
</cp:coreProperties>
</file>