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0" r:id="rId2"/>
    <p:sldId id="256" r:id="rId3"/>
    <p:sldId id="257" r:id="rId4"/>
    <p:sldId id="258"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796027F-7875-4030-9381-8BD8C4F21935}"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1/20/2018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EVLİLİĞİN GENEL HÜKÜMLERİ</a:t>
            </a:r>
            <a:endParaRPr lang="tr-TR" dirty="0"/>
          </a:p>
          <a:p>
            <a:r>
              <a:rPr lang="tr-TR" b="1" dirty="0"/>
              <a:t> </a:t>
            </a:r>
            <a:endParaRPr lang="tr-TR" dirty="0"/>
          </a:p>
          <a:p>
            <a:r>
              <a:rPr lang="tr-TR" b="1" dirty="0"/>
              <a:t>Eşlerin Hak ve Yükümlülükleri</a:t>
            </a:r>
            <a:endParaRPr lang="tr-TR" dirty="0"/>
          </a:p>
          <a:p>
            <a:r>
              <a:rPr lang="tr-TR" b="1" dirty="0"/>
              <a:t>1. Ortak haklar</a:t>
            </a:r>
            <a:endParaRPr lang="tr-TR" dirty="0"/>
          </a:p>
          <a:p>
            <a:r>
              <a:rPr lang="tr-TR" b="1" dirty="0"/>
              <a:t>a.</a:t>
            </a:r>
            <a:r>
              <a:rPr lang="tr-TR" dirty="0"/>
              <a:t> Konut seçme hakkı</a:t>
            </a:r>
          </a:p>
          <a:p>
            <a:r>
              <a:rPr lang="tr-TR" b="1" dirty="0"/>
              <a:t>b.</a:t>
            </a:r>
            <a:r>
              <a:rPr lang="tr-TR" dirty="0"/>
              <a:t> Birlikte yaşama hakkı</a:t>
            </a:r>
          </a:p>
          <a:p>
            <a:r>
              <a:rPr lang="tr-TR" b="1" dirty="0"/>
              <a:t>c.</a:t>
            </a:r>
            <a:r>
              <a:rPr lang="tr-TR" dirty="0"/>
              <a:t> Birliği yönetme hakkı</a:t>
            </a:r>
          </a:p>
          <a:p>
            <a:r>
              <a:rPr lang="tr-TR" b="1" dirty="0"/>
              <a:t>d.</a:t>
            </a:r>
            <a:r>
              <a:rPr lang="tr-TR" dirty="0"/>
              <a:t> Birliği temsil etme</a:t>
            </a:r>
          </a:p>
          <a:p>
            <a:endParaRPr lang="tr-TR" dirty="0"/>
          </a:p>
        </p:txBody>
      </p:sp>
    </p:spTree>
    <p:extLst>
      <p:ext uri="{BB962C8B-B14F-4D97-AF65-F5344CB8AC3E}">
        <p14:creationId xmlns:p14="http://schemas.microsoft.com/office/powerpoint/2010/main" val="1622210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76926" y="1017432"/>
            <a:ext cx="8825658" cy="4867534"/>
          </a:xfrm>
        </p:spPr>
        <p:txBody>
          <a:bodyPr/>
          <a:lstStyle/>
          <a:p>
            <a:r>
              <a:rPr lang="tr-TR" sz="1100" b="1" dirty="0"/>
              <a:t>2</a:t>
            </a:r>
            <a:r>
              <a:rPr lang="tr-TR" sz="1200" b="1" dirty="0"/>
              <a:t>. Ortak yükümlülükler</a:t>
            </a:r>
            <a:r>
              <a:rPr lang="tr-TR" sz="1200" dirty="0"/>
              <a:t/>
            </a:r>
            <a:br>
              <a:rPr lang="tr-TR" sz="1200" dirty="0"/>
            </a:br>
            <a:r>
              <a:rPr lang="tr-TR" sz="1200" b="1" dirty="0"/>
              <a:t>a.</a:t>
            </a:r>
            <a:r>
              <a:rPr lang="tr-TR" sz="1200" dirty="0"/>
              <a:t> Birliğin mutluluğunu sağlama</a:t>
            </a:r>
            <a:br>
              <a:rPr lang="tr-TR" sz="1200" dirty="0"/>
            </a:br>
            <a:r>
              <a:rPr lang="tr-TR" sz="1200" b="1" dirty="0"/>
              <a:t>b.</a:t>
            </a:r>
            <a:r>
              <a:rPr lang="tr-TR" sz="1200" dirty="0"/>
              <a:t> Sadakat gösterme</a:t>
            </a:r>
            <a:br>
              <a:rPr lang="tr-TR" sz="1200" dirty="0"/>
            </a:br>
            <a:r>
              <a:rPr lang="tr-TR" sz="1200" b="1" dirty="0"/>
              <a:t>c.</a:t>
            </a:r>
            <a:r>
              <a:rPr lang="tr-TR" sz="1200" dirty="0"/>
              <a:t> Dayanışma ve yardımcı olma: Manevi yardım şeklinde anlaşılmalıdır.</a:t>
            </a:r>
            <a:br>
              <a:rPr lang="tr-TR" sz="1200" dirty="0"/>
            </a:br>
            <a:r>
              <a:rPr lang="tr-TR" sz="1200" b="1" dirty="0"/>
              <a:t>d.</a:t>
            </a:r>
            <a:r>
              <a:rPr lang="tr-TR" sz="1200" dirty="0"/>
              <a:t> Çocukların bakım ve yetiştirilmesi: Yalnızca öz çocuklar değil, üvey evlatlar içinde geçerlidir.</a:t>
            </a:r>
            <a:br>
              <a:rPr lang="tr-TR" sz="1200" dirty="0"/>
            </a:br>
            <a:r>
              <a:rPr lang="tr-TR" sz="1200" b="1" dirty="0"/>
              <a:t>e.</a:t>
            </a:r>
            <a:r>
              <a:rPr lang="tr-TR" sz="1200" dirty="0"/>
              <a:t> Birlikte yaşama: Bu yükümlülüğün yerin getirilmemesi oldukça ağır bir yaptırıma bağlanmıştır.</a:t>
            </a:r>
            <a:br>
              <a:rPr lang="tr-TR" sz="1200" dirty="0"/>
            </a:br>
            <a:r>
              <a:rPr lang="tr-TR" sz="1200" b="1" dirty="0" err="1"/>
              <a:t>f</a:t>
            </a:r>
            <a:r>
              <a:rPr lang="tr-TR" sz="1200" dirty="0" err="1"/>
              <a:t>.Giderlere</a:t>
            </a:r>
            <a:r>
              <a:rPr lang="tr-TR" sz="1200" dirty="0"/>
              <a:t> katılma: Güçleri oranında emek ve malvarlıklarıyla katılırlar.</a:t>
            </a:r>
            <a:br>
              <a:rPr lang="tr-TR" sz="1200" dirty="0"/>
            </a:br>
            <a:r>
              <a:rPr lang="tr-TR" sz="1200" b="1" dirty="0"/>
              <a:t>g</a:t>
            </a:r>
            <a:r>
              <a:rPr lang="tr-TR" sz="1200" dirty="0"/>
              <a:t>. Meslek ve iş seçiminde özen gösterme: Diğerinin izni olmak zorunda değildir, ancak evlilik birliğinin huzur ve yararı göz önünde bulundurulur.</a:t>
            </a:r>
            <a:br>
              <a:rPr lang="tr-TR" sz="1200" dirty="0"/>
            </a:br>
            <a:r>
              <a:rPr lang="tr-TR" sz="1200" b="1" dirty="0"/>
              <a:t> </a:t>
            </a:r>
            <a:r>
              <a:rPr lang="tr-TR" dirty="0"/>
              <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023761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Evlilik Birliğinin Temsili</a:t>
            </a:r>
            <a:endParaRPr lang="tr-TR" dirty="0"/>
          </a:p>
          <a:p>
            <a:r>
              <a:rPr lang="tr-TR" dirty="0"/>
              <a:t>Temsil bir kimsenin (temsilci), diğer bir kimsenin (temsil olunanın) adına ve hesabına hareket ederek onunla ilgili hukuki işlemler yapmasıdır. Evlilik birliğinin temsilinde ise birliğin ihtiyaçlarını gidermek ve ortak yaşamın amaçlarını gerçekleştirmek üzere eşlerden birinin 3. Kişiler ile hukuki işlemlerde bulunmasıdır. </a:t>
            </a:r>
            <a:endParaRPr lang="tr-TR" dirty="0"/>
          </a:p>
        </p:txBody>
      </p:sp>
    </p:spTree>
    <p:extLst>
      <p:ext uri="{BB962C8B-B14F-4D97-AF65-F5344CB8AC3E}">
        <p14:creationId xmlns:p14="http://schemas.microsoft.com/office/powerpoint/2010/main" val="67351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r>
              <a:rPr lang="tr-TR" b="1" dirty="0"/>
              <a:t>Evlilik Birliğinin Korunması</a:t>
            </a:r>
            <a:endParaRPr lang="tr-TR" dirty="0"/>
          </a:p>
          <a:p>
            <a:r>
              <a:rPr lang="tr-TR" dirty="0"/>
              <a:t>Eşlerden birinin veya ikisinin talebi üzerine hakim kanundaki önlemleri alabilir. </a:t>
            </a:r>
            <a:endParaRPr lang="tr-TR" dirty="0"/>
          </a:p>
        </p:txBody>
      </p:sp>
    </p:spTree>
    <p:extLst>
      <p:ext uri="{BB962C8B-B14F-4D97-AF65-F5344CB8AC3E}">
        <p14:creationId xmlns:p14="http://schemas.microsoft.com/office/powerpoint/2010/main" val="11070451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TotalTime>
  <Words>57</Words>
  <Application>Microsoft Office PowerPoint</Application>
  <PresentationFormat>Geniş ekran</PresentationFormat>
  <Paragraphs>14</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Century Gothic</vt:lpstr>
      <vt:lpstr>Wingdings 3</vt:lpstr>
      <vt:lpstr>İyon</vt:lpstr>
      <vt:lpstr>PowerPoint Sunusu</vt:lpstr>
      <vt:lpstr>2. Ortak yükümlülükler a. Birliğin mutluluğunu sağlama b. Sadakat gösterme c. Dayanışma ve yardımcı olma: Manevi yardım şeklinde anlaşılmalıdır. d. Çocukların bakım ve yetiştirilmesi: Yalnızca öz çocuklar değil, üvey evlatlar içinde geçerlidir. e. Birlikte yaşama: Bu yükümlülüğün yerin getirilmemesi oldukça ağır bir yaptırıma bağlanmıştır. f.Giderlere katılma: Güçleri oranında emek ve malvarlıklarıyla katılırlar. g. Meslek ve iş seçiminde özen gösterme: Diğerinin izni olmak zorunda değildir, ancak evlilik birliğinin huzur ve yararı göz önünde bulundurulur.   </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Atila Yoruk</dc:creator>
  <cp:lastModifiedBy>Pelin Atila Yoruk</cp:lastModifiedBy>
  <cp:revision>1</cp:revision>
  <dcterms:created xsi:type="dcterms:W3CDTF">2018-01-20T00:08:07Z</dcterms:created>
  <dcterms:modified xsi:type="dcterms:W3CDTF">2018-01-20T00:10:30Z</dcterms:modified>
</cp:coreProperties>
</file>