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811503-641A-194D-8A8F-DF1CC7EF659E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8FDEB-3BB2-B94F-B951-A1611A704F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6785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MÜLKİYET 3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7998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ELBİRLİĞİ MÜLKİYETİ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KURULABİLECEĞİ HALLER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Miras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Karı Koca Mal Rejimlerinden Genel Mal Ortaklığı ve Edinilmiş Mallarda Ortaklık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Aile Malları Ortaklığı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Adi Ortaklık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8302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Taşınmaz mülkiyetinin kazanılması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ASLEN KAZANMA-DEVREN KAZANMA</a:t>
            </a:r>
          </a:p>
          <a:p>
            <a:r>
              <a:rPr lang="tr-TR" dirty="0" smtClean="0"/>
              <a:t>TESCİLLE KAZANMA-TESCİLDEN ÖNCE KAZANMA</a:t>
            </a:r>
          </a:p>
        </p:txBody>
      </p:sp>
    </p:spTree>
    <p:extLst>
      <p:ext uri="{BB962C8B-B14F-4D97-AF65-F5344CB8AC3E}">
        <p14:creationId xmlns:p14="http://schemas.microsoft.com/office/powerpoint/2010/main" val="37204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TAŞINMAZ MÜLKİYETİNİN ZAMANAŞIMIYLA KAZANILMASI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OLAĞAN ZAMANASIMI</a:t>
            </a:r>
          </a:p>
          <a:p>
            <a:pPr lvl="1"/>
            <a:r>
              <a:rPr lang="tr-TR" dirty="0" smtClean="0"/>
              <a:t>Şartları:</a:t>
            </a:r>
          </a:p>
          <a:p>
            <a:pPr marL="1257300" lvl="2" indent="-342900">
              <a:buFont typeface="+mj-lt"/>
              <a:buAutoNum type="arabicPeriod"/>
            </a:pPr>
            <a:r>
              <a:rPr lang="tr-TR" dirty="0" smtClean="0"/>
              <a:t>Taşınmazın Tapuda Kayıtlı Olması</a:t>
            </a:r>
          </a:p>
          <a:p>
            <a:pPr marL="1257300" lvl="2" indent="-342900">
              <a:buFont typeface="+mj-lt"/>
              <a:buAutoNum type="arabicPeriod"/>
            </a:pPr>
            <a:r>
              <a:rPr lang="tr-TR" dirty="0" smtClean="0"/>
              <a:t>Tapuda Yolsuz Bir Tescil Bulunması</a:t>
            </a:r>
          </a:p>
          <a:p>
            <a:pPr marL="1257300" lvl="2" indent="-342900">
              <a:buFont typeface="+mj-lt"/>
              <a:buAutoNum type="arabicPeriod"/>
            </a:pPr>
            <a:r>
              <a:rPr lang="tr-TR" dirty="0" smtClean="0"/>
              <a:t>Yolsuz Tescille Malik Olarak Görünen Kimsenin Malik Sıfatıyla Zilyet Olması</a:t>
            </a:r>
          </a:p>
          <a:p>
            <a:pPr marL="1257300" lvl="2" indent="-342900">
              <a:buFont typeface="+mj-lt"/>
              <a:buAutoNum type="arabicPeriod"/>
            </a:pPr>
            <a:r>
              <a:rPr lang="tr-TR" dirty="0" smtClean="0"/>
              <a:t>Zilyetliğin </a:t>
            </a:r>
            <a:r>
              <a:rPr lang="tr-TR" dirty="0" err="1" smtClean="0"/>
              <a:t>İyiniyetle</a:t>
            </a:r>
            <a:r>
              <a:rPr lang="tr-TR" dirty="0" smtClean="0"/>
              <a:t> Davasız ve Aralıksız On Yıl </a:t>
            </a:r>
            <a:r>
              <a:rPr lang="tr-TR" dirty="0" smtClean="0"/>
              <a:t>Sürmesi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17164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TAŞINMAZ MÜLKİYETİNİN ZAMANAŞIMIYLA KAZANILMASI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2"/>
            <a:r>
              <a:rPr lang="tr-TR" sz="1800" dirty="0"/>
              <a:t>OLAĞANÜSTÜ ZAMANAŞIMI</a:t>
            </a:r>
          </a:p>
          <a:p>
            <a:pPr marL="628650" lvl="3"/>
            <a:r>
              <a:rPr lang="tr-TR" sz="1600" dirty="0"/>
              <a:t>Şartları:</a:t>
            </a:r>
          </a:p>
          <a:p>
            <a:pPr marL="1257300" lvl="4" indent="-342900">
              <a:buFont typeface="+mj-lt"/>
              <a:buAutoNum type="arabicPeriod"/>
            </a:pPr>
            <a:r>
              <a:rPr lang="tr-TR" sz="1600" dirty="0"/>
              <a:t>Özel Mülkiyete Elverişli Olma</a:t>
            </a:r>
          </a:p>
          <a:p>
            <a:pPr marL="1257300" lvl="4" indent="-342900">
              <a:buFont typeface="+mj-lt"/>
              <a:buAutoNum type="arabicPeriod"/>
            </a:pPr>
            <a:r>
              <a:rPr lang="tr-TR" sz="1600" dirty="0"/>
              <a:t>Tapu Kütüğünde Malikin Belli Olmaması</a:t>
            </a:r>
          </a:p>
          <a:p>
            <a:pPr marL="1257300" lvl="4" indent="-342900">
              <a:buFont typeface="+mj-lt"/>
              <a:buAutoNum type="arabicPeriod"/>
            </a:pPr>
            <a:r>
              <a:rPr lang="tr-TR" sz="1600" dirty="0"/>
              <a:t>Taşınmaza Malik Sıfatıyla Davasız Aralıksız Yirmi Yıl Zilyet Olunması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265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Taşınmaz mülkiyeti kısıtlamaları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HUKUKİ İŞLEMDEN DOĞAN KISITLAMALAR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Alım Hakkı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Önalım Hakkı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Geri Alım Hakkı</a:t>
            </a:r>
          </a:p>
          <a:p>
            <a:pPr marL="1600200" lvl="4" indent="-342900">
              <a:buFont typeface="+mj-lt"/>
              <a:buAutoNum type="romanL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0975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TAŞINMAZ MÜLKİYETİ KISITLAMALARI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/>
            <a:r>
              <a:rPr lang="tr-TR" sz="1800" dirty="0"/>
              <a:t>KANUNDAN KAYNAKLANAN KISITLAMALAR</a:t>
            </a:r>
          </a:p>
          <a:p>
            <a:pPr marL="800100" lvl="2" indent="-342900">
              <a:buFont typeface="+mj-lt"/>
              <a:buAutoNum type="arabicPeriod"/>
            </a:pPr>
            <a:r>
              <a:rPr lang="tr-TR" dirty="0"/>
              <a:t>Kamu Hukuku Kısıtlamaları</a:t>
            </a:r>
          </a:p>
          <a:p>
            <a:pPr marL="800100" lvl="2" indent="-342900">
              <a:buFont typeface="+mj-lt"/>
              <a:buAutoNum type="arabicPeriod"/>
            </a:pPr>
            <a:r>
              <a:rPr lang="tr-TR" dirty="0"/>
              <a:t>Özel Hukuk Kısıtlamaları</a:t>
            </a:r>
          </a:p>
          <a:p>
            <a:pPr marL="1143000" lvl="3" indent="-342900">
              <a:buFont typeface="+mj-lt"/>
              <a:buAutoNum type="alphaLcPeriod"/>
            </a:pPr>
            <a:r>
              <a:rPr lang="tr-TR" dirty="0"/>
              <a:t>Tasarruf Yetkisi Kısıtlamalarından Yasal Önalım Hakkı</a:t>
            </a:r>
          </a:p>
          <a:p>
            <a:pPr marL="1143000" lvl="3" indent="-342900">
              <a:buFont typeface="+mj-lt"/>
              <a:buAutoNum type="alphaLcPeriod"/>
            </a:pPr>
            <a:r>
              <a:rPr lang="tr-TR" dirty="0"/>
              <a:t>Yararlanma Yetkisi Kısıtlamaları</a:t>
            </a:r>
          </a:p>
          <a:p>
            <a:pPr marL="1600200" lvl="4" indent="-342900">
              <a:buFont typeface="+mj-lt"/>
              <a:buAutoNum type="romanLcPeriod"/>
            </a:pPr>
            <a:r>
              <a:rPr lang="tr-TR" dirty="0"/>
              <a:t>Taşkın Kullanma Yasağı</a:t>
            </a:r>
          </a:p>
          <a:p>
            <a:pPr marL="1600200" lvl="4" indent="-342900">
              <a:buFont typeface="+mj-lt"/>
              <a:buAutoNum type="romanLcPeriod"/>
            </a:pPr>
            <a:r>
              <a:rPr lang="tr-TR" dirty="0"/>
              <a:t>Kazı ve Yapı Yaparken Komşu Taşınmaza Zarar Vermeme Yasağı</a:t>
            </a:r>
          </a:p>
          <a:p>
            <a:pPr marL="1600200" lvl="4" indent="-342900">
              <a:buFont typeface="+mj-lt"/>
              <a:buAutoNum type="romanLcPeriod"/>
            </a:pPr>
            <a:r>
              <a:rPr lang="tr-TR" dirty="0"/>
              <a:t>Ağaç ve Dal Köklerinin Taşmasına Katlanma Yükümlülüğü</a:t>
            </a:r>
          </a:p>
          <a:p>
            <a:pPr marL="1600200" lvl="4" indent="-342900">
              <a:buFont typeface="+mj-lt"/>
              <a:buAutoNum type="romanLcPeriod"/>
            </a:pPr>
            <a:r>
              <a:rPr lang="tr-TR" dirty="0"/>
              <a:t>İrtifak Hakkı Kurma Yükümlülüğü Getiren Yararlanma Kısıtlamaları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0467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Taşınmaz malikinin sorumluluğu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ESKİ HALE GETİRME DAVASI</a:t>
            </a:r>
          </a:p>
          <a:p>
            <a:r>
              <a:rPr lang="tr-TR" dirty="0" smtClean="0"/>
              <a:t>TEHLİKENİN GİDERİLMESİ DAVASI</a:t>
            </a:r>
          </a:p>
          <a:p>
            <a:r>
              <a:rPr lang="tr-TR" smtClean="0"/>
              <a:t>TAZMİNAT DAVASI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137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Gökyüzü</Template>
  <TotalTime>4</TotalTime>
  <Words>167</Words>
  <Application>Microsoft Macintosh PowerPoint</Application>
  <PresentationFormat>Geniş Ekran</PresentationFormat>
  <Paragraphs>42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Gökyüzü</vt:lpstr>
      <vt:lpstr>MÜLKİYET 3</vt:lpstr>
      <vt:lpstr>ELBİRLİĞİ MÜLKİYETİ</vt:lpstr>
      <vt:lpstr>Taşınmaz mülkiyetinin kazanılması</vt:lpstr>
      <vt:lpstr>TAŞINMAZ MÜLKİYETİNİN ZAMANAŞIMIYLA KAZANILMASI </vt:lpstr>
      <vt:lpstr>TAŞINMAZ MÜLKİYETİNİN ZAMANAŞIMIYLA KAZANILMASI </vt:lpstr>
      <vt:lpstr>Taşınmaz mülkiyeti kısıtlamaları</vt:lpstr>
      <vt:lpstr>TAŞINMAZ MÜLKİYETİ KISITLAMALARI</vt:lpstr>
      <vt:lpstr>Taşınmaz malikinin sorumluluğu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MÜLKİYET 3</dc:title>
  <dc:creator>Tuğçe ORAL</dc:creator>
  <cp:lastModifiedBy>Tuğçe ORAL</cp:lastModifiedBy>
  <cp:revision>2</cp:revision>
  <dcterms:created xsi:type="dcterms:W3CDTF">2018-01-31T12:41:34Z</dcterms:created>
  <dcterms:modified xsi:type="dcterms:W3CDTF">2018-05-09T19:33:53Z</dcterms:modified>
</cp:coreProperties>
</file>