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5"/>
  </p:normalViewPr>
  <p:slideViewPr>
    <p:cSldViewPr snapToGrid="0" snapToObjects="1">
      <p:cViewPr varScale="1">
        <p:scale>
          <a:sx n="89" d="100"/>
          <a:sy n="89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Click to edit Master text styles</a:t>
            </a:r>
          </a:p>
          <a:p>
            <a:pPr lvl="1" eaLnBrk="1" latinLnBrk="0" hangingPunct="1"/>
            <a:r>
              <a:rPr kumimoji="0" lang="tr-TR"/>
              <a:t>Second level</a:t>
            </a:r>
          </a:p>
          <a:p>
            <a:pPr lvl="2" eaLnBrk="1" latinLnBrk="0" hangingPunct="1"/>
            <a:r>
              <a:rPr kumimoji="0" lang="tr-TR"/>
              <a:t>Third level</a:t>
            </a:r>
          </a:p>
          <a:p>
            <a:pPr lvl="3" eaLnBrk="1" latinLnBrk="0" hangingPunct="1"/>
            <a:r>
              <a:rPr kumimoji="0" lang="tr-TR"/>
              <a:t>Fourth level</a:t>
            </a:r>
          </a:p>
          <a:p>
            <a:pPr lvl="4" eaLnBrk="1" latinLnBrk="0" hangingPunct="1"/>
            <a:r>
              <a:rPr kumimoji="0" lang="tr-TR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4/20/22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4: Religion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Dodsons</a:t>
            </a:r>
            <a:r>
              <a:rPr lang="en-US" dirty="0"/>
              <a:t>’ attitude towards religion.</a:t>
            </a:r>
          </a:p>
          <a:p>
            <a:r>
              <a:rPr lang="en-US" dirty="0"/>
              <a:t>Keeping up appearances.</a:t>
            </a:r>
          </a:p>
          <a:p>
            <a:r>
              <a:rPr lang="en-US" dirty="0"/>
              <a:t>Maggie’s temporary renunciation.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sz="4000" dirty="0">
                <a:solidFill>
                  <a:schemeClr val="tx2"/>
                </a:solidFill>
              </a:rPr>
              <a:t>Book 5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</a:rPr>
              <a:t>Tom’s concrete struggle </a:t>
            </a:r>
            <a:r>
              <a:rPr lang="en-US" dirty="0" err="1">
                <a:solidFill>
                  <a:srgbClr val="000000"/>
                </a:solidFill>
              </a:rPr>
              <a:t>vs</a:t>
            </a:r>
            <a:r>
              <a:rPr lang="en-US" dirty="0">
                <a:solidFill>
                  <a:srgbClr val="000000"/>
                </a:solidFill>
              </a:rPr>
              <a:t> Maggie’s inner struggle (temptations)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7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Maggie meets Philip in secret.</a:t>
            </a:r>
          </a:p>
          <a:p>
            <a:r>
              <a:rPr lang="en-US" dirty="0"/>
              <a:t>They become lovers.</a:t>
            </a:r>
          </a:p>
          <a:p>
            <a:r>
              <a:rPr lang="en-US" dirty="0"/>
              <a:t>The secret is revealed.</a:t>
            </a:r>
          </a:p>
          <a:p>
            <a:r>
              <a:rPr lang="en-US" dirty="0"/>
              <a:t>Her relief and confession of her true feelings.</a:t>
            </a:r>
          </a:p>
          <a:p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Tulliver</a:t>
            </a:r>
            <a:r>
              <a:rPr lang="en-US" dirty="0"/>
              <a:t> dies at the end of Book 5. His death wish is for Tom to get the mill back from </a:t>
            </a:r>
            <a:r>
              <a:rPr lang="en-US" dirty="0" err="1"/>
              <a:t>Wakem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1351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Great 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Stephen Guest: Lucy’s fiancé</a:t>
            </a:r>
          </a:p>
          <a:p>
            <a:r>
              <a:rPr lang="en-US" dirty="0"/>
              <a:t>Opposite of Philip</a:t>
            </a:r>
          </a:p>
          <a:p>
            <a:r>
              <a:rPr lang="en-US" dirty="0"/>
              <a:t>Sense of protection</a:t>
            </a:r>
          </a:p>
          <a:p>
            <a:r>
              <a:rPr lang="en-US" dirty="0"/>
              <a:t>Maggie does not yield to temptation and distances herself.</a:t>
            </a:r>
          </a:p>
          <a:p>
            <a:r>
              <a:rPr lang="en-US" dirty="0"/>
              <a:t>Stephen goes after her and declares his love.</a:t>
            </a:r>
          </a:p>
          <a:p>
            <a:r>
              <a:rPr lang="en-US" dirty="0"/>
              <a:t>They elope.</a:t>
            </a:r>
          </a:p>
        </p:txBody>
      </p:sp>
    </p:spTree>
    <p:extLst>
      <p:ext uri="{BB962C8B-B14F-4D97-AF65-F5344CB8AC3E}">
        <p14:creationId xmlns:p14="http://schemas.microsoft.com/office/powerpoint/2010/main" val="334843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Maggie realizes the possible consequences of her actions, she wakes up from her tempting dream. But it is too late.</a:t>
            </a:r>
          </a:p>
          <a:p>
            <a:r>
              <a:rPr lang="en-US" dirty="0"/>
              <a:t>Destruction cannot be prevented for Maggie in this society.</a:t>
            </a:r>
          </a:p>
          <a:p>
            <a:r>
              <a:rPr lang="en-US" dirty="0"/>
              <a:t>She is a “fallen woman”. </a:t>
            </a:r>
          </a:p>
        </p:txBody>
      </p:sp>
    </p:spTree>
    <p:extLst>
      <p:ext uri="{BB962C8B-B14F-4D97-AF65-F5344CB8AC3E}">
        <p14:creationId xmlns:p14="http://schemas.microsoft.com/office/powerpoint/2010/main" val="341048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 doesn’t forgive her.</a:t>
            </a:r>
          </a:p>
          <a:p>
            <a:r>
              <a:rPr lang="en-US" dirty="0"/>
              <a:t>Lucy and Philip forgive her.</a:t>
            </a:r>
          </a:p>
          <a:p>
            <a:r>
              <a:rPr lang="en-US" dirty="0" err="1"/>
              <a:t>Mrs</a:t>
            </a:r>
            <a:r>
              <a:rPr lang="en-US" dirty="0"/>
              <a:t> </a:t>
            </a:r>
            <a:r>
              <a:rPr lang="en-US" dirty="0" err="1"/>
              <a:t>Glegg</a:t>
            </a:r>
            <a:r>
              <a:rPr lang="en-US" dirty="0"/>
              <a:t> and </a:t>
            </a:r>
            <a:r>
              <a:rPr lang="en-US" dirty="0" err="1"/>
              <a:t>Mrs</a:t>
            </a:r>
            <a:r>
              <a:rPr lang="en-US" dirty="0"/>
              <a:t> </a:t>
            </a:r>
            <a:r>
              <a:rPr lang="en-US" dirty="0" err="1"/>
              <a:t>Tulliver</a:t>
            </a:r>
            <a:r>
              <a:rPr lang="en-US" dirty="0"/>
              <a:t> behave in ways unexpected from them. </a:t>
            </a:r>
          </a:p>
          <a:p>
            <a:r>
              <a:rPr lang="en-US" dirty="0"/>
              <a:t>Public opinion</a:t>
            </a:r>
          </a:p>
          <a:p>
            <a:r>
              <a:rPr lang="en-US" dirty="0"/>
              <a:t>Gossip</a:t>
            </a:r>
          </a:p>
          <a:p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Kenn</a:t>
            </a:r>
            <a:endParaRPr lang="en-US" dirty="0"/>
          </a:p>
          <a:p>
            <a:r>
              <a:rPr lang="en-US" dirty="0"/>
              <a:t>Consequences of her employment</a:t>
            </a:r>
          </a:p>
        </p:txBody>
      </p:sp>
    </p:spTree>
    <p:extLst>
      <p:ext uri="{BB962C8B-B14F-4D97-AF65-F5344CB8AC3E}">
        <p14:creationId xmlns:p14="http://schemas.microsoft.com/office/powerpoint/2010/main" val="148213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Flood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 and Maggie are reconciled right before they die.</a:t>
            </a:r>
          </a:p>
          <a:p>
            <a:r>
              <a:rPr lang="en-US" dirty="0"/>
              <a:t>Realism: These were the only options available for a girl like Maggie in such a society, under such circumstances.</a:t>
            </a:r>
          </a:p>
          <a:p>
            <a:pPr marL="82296" indent="0">
              <a:buNone/>
            </a:pPr>
            <a:r>
              <a:rPr lang="en-US" dirty="0"/>
              <a:t>   Philip remains alone.</a:t>
            </a:r>
          </a:p>
          <a:p>
            <a:pPr marL="82296" indent="0">
              <a:buNone/>
            </a:pPr>
            <a:r>
              <a:rPr lang="en-US" dirty="0"/>
              <a:t>   Lucy and Stephen get married. </a:t>
            </a:r>
          </a:p>
        </p:txBody>
      </p:sp>
    </p:spTree>
    <p:extLst>
      <p:ext uri="{BB962C8B-B14F-4D97-AF65-F5344CB8AC3E}">
        <p14:creationId xmlns:p14="http://schemas.microsoft.com/office/powerpoint/2010/main" val="647083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28</TotalTime>
  <Words>238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2</vt:lpstr>
      <vt:lpstr>Solstice</vt:lpstr>
      <vt:lpstr>Book 4: Religion</vt:lpstr>
      <vt:lpstr>Secrets</vt:lpstr>
      <vt:lpstr>The Great Temptation</vt:lpstr>
      <vt:lpstr>Waking</vt:lpstr>
      <vt:lpstr>Different Reactions</vt:lpstr>
      <vt:lpstr>The Flood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Mill on the Floss</dc:title>
  <dc:creator>apple</dc:creator>
  <cp:lastModifiedBy>Seda.Peksen</cp:lastModifiedBy>
  <cp:revision>11</cp:revision>
  <dcterms:created xsi:type="dcterms:W3CDTF">2020-04-28T15:46:31Z</dcterms:created>
  <dcterms:modified xsi:type="dcterms:W3CDTF">2022-04-20T19:26:31Z</dcterms:modified>
</cp:coreProperties>
</file>