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CE7F6210-0570-4912-858C-D13D43A9A026}"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E7F6210-0570-4912-858C-D13D43A9A026}"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E7F6210-0570-4912-858C-D13D43A9A026}"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E7F6210-0570-4912-858C-D13D43A9A026}"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7F6210-0570-4912-858C-D13D43A9A026}"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CE7F6210-0570-4912-858C-D13D43A9A026}"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CE7F6210-0570-4912-858C-D13D43A9A026}"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CE7F6210-0570-4912-858C-D13D43A9A026}"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F6210-0570-4912-858C-D13D43A9A026}"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7F6210-0570-4912-858C-D13D43A9A026}"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7F6210-0570-4912-858C-D13D43A9A026}"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12E933-AE56-4DC0-AFA2-B8D6C5B3C85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7F6210-0570-4912-858C-D13D43A9A026}"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12E933-AE56-4DC0-AFA2-B8D6C5B3C85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a:t>9</a:t>
            </a:r>
            <a:r>
              <a:rPr lang="tr-TR" dirty="0" smtClean="0"/>
              <a:t>. HAFTA</a:t>
            </a:r>
          </a:p>
          <a:p>
            <a:r>
              <a:rPr lang="tr-TR" dirty="0" smtClean="0"/>
              <a:t>FRANSA SOSYAL GÜVENLİK SİSTEMİ</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tr-TR" dirty="0" smtClean="0"/>
              <a:t>Tarihsel olarak iş yerinde gerçekleşen kazalara ilişkin yasal düzenlemeler Fransa da ilk kez 19. yüzyıl sonlarında başladı. 8 Nisan 1898 kanunuyla ilk kez iş verenler yükümlülüklerle kısıtlanması şart koşuldu.</a:t>
            </a:r>
          </a:p>
          <a:p>
            <a:r>
              <a:rPr lang="tr-TR" dirty="0" smtClean="0"/>
              <a:t> Sonrasında işverenlerin sorumluluklarına ve hangi kurum olduğuna bakılmaksızın iş yerinde yaralanan herkese Sosyal Güvenlik hakkı sağlandı.</a:t>
            </a:r>
          </a:p>
          <a:p>
            <a:r>
              <a:rPr lang="tr-TR" dirty="0" smtClean="0"/>
              <a:t> Endüstrideki işlerinde üsttlendikleri riskler sonucunda yaralanmayla sonuçlanan tüm durumlar için tazminat sağlama fikri de desteklendi.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İş verenlerinde programa destek vermesi gerekliydi. Tazminat için karşılık bir çıkar zinciri vardı ki buna göre işçiler tazminat aldıktan sonra iş vereninden ekstra hasar tazminatı hakkı iddia edemezdi. Çünkü iş veren bu gibi sorumluluklardan muaf tutulurdu.</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smtClean="0"/>
              <a:t>Sosyal şuurun gelişimi sonunda dayanışma aşamasından direnme ve mücadeleye geçti. Sosyal hayatın risiklerinden evvel sosyal balans ve güvenlik arayışını görmezden gelmek Fransa’nın politik ve kurumsal tarihinin yanlış anlaşımasına sebep olacatır.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Fransa’nın aşırı devrimci ruhu eşitlik, özgürlük dayanışma tarzı sosyal tutkularında gözlemlenebilir. Bu yüzden ülkenin müşterek refahı için bireysel sorumluluklarını kabul ettiği iddiası haklı bulunabilir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tr-TR" dirty="0" smtClean="0"/>
              <a:t>Endüstriyel devrim (20. yüzyıl) Fransa için ‘refah sistemini’ yeniden düşünmesi ve işçi sınıfının geleceğine daha iyi niyetli bir bakış açısıyla bakması için bir fırsattı.</a:t>
            </a:r>
          </a:p>
          <a:p>
            <a:r>
              <a:rPr lang="tr-TR" dirty="0" smtClean="0"/>
              <a:t> Fransa’nın endüstrileşme sürecinde işçi haklarının yasal hale getirilme ihtiyacı ve şirketlerin iş gücüne karşı sorumlulukları etkili şekilde altı çizilmiş, sendikaların teşekkülü vasıtasyıla güçlü bir sosyal hareket ortaya çıkmıştır.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Topluluk vasıtasıyla gönüllü primlerle işleyen sendikaların işgücüne karşı garantisi kendi finans kaynakları ile sınırlıydı. İşçilerin ‘teminat kapsamı’ ise yatağa düşmek, iş kazasından muzdarip olmak hatta grev hakkını kullanmayı içeriyordu.</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smtClean="0"/>
              <a:t>Cumhuriyetçi “radikalizm” taraftarları kollektivizm ile liberalizm arasında üçüncü bir yol bulmaya çalıştıcaktı. Bu devlet müdahaleciliğinin sosyal gereklilikler temelinde haklı çıkartılması çağının başlangıcıydı.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‘Sigortanın’ ilkeleri sıkıntılı durumlara karşı hem bir araç hem riskleri yartıştırma anlamındaydı ve sosyo-ekonomik devamlılıkta sağlıyordu. Devlet işçilerinin refahına güvendiği için dayanışma bir noktaya kadar politik zorunluluk haline geldi.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8 Nisan 1898 kanunu işçilere koruma sunarak bir kazadan dolayı muzdarip olunduğunda riskleri tanımlayarak işverenler tarafından karşılanması için finansal bir yükümlülük haline getiren ilk yasadır.</a:t>
            </a:r>
          </a:p>
          <a:p>
            <a:r>
              <a:rPr lang="tr-TR" dirty="0" smtClean="0"/>
              <a:t> Böylesine bir yükü karşılamak için patronlar sigortalara başvurdular.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tr-TR" dirty="0" smtClean="0"/>
              <a:t>Fransa, İşçi Tazminat Yasası’nın tesis edilmesi için 1898 yılına kadar bekleyecekti. </a:t>
            </a:r>
          </a:p>
          <a:p>
            <a:r>
              <a:rPr lang="tr-TR" dirty="0" smtClean="0"/>
              <a:t>Yasa işverenleri katı yükümlülüklere zorluyordu. </a:t>
            </a:r>
          </a:p>
          <a:p>
            <a:r>
              <a:rPr lang="tr-TR" dirty="0" smtClean="0"/>
              <a:t>Fakat yasanın çıkışı senator ve iş adamlarından muhalefetle karşılaştığında taviz vermek zorunda kaldındıysa da bu yine de iş veren yasasında ve büyük ulusal refah sisteminin gelişen zorunlulukları içerisinde ileriye doğru atılmış temel bir adımı temsil etti.</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421</Words>
  <Application>Microsoft Office PowerPoint</Application>
  <PresentationFormat>On-screen Show (4:3)</PresentationFormat>
  <Paragraphs>25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KARŞILAŞTIRMALI SOSYAL GÜVENLİK SİSTEMLERİ</vt:lpstr>
      <vt:lpstr>Slide 2</vt:lpstr>
      <vt:lpstr>Slide 3</vt:lpstr>
      <vt:lpstr>Slide 4</vt:lpstr>
      <vt:lpstr>Slide 5</vt:lpstr>
      <vt:lpstr>Slide 6</vt:lpstr>
      <vt:lpstr>Slide 7</vt:lpstr>
      <vt:lpstr>Slide 8</vt:lpstr>
      <vt:lpstr>Slide 9</vt:lpstr>
      <vt:lpstr>Slide 10</vt:lpstr>
      <vt:lpstr>Slide 11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1</cp:revision>
  <dcterms:created xsi:type="dcterms:W3CDTF">2020-04-21T15:07:28Z</dcterms:created>
  <dcterms:modified xsi:type="dcterms:W3CDTF">2020-04-21T15:16:57Z</dcterms:modified>
</cp:coreProperties>
</file>