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1" r:id="rId2"/>
    <p:sldId id="256" r:id="rId3"/>
    <p:sldId id="257" r:id="rId4"/>
    <p:sldId id="258" r:id="rId5"/>
    <p:sldId id="259" r:id="rId6"/>
    <p:sldId id="260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60"/>
    <p:restoredTop sz="94646"/>
  </p:normalViewPr>
  <p:slideViewPr>
    <p:cSldViewPr snapToGrid="0" snapToObjects="1">
      <p:cViewPr varScale="1">
        <p:scale>
          <a:sx n="115" d="100"/>
          <a:sy n="115" d="100"/>
        </p:scale>
        <p:origin x="3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3595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48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353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83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717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19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018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994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2178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1505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366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586F51-3EF9-FF47-B440-9779E54C04C6}" type="datetimeFigureOut">
              <a:rPr lang="tr-TR" smtClean="0"/>
              <a:t>25.06.2020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23ADD6-361E-A447-9695-C0DCB314CE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751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41FA210-6744-F340-B946-E26C02C0D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0483" y="1270000"/>
            <a:ext cx="2906184" cy="4175876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785AE83F-B37B-DB46-B057-87872F7AD461}"/>
              </a:ext>
            </a:extLst>
          </p:cNvPr>
          <p:cNvSpPr txBox="1">
            <a:spLocks/>
          </p:cNvSpPr>
          <p:nvPr/>
        </p:nvSpPr>
        <p:spPr>
          <a:xfrm>
            <a:off x="4832659" y="4854861"/>
            <a:ext cx="3820687" cy="59101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dirty="0">
                <a:latin typeface="Lucida Console" panose="020B0609040504020204" pitchFamily="49" charset="0"/>
                <a:ea typeface="Baskerville" panose="02020502070401020303" pitchFamily="18" charset="0"/>
              </a:rPr>
              <a:t>İNSAN ERGONOMİSİ</a:t>
            </a:r>
          </a:p>
        </p:txBody>
      </p:sp>
      <p:sp>
        <p:nvSpPr>
          <p:cNvPr id="4" name="Unvan 1">
            <a:extLst>
              <a:ext uri="{FF2B5EF4-FFF2-40B4-BE49-F238E27FC236}">
                <a16:creationId xmlns:a16="http://schemas.microsoft.com/office/drawing/2014/main" id="{72CAD046-6013-C94A-A60F-BDF85206C130}"/>
              </a:ext>
            </a:extLst>
          </p:cNvPr>
          <p:cNvSpPr txBox="1">
            <a:spLocks/>
          </p:cNvSpPr>
          <p:nvPr/>
        </p:nvSpPr>
        <p:spPr>
          <a:xfrm>
            <a:off x="187996" y="5918433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1100" dirty="0">
                <a:latin typeface="Lucida Console" panose="020B0609040504020204" pitchFamily="49" charset="0"/>
              </a:rPr>
              <a:t>Ergonomi; insanın fiziksel ve psikolojik özelliklerini inceleyerek insanın makine ve çevre ile olan uyumunu doğal ve teknik olarak araştırma ve geliştirme çalışmaları topluluğudur.</a:t>
            </a:r>
            <a:endParaRPr lang="tr-TR" sz="1100" dirty="0">
              <a:latin typeface="Lucida Console" panose="020B0609040504020204" pitchFamily="49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838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061CA477-2EBF-A44A-8C5C-71A1FA01B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553200" cy="6928493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4623647D-E55A-4741-8B89-D0908ED4DB93}"/>
              </a:ext>
            </a:extLst>
          </p:cNvPr>
          <p:cNvSpPr txBox="1">
            <a:spLocks/>
          </p:cNvSpPr>
          <p:nvPr/>
        </p:nvSpPr>
        <p:spPr>
          <a:xfrm>
            <a:off x="457199" y="220159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Tasarımda insan ölçüleri</a:t>
            </a:r>
          </a:p>
        </p:txBody>
      </p:sp>
    </p:spTree>
    <p:extLst>
      <p:ext uri="{BB962C8B-B14F-4D97-AF65-F5344CB8AC3E}">
        <p14:creationId xmlns:p14="http://schemas.microsoft.com/office/powerpoint/2010/main" val="3860524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8EA92E76-3E07-5642-AF7F-607ACEE7A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039" y="0"/>
            <a:ext cx="77439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427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4023CF6B-C5D7-F244-B86F-EF98B4EA0A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64937" cy="2065867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74F1F223-2E80-0E4F-A626-9B44DD7FD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065865"/>
            <a:ext cx="9089815" cy="1862667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49EFF885-1A92-6D4D-A655-BAEC0EC63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680177"/>
            <a:ext cx="9164936" cy="1177823"/>
          </a:xfrm>
          <a:prstGeom prst="rect">
            <a:avLst/>
          </a:prstGeom>
        </p:spPr>
      </p:pic>
      <p:sp>
        <p:nvSpPr>
          <p:cNvPr id="5" name="Unvan 1">
            <a:extLst>
              <a:ext uri="{FF2B5EF4-FFF2-40B4-BE49-F238E27FC236}">
                <a16:creationId xmlns:a16="http://schemas.microsoft.com/office/drawing/2014/main" id="{7A442B0A-5953-2A49-9C5C-574362C7E918}"/>
              </a:ext>
            </a:extLst>
          </p:cNvPr>
          <p:cNvSpPr txBox="1">
            <a:spLocks/>
          </p:cNvSpPr>
          <p:nvPr/>
        </p:nvSpPr>
        <p:spPr>
          <a:xfrm>
            <a:off x="349792" y="4502228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Davranış biçimleri</a:t>
            </a:r>
          </a:p>
        </p:txBody>
      </p:sp>
    </p:spTree>
    <p:extLst>
      <p:ext uri="{BB962C8B-B14F-4D97-AF65-F5344CB8AC3E}">
        <p14:creationId xmlns:p14="http://schemas.microsoft.com/office/powerpoint/2010/main" val="3257435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F22C528E-8B32-5E49-8450-8846537F0C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4871803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311A2CF7-AFE9-8B4F-B425-81169B25BA3D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Bakış açısına giren peyzajı tasarlamak</a:t>
            </a:r>
          </a:p>
        </p:txBody>
      </p:sp>
    </p:spTree>
    <p:extLst>
      <p:ext uri="{BB962C8B-B14F-4D97-AF65-F5344CB8AC3E}">
        <p14:creationId xmlns:p14="http://schemas.microsoft.com/office/powerpoint/2010/main" val="3575132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F7E2EED-C6E7-DE4B-857E-FEC171F09F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4514127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4CB97799-1B5B-B14E-81D1-00389F718616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Bakış açısına giren peyzajı tasarlamak</a:t>
            </a:r>
          </a:p>
        </p:txBody>
      </p:sp>
    </p:spTree>
    <p:extLst>
      <p:ext uri="{BB962C8B-B14F-4D97-AF65-F5344CB8AC3E}">
        <p14:creationId xmlns:p14="http://schemas.microsoft.com/office/powerpoint/2010/main" val="3598311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1BE90F1F-6A90-4043-BF41-55A30A2A4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34" y="275063"/>
            <a:ext cx="7640134" cy="5467252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87671653-8A4A-D841-94BF-684BFC3529AB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Mekan oluşumunda insan ölçeği</a:t>
            </a:r>
          </a:p>
        </p:txBody>
      </p:sp>
    </p:spTree>
    <p:extLst>
      <p:ext uri="{BB962C8B-B14F-4D97-AF65-F5344CB8AC3E}">
        <p14:creationId xmlns:p14="http://schemas.microsoft.com/office/powerpoint/2010/main" val="1711311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A76C40B4-B912-5646-8088-4302AC942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426" y="323230"/>
            <a:ext cx="8085408" cy="5528757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:a16="http://schemas.microsoft.com/office/drawing/2014/main" id="{186A1742-FFB8-5A46-A535-D1C42861CFEE}"/>
              </a:ext>
            </a:extLst>
          </p:cNvPr>
          <p:cNvSpPr txBox="1">
            <a:spLocks/>
          </p:cNvSpPr>
          <p:nvPr/>
        </p:nvSpPr>
        <p:spPr>
          <a:xfrm>
            <a:off x="278780" y="6219516"/>
            <a:ext cx="8465350" cy="39315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tr-TR" sz="2400" dirty="0">
                <a:latin typeface="Lucida Console" panose="020B0609040504020204" pitchFamily="49" charset="0"/>
                <a:ea typeface="Baskerville" panose="02020502070401020303" pitchFamily="18" charset="0"/>
              </a:rPr>
              <a:t>Mekan oluşumunda insan ölçeği</a:t>
            </a:r>
          </a:p>
        </p:txBody>
      </p:sp>
    </p:spTree>
    <p:extLst>
      <p:ext uri="{BB962C8B-B14F-4D97-AF65-F5344CB8AC3E}">
        <p14:creationId xmlns:p14="http://schemas.microsoft.com/office/powerpoint/2010/main" val="2007373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50</Words>
  <Application>Microsoft Macintosh PowerPoint</Application>
  <PresentationFormat>Ekran Gösterisi (4:3)</PresentationFormat>
  <Paragraphs>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4" baseType="lpstr">
      <vt:lpstr>Arial</vt:lpstr>
      <vt:lpstr>Baskerville</vt:lpstr>
      <vt:lpstr>Calibri</vt:lpstr>
      <vt:lpstr>Calibri Light</vt:lpstr>
      <vt:lpstr>Lucida Console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User</dc:creator>
  <cp:lastModifiedBy>Microsoft Office User</cp:lastModifiedBy>
  <cp:revision>7</cp:revision>
  <dcterms:created xsi:type="dcterms:W3CDTF">2020-06-25T17:45:30Z</dcterms:created>
  <dcterms:modified xsi:type="dcterms:W3CDTF">2020-06-25T19:36:26Z</dcterms:modified>
</cp:coreProperties>
</file>