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0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59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3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83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7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1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01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99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17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50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36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75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41FA210-6744-F340-B946-E26C02C0D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83" y="1270000"/>
            <a:ext cx="2906184" cy="4175876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785AE83F-B37B-DB46-B057-87872F7AD461}"/>
              </a:ext>
            </a:extLst>
          </p:cNvPr>
          <p:cNvSpPr txBox="1">
            <a:spLocks/>
          </p:cNvSpPr>
          <p:nvPr/>
        </p:nvSpPr>
        <p:spPr>
          <a:xfrm>
            <a:off x="4832659" y="4854861"/>
            <a:ext cx="3820687" cy="5910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İNSAN ERGONOMİSİ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72CAD046-6013-C94A-A60F-BDF85206C130}"/>
              </a:ext>
            </a:extLst>
          </p:cNvPr>
          <p:cNvSpPr txBox="1">
            <a:spLocks/>
          </p:cNvSpPr>
          <p:nvPr/>
        </p:nvSpPr>
        <p:spPr>
          <a:xfrm>
            <a:off x="187996" y="5918433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1100" dirty="0">
                <a:latin typeface="Lucida Console" panose="020B0609040504020204" pitchFamily="49" charset="0"/>
              </a:rPr>
              <a:t>Ergonomi; insanın fiziksel ve psikolojik özelliklerini inceleyerek insanın makine ve çevre ile olan uyumunu doğal ve teknik olarak araştırma ve geliştirme çalışmaları topluluğudur.</a:t>
            </a:r>
            <a:endParaRPr lang="tr-TR" sz="1100" dirty="0">
              <a:latin typeface="Lucida Console" panose="020B0609040504020204" pitchFamily="49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3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61CA477-2EBF-A44A-8C5C-71A1FA01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553200" cy="692849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4623647D-E55A-4741-8B89-D0908ED4DB93}"/>
              </a:ext>
            </a:extLst>
          </p:cNvPr>
          <p:cNvSpPr txBox="1">
            <a:spLocks/>
          </p:cNvSpPr>
          <p:nvPr/>
        </p:nvSpPr>
        <p:spPr>
          <a:xfrm>
            <a:off x="457199" y="220159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Tasarımda insan ölçüleri</a:t>
            </a:r>
          </a:p>
        </p:txBody>
      </p:sp>
    </p:spTree>
    <p:extLst>
      <p:ext uri="{BB962C8B-B14F-4D97-AF65-F5344CB8AC3E}">
        <p14:creationId xmlns:p14="http://schemas.microsoft.com/office/powerpoint/2010/main" val="386052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EA92E76-3E07-5642-AF7F-607ACEE7A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39" y="0"/>
            <a:ext cx="7743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2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023CF6B-C5D7-F244-B86F-EF98B4EA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64937" cy="206586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4F1F223-2E80-0E4F-A626-9B44DD7F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65865"/>
            <a:ext cx="9089815" cy="186266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9EFF885-1A92-6D4D-A655-BAEC0EC63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80177"/>
            <a:ext cx="9164936" cy="1177823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7A442B0A-5953-2A49-9C5C-574362C7E918}"/>
              </a:ext>
            </a:extLst>
          </p:cNvPr>
          <p:cNvSpPr txBox="1">
            <a:spLocks/>
          </p:cNvSpPr>
          <p:nvPr/>
        </p:nvSpPr>
        <p:spPr>
          <a:xfrm>
            <a:off x="349792" y="450222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Davranış biçimleri</a:t>
            </a:r>
          </a:p>
        </p:txBody>
      </p:sp>
    </p:spTree>
    <p:extLst>
      <p:ext uri="{BB962C8B-B14F-4D97-AF65-F5344CB8AC3E}">
        <p14:creationId xmlns:p14="http://schemas.microsoft.com/office/powerpoint/2010/main" val="325743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22C528E-8B32-5E49-8450-8846537F0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87180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311A2CF7-AFE9-8B4F-B425-81169B25BA3D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Bakış açısına giren peyzajı tasarlamak</a:t>
            </a:r>
          </a:p>
        </p:txBody>
      </p:sp>
    </p:spTree>
    <p:extLst>
      <p:ext uri="{BB962C8B-B14F-4D97-AF65-F5344CB8AC3E}">
        <p14:creationId xmlns:p14="http://schemas.microsoft.com/office/powerpoint/2010/main" val="357513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F7E2EED-C6E7-DE4B-857E-FEC171F0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514127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4CB97799-1B5B-B14E-81D1-00389F71861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Bakış açısına giren peyzajı tasarlamak</a:t>
            </a:r>
          </a:p>
        </p:txBody>
      </p:sp>
    </p:spTree>
    <p:extLst>
      <p:ext uri="{BB962C8B-B14F-4D97-AF65-F5344CB8AC3E}">
        <p14:creationId xmlns:p14="http://schemas.microsoft.com/office/powerpoint/2010/main" val="359831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BE90F1F-6A90-4043-BF41-55A30A2A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4" y="275063"/>
            <a:ext cx="7640134" cy="5467252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87671653-8A4A-D841-94BF-684BFC3529AB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Mekan oluşumunda insan ölçeği</a:t>
            </a:r>
          </a:p>
        </p:txBody>
      </p:sp>
    </p:spTree>
    <p:extLst>
      <p:ext uri="{BB962C8B-B14F-4D97-AF65-F5344CB8AC3E}">
        <p14:creationId xmlns:p14="http://schemas.microsoft.com/office/powerpoint/2010/main" val="171131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76C40B4-B912-5646-8088-4302AC942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26" y="323230"/>
            <a:ext cx="8085408" cy="5528757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86A1742-FFB8-5A46-A535-D1C42861CFEE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Mekan oluşumunda insan ölçeği</a:t>
            </a:r>
          </a:p>
        </p:txBody>
      </p:sp>
    </p:spTree>
    <p:extLst>
      <p:ext uri="{BB962C8B-B14F-4D97-AF65-F5344CB8AC3E}">
        <p14:creationId xmlns:p14="http://schemas.microsoft.com/office/powerpoint/2010/main" val="200737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50</Words>
  <Application>Microsoft Macintosh PowerPoint</Application>
  <PresentationFormat>Ekran Gösterisi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Baskerville</vt:lpstr>
      <vt:lpstr>Calibri</vt:lpstr>
      <vt:lpstr>Calibri Light</vt:lpstr>
      <vt:lpstr>Lucida Console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7</cp:revision>
  <dcterms:created xsi:type="dcterms:W3CDTF">2020-06-25T17:45:30Z</dcterms:created>
  <dcterms:modified xsi:type="dcterms:W3CDTF">2020-06-25T19:36:26Z</dcterms:modified>
</cp:coreProperties>
</file>