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Kan ve solunum yoluyla bulaşan hastalıklar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Hakan EREN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065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grup hastaların </a:t>
            </a:r>
            <a:r>
              <a:rPr lang="tr-TR" dirty="0" err="1" smtClean="0"/>
              <a:t>dental</a:t>
            </a:r>
            <a:r>
              <a:rPr lang="tr-TR" dirty="0" smtClean="0"/>
              <a:t> tedavilerinde hem çapraz enfeksiyon hem de direkt temasla personele kan yoluyla hastalık bulaşabilir.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olabilecek tüm yüzeyler koruyucu örtülerle kapatılmalı, dezenfeksiyon ve sterilizasyon kurallarına dikkat edilmeli, işlemler kısa ve mümkün olan en az seansta tamamlanmalıdır.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205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bulaşıcı hastalıklarda tedaviler mümkün olduğunca ayrı bir odada ve gün sonunda yapılmalıdır. </a:t>
            </a:r>
          </a:p>
          <a:p>
            <a:r>
              <a:rPr lang="tr-TR" dirty="0" smtClean="0"/>
              <a:t>Hasta bu </a:t>
            </a:r>
            <a:r>
              <a:rPr lang="tr-TR" dirty="0" err="1" smtClean="0"/>
              <a:t>knouda</a:t>
            </a:r>
            <a:r>
              <a:rPr lang="tr-TR" dirty="0" smtClean="0"/>
              <a:t> bilgilendirilmeli ve yardımcı olması istenmelidir. </a:t>
            </a:r>
          </a:p>
          <a:p>
            <a:r>
              <a:rPr lang="tr-TR" dirty="0" smtClean="0"/>
              <a:t>Sadece el aletleri değil </a:t>
            </a:r>
            <a:r>
              <a:rPr lang="tr-TR" dirty="0" err="1" smtClean="0"/>
              <a:t>aeretör</a:t>
            </a:r>
            <a:r>
              <a:rPr lang="tr-TR" dirty="0" smtClean="0"/>
              <a:t> başlığı gibi geri emiş yapabilen cihazların hava-su kanallarının da otoklavda steril edilmesi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584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Solunum yoluyla bulaşan hastalıklar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Solunum yolu enfeksiyonları toplumda sık görülür. </a:t>
            </a:r>
          </a:p>
          <a:p>
            <a:r>
              <a:rPr lang="tr-TR" dirty="0" smtClean="0"/>
              <a:t>Büyük çoğunluğu virüslerle oluşur. </a:t>
            </a:r>
          </a:p>
          <a:p>
            <a:r>
              <a:rPr lang="tr-TR" dirty="0" err="1" smtClean="0"/>
              <a:t>İnfluenza</a:t>
            </a:r>
            <a:r>
              <a:rPr lang="tr-TR" dirty="0" smtClean="0"/>
              <a:t> en büyük salgınlara neden olan grip hastalığının etkenidir. Damlacık yoluyla bulaşır.</a:t>
            </a:r>
          </a:p>
          <a:p>
            <a:r>
              <a:rPr lang="tr-TR" dirty="0" smtClean="0"/>
              <a:t>Virüs bulaştıktan 2-4 gün sonra belirti verir. </a:t>
            </a:r>
          </a:p>
          <a:p>
            <a:r>
              <a:rPr lang="tr-TR" dirty="0" smtClean="0"/>
              <a:t>Belirtileri; ateş, yorgunluk, baş, kas ve eklem ağrıları, öksürük, bazen boğaz ağrısı, öksürük, hapşırma ve burun akıntısı görülebilir.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28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Kan yoluyla bulaşan hastalıklar</a:t>
            </a:r>
            <a:br>
              <a:rPr lang="tr-TR" dirty="0" smtClean="0"/>
            </a:br>
            <a:r>
              <a:rPr lang="tr-TR" dirty="0" smtClean="0"/>
              <a:t>Hepatit: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 enfeksiyonudur. virüs ve bakteriler, lokal nedenler, kimyasallar, ilaçlar ve uzun süre alkol kullanımı hepatite yol açabilir. </a:t>
            </a:r>
          </a:p>
          <a:p>
            <a:r>
              <a:rPr lang="tr-TR" dirty="0" smtClean="0"/>
              <a:t>Hastada cilt ve </a:t>
            </a:r>
            <a:r>
              <a:rPr lang="tr-TR" dirty="0" err="1" smtClean="0"/>
              <a:t>sklerada</a:t>
            </a:r>
            <a:r>
              <a:rPr lang="tr-TR" dirty="0" smtClean="0"/>
              <a:t> renklenmeye yol açabilir (sarılık). Sarılık </a:t>
            </a:r>
            <a:r>
              <a:rPr lang="tr-TR" dirty="0" err="1" smtClean="0"/>
              <a:t>bilurubinin</a:t>
            </a:r>
            <a:r>
              <a:rPr lang="tr-TR" dirty="0" smtClean="0"/>
              <a:t> dokulara dağılması sonucu gelişen klinik tablodur.</a:t>
            </a:r>
          </a:p>
          <a:p>
            <a:r>
              <a:rPr lang="tr-TR" dirty="0" err="1" smtClean="0"/>
              <a:t>Viral</a:t>
            </a:r>
            <a:r>
              <a:rPr lang="tr-TR" dirty="0" smtClean="0"/>
              <a:t> hepatitler A, B, C, D, E ve G’dir.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Hepatit A ve E ağız ve dışkı yoluyla (oral-</a:t>
            </a:r>
            <a:r>
              <a:rPr lang="tr-TR" dirty="0" err="1" smtClean="0"/>
              <a:t>fekal</a:t>
            </a:r>
            <a:r>
              <a:rPr lang="tr-TR" dirty="0" smtClean="0"/>
              <a:t> yol), Hepatit B ve C kan yoluyla, tıbbi işlemlerle ve cinsel yolla bulaşır. Hepatit G </a:t>
            </a:r>
            <a:r>
              <a:rPr lang="tr-TR" dirty="0" err="1" smtClean="0"/>
              <a:t>parenteral</a:t>
            </a:r>
            <a:r>
              <a:rPr lang="tr-TR" dirty="0" smtClean="0"/>
              <a:t> yolla bulaşır. </a:t>
            </a:r>
          </a:p>
          <a:p>
            <a:r>
              <a:rPr lang="tr-TR" dirty="0" smtClean="0"/>
              <a:t>Anne sütü, </a:t>
            </a:r>
            <a:r>
              <a:rPr lang="tr-TR" dirty="0" err="1" smtClean="0"/>
              <a:t>tükrük</a:t>
            </a:r>
            <a:r>
              <a:rPr lang="tr-TR" dirty="0" smtClean="0"/>
              <a:t> gibi vücut sıvıları da enfeksiyon oluşturabilir. </a:t>
            </a:r>
          </a:p>
          <a:p>
            <a:r>
              <a:rPr lang="tr-TR" dirty="0" smtClean="0"/>
              <a:t>Klinikte en çok Hepatit A, B ve C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71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 ve B için aşı ile koruma yapılabilir, ancak C için aşı yoktur. </a:t>
            </a:r>
          </a:p>
          <a:p>
            <a:r>
              <a:rPr lang="tr-TR" dirty="0" smtClean="0"/>
              <a:t>Hepatit C daha ağır seyreder, siroz ve karaciğer kanserine neden olabilir. </a:t>
            </a:r>
          </a:p>
          <a:p>
            <a:r>
              <a:rPr lang="tr-TR" dirty="0" smtClean="0"/>
              <a:t>Hepatit D ise ancak Hepatit B varlığında enfeksiyon yapar. </a:t>
            </a:r>
          </a:p>
          <a:p>
            <a:r>
              <a:rPr lang="tr-TR" dirty="0" smtClean="0"/>
              <a:t>Hepatit B için klinik tablo oluşturmadan ancak antikor da geliştiremeden </a:t>
            </a:r>
            <a:r>
              <a:rPr lang="tr-TR" dirty="0" err="1" smtClean="0"/>
              <a:t>inaktif</a:t>
            </a:r>
            <a:r>
              <a:rPr lang="tr-TR" dirty="0" smtClean="0"/>
              <a:t> taşıyıcılık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733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Viral</a:t>
            </a:r>
            <a:r>
              <a:rPr lang="tr-TR" dirty="0" smtClean="0"/>
              <a:t> hepatit, </a:t>
            </a:r>
            <a:r>
              <a:rPr lang="tr-TR" dirty="0" err="1" smtClean="0"/>
              <a:t>dişhekimliği</a:t>
            </a:r>
            <a:r>
              <a:rPr lang="tr-TR" dirty="0" smtClean="0"/>
              <a:t> uygulamalarında çapraz enfeksiyon riski açısından çok riskli hastalık grubudur. </a:t>
            </a:r>
          </a:p>
          <a:p>
            <a:r>
              <a:rPr lang="tr-TR" dirty="0" smtClean="0"/>
              <a:t>Hepatit hastalarında karaciğer fonksiyon bozukluğu nedeniyle ilaç kullanımına da dikkat edilmelidir.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83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HIV enfeksiyonu ve AIDS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AIDS; bağışıklık sisteminin kazanılmış yetmezlik sendromudur.  Bilinen en ağır klinik tabloya neden olan öldürücü bir hastalıktır. </a:t>
            </a:r>
          </a:p>
          <a:p>
            <a:r>
              <a:rPr lang="tr-TR" dirty="0" smtClean="0"/>
              <a:t>Etkeni HIV virüsüdür. Kan yoluyla veya cinsel yolla bulaşır. Gebelikte anneden bebeğe geçebilir. </a:t>
            </a:r>
          </a:p>
          <a:p>
            <a:r>
              <a:rPr lang="tr-TR" dirty="0" smtClean="0"/>
              <a:t>İlk olarak HIV enfeksiyonu gelişir. 8 ay ile 10 yıl arasında sürebilir.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313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AIDS temas, </a:t>
            </a:r>
            <a:r>
              <a:rPr lang="tr-TR" dirty="0" err="1" smtClean="0"/>
              <a:t>tükrük</a:t>
            </a:r>
            <a:r>
              <a:rPr lang="tr-TR" dirty="0" smtClean="0"/>
              <a:t>, solunum gibi dış </a:t>
            </a:r>
            <a:r>
              <a:rPr lang="tr-TR" dirty="0" err="1" smtClean="0"/>
              <a:t>kontaktlarla</a:t>
            </a:r>
            <a:r>
              <a:rPr lang="tr-TR" dirty="0" smtClean="0"/>
              <a:t> bulaşmaz. </a:t>
            </a:r>
          </a:p>
          <a:p>
            <a:r>
              <a:rPr lang="tr-TR" dirty="0" smtClean="0"/>
              <a:t>Virüs bir kez vücuda girerse yok edilemez. </a:t>
            </a:r>
          </a:p>
          <a:p>
            <a:r>
              <a:rPr lang="tr-TR" dirty="0" smtClean="0"/>
              <a:t>Son yıllarda virüsün etkilerini engelleyen ilaçlar geliştirilmiştir.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372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AIDS evreleri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3 evresi vardır:</a:t>
            </a:r>
          </a:p>
          <a:p>
            <a:r>
              <a:rPr lang="tr-TR" b="1" dirty="0" smtClean="0"/>
              <a:t>Erken dönem: </a:t>
            </a:r>
            <a:r>
              <a:rPr lang="tr-TR" dirty="0" smtClean="0"/>
              <a:t>bulaşma sonrası 1-6 hafta sonra gribal enfeksiyon benzeri hastalık yapar. Ateş, vücut kırgınlığı, </a:t>
            </a:r>
            <a:r>
              <a:rPr lang="tr-TR" dirty="0" err="1" smtClean="0"/>
              <a:t>başağrısı</a:t>
            </a:r>
            <a:r>
              <a:rPr lang="tr-TR" dirty="0" smtClean="0"/>
              <a:t>, farenjit, </a:t>
            </a:r>
            <a:r>
              <a:rPr lang="tr-TR" dirty="0" err="1" smtClean="0"/>
              <a:t>diyare</a:t>
            </a:r>
            <a:r>
              <a:rPr lang="tr-TR" dirty="0" smtClean="0"/>
              <a:t> görülür. </a:t>
            </a:r>
          </a:p>
          <a:p>
            <a:r>
              <a:rPr lang="tr-TR" b="1" dirty="0" err="1" smtClean="0"/>
              <a:t>Asemptomatik</a:t>
            </a:r>
            <a:r>
              <a:rPr lang="tr-TR" b="1" dirty="0" smtClean="0"/>
              <a:t> dönem: </a:t>
            </a:r>
            <a:r>
              <a:rPr lang="tr-TR" dirty="0" smtClean="0"/>
              <a:t>herhangi bir klinik bulgu vermeden bulaşıcı olduğu dönemdir. Ortalama 8-10 yıl sürer. Virüsün alınma şekli, etkinliği ve hastanın yaşına bağlı olarak değişir.</a:t>
            </a:r>
          </a:p>
          <a:p>
            <a:r>
              <a:rPr lang="tr-TR" b="1" dirty="0" err="1" smtClean="0"/>
              <a:t>Semptomatik</a:t>
            </a:r>
            <a:r>
              <a:rPr lang="tr-TR" b="1" dirty="0" smtClean="0"/>
              <a:t> dönem:</a:t>
            </a:r>
            <a:r>
              <a:rPr lang="tr-TR" dirty="0" smtClean="0"/>
              <a:t> virüs bulaştıktan sonra herhangi bir zamanda ortaya çıkabilir. Genelde 8-10 yıl sonra ortaya çıkar. Bakteriyel, </a:t>
            </a:r>
            <a:r>
              <a:rPr lang="tr-TR" dirty="0" err="1" smtClean="0"/>
              <a:t>viral</a:t>
            </a:r>
            <a:r>
              <a:rPr lang="tr-TR" dirty="0" smtClean="0"/>
              <a:t> ve </a:t>
            </a:r>
            <a:r>
              <a:rPr lang="tr-TR" dirty="0" err="1" smtClean="0"/>
              <a:t>fungal</a:t>
            </a:r>
            <a:r>
              <a:rPr lang="tr-TR" dirty="0" smtClean="0"/>
              <a:t> enfeksiyonlar ve tümörler görülür.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86423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smtClean="0"/>
              <a:t>AIDS’li hastaların %75’inde oral bulgular görülür. Bazıları HIV enfeksiyonunu ilk akla getiren bulgu olarak öne çıkar. 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kandidiyazis</a:t>
            </a:r>
            <a:r>
              <a:rPr lang="tr-TR" dirty="0" smtClean="0"/>
              <a:t>, </a:t>
            </a:r>
            <a:r>
              <a:rPr lang="tr-TR" dirty="0" err="1" smtClean="0"/>
              <a:t>anguler</a:t>
            </a:r>
            <a:r>
              <a:rPr lang="tr-TR" dirty="0" smtClean="0"/>
              <a:t> </a:t>
            </a:r>
            <a:r>
              <a:rPr lang="tr-TR" dirty="0" err="1" smtClean="0"/>
              <a:t>stomatit</a:t>
            </a:r>
            <a:r>
              <a:rPr lang="tr-TR" dirty="0" smtClean="0"/>
              <a:t>, </a:t>
            </a:r>
            <a:r>
              <a:rPr lang="tr-TR" dirty="0" err="1" smtClean="0"/>
              <a:t>herpetik</a:t>
            </a:r>
            <a:r>
              <a:rPr lang="tr-TR" dirty="0" smtClean="0"/>
              <a:t> lezyonlar, </a:t>
            </a:r>
            <a:r>
              <a:rPr lang="tr-TR" dirty="0" err="1" smtClean="0"/>
              <a:t>verrükopapüller</a:t>
            </a:r>
            <a:r>
              <a:rPr lang="tr-TR" dirty="0" smtClean="0"/>
              <a:t> lezyonlar, </a:t>
            </a:r>
            <a:r>
              <a:rPr lang="tr-TR" dirty="0" err="1" smtClean="0"/>
              <a:t>hairy</a:t>
            </a:r>
            <a:r>
              <a:rPr lang="tr-TR" dirty="0" smtClean="0"/>
              <a:t> </a:t>
            </a:r>
            <a:r>
              <a:rPr lang="tr-TR" dirty="0" err="1" smtClean="0"/>
              <a:t>lökoplaki</a:t>
            </a:r>
            <a:r>
              <a:rPr lang="tr-TR" dirty="0" smtClean="0"/>
              <a:t>, tüberküloz ülserleri, dişeti enfeksiyonu, </a:t>
            </a:r>
            <a:r>
              <a:rPr lang="tr-TR" dirty="0" err="1" smtClean="0"/>
              <a:t>kaposi</a:t>
            </a:r>
            <a:r>
              <a:rPr lang="tr-TR" dirty="0" smtClean="0"/>
              <a:t> sarkoma, </a:t>
            </a:r>
            <a:r>
              <a:rPr lang="tr-TR" dirty="0" err="1" smtClean="0"/>
              <a:t>non-hodgkin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sjögren</a:t>
            </a:r>
            <a:r>
              <a:rPr lang="tr-TR" dirty="0" smtClean="0"/>
              <a:t> sendromu, lenf tutulumu, aftlar ve </a:t>
            </a:r>
            <a:r>
              <a:rPr lang="tr-TR" dirty="0" err="1" smtClean="0"/>
              <a:t>non</a:t>
            </a:r>
            <a:r>
              <a:rPr lang="tr-TR" dirty="0" smtClean="0"/>
              <a:t>-spesifik ağız ülserleri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309012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582</Words>
  <Application>Microsoft Office PowerPoint</Application>
  <PresentationFormat>Ekran Gösterisi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Kan ve solunum yoluyla bulaşan hastalıklar</vt:lpstr>
      <vt:lpstr>Kan yoluyla bulaşan hastalıklar Hepatit:</vt:lpstr>
      <vt:lpstr>PowerPoint Sunusu</vt:lpstr>
      <vt:lpstr>PowerPoint Sunusu</vt:lpstr>
      <vt:lpstr>PowerPoint Sunusu</vt:lpstr>
      <vt:lpstr>HIV enfeksiyonu ve AIDS</vt:lpstr>
      <vt:lpstr>PowerPoint Sunusu</vt:lpstr>
      <vt:lpstr>AIDS evreleri</vt:lpstr>
      <vt:lpstr>PowerPoint Sunusu</vt:lpstr>
      <vt:lpstr>PowerPoint Sunusu</vt:lpstr>
      <vt:lpstr>PowerPoint Sunusu</vt:lpstr>
      <vt:lpstr>Solunum yoluyla bulaşan hastalıklar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yoluyla bulaşan hastalıklar</dc:title>
  <dc:creator>User</dc:creator>
  <cp:lastModifiedBy>User</cp:lastModifiedBy>
  <cp:revision>4</cp:revision>
  <dcterms:created xsi:type="dcterms:W3CDTF">2018-12-09T20:58:20Z</dcterms:created>
  <dcterms:modified xsi:type="dcterms:W3CDTF">2018-12-09T21:34:56Z</dcterms:modified>
</cp:coreProperties>
</file>