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CA6BC8-8BA8-4C58-83B5-58B98AD57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8347F6E-2470-4382-AC1D-9F2413B259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1354C63-6EEE-400C-877E-41735E514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3683-BA66-4735-809B-332C7569591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6D66316-97D2-47E5-A817-DC24F6647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E28B245-039A-49AA-9D70-AE012AE10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A68B-BD5A-4B6C-AB47-4CB08F0234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1919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7A1FF9-D25A-407F-9033-7A321C2E7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7B4268A-6D6B-4403-AE10-ACB95C5651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ED34750-EDB1-478C-94CD-2DF9B6FAE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3683-BA66-4735-809B-332C7569591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CE6BD-6F77-447F-99BA-665F407A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449B8B8-E069-4AEC-AD15-B9787F297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A68B-BD5A-4B6C-AB47-4CB08F0234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5455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EEF140C-C981-4758-874D-C0ACFE5EDB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F249615-817D-418A-9823-FE184B90E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9665CE8-D1D5-4D90-8647-7F06DFA3E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3683-BA66-4735-809B-332C7569591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5F402F0-9637-43C4-84F4-51092EEA8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D54B6E-D7D2-4B08-8B85-99C4A62F2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A68B-BD5A-4B6C-AB47-4CB08F0234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595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7B51D1-CEC1-4D8C-BF34-49644155C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CED625-A80B-41B2-9566-F50FF708C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C5B3864-0377-471A-B3A2-09696A176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3683-BA66-4735-809B-332C7569591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AF1DE92-CFE6-440C-A6D9-9E962C4B4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E6D68C3-27D1-4233-A711-6DFD04AAB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A68B-BD5A-4B6C-AB47-4CB08F0234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6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F86170-0A18-4666-8800-66EEC0AA9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B1849BF-2955-426F-B1F1-CF2563E5F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A20C32E-17B3-4BEF-9372-36030068A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3683-BA66-4735-809B-332C7569591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76657B8-0FFC-4CF2-B26D-44CF15D18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24F5F9C-557A-47D3-B1DF-21FFB75CF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A68B-BD5A-4B6C-AB47-4CB08F0234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071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80828D-F32D-44C3-A6F9-94B71CDB1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67790B-827C-4306-B923-AE9367AAAF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E739954-CA8F-4F8E-A2E4-906A38FBF2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6FD2E20-E287-4B1D-9563-EDFAD907F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3683-BA66-4735-809B-332C7569591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5C47366-892E-45A7-B50E-F5E06F9FC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129BA08-418B-4FC3-AB19-8F804088D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A68B-BD5A-4B6C-AB47-4CB08F0234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815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83E398-F7F8-43B3-82B7-E92A0ED77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D5670CB-B166-457C-8BA7-823866FAB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3E17A7C-2FDE-4F77-8476-B2DBDA640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26968B9-6851-4ED0-A1B5-44B4FDA7D5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EA9759D-ED40-4E35-BE71-004F9BBF1F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DFC299A-9F06-4534-992A-57948EAA8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3683-BA66-4735-809B-332C7569591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14FB3FA-D127-49EB-8A9F-06BF1C5F2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A6DA7DB-D2D9-4658-B2F8-12BE48465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A68B-BD5A-4B6C-AB47-4CB08F0234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72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D3089-2A87-4BE8-9034-E957E00A9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033FCAA-ED89-4B82-880D-8283C748E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3683-BA66-4735-809B-332C7569591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532A42D-FB19-4EAC-91BA-FF4090A47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30904D0-8F74-48A1-9D14-CF2E236B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A68B-BD5A-4B6C-AB47-4CB08F0234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10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F1FD09D-1E6A-41C0-AB44-A6700ECD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3683-BA66-4735-809B-332C7569591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69C5328-26FB-4314-9D80-230B54FF4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F357347-EB70-4092-B965-3FBFEA659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A68B-BD5A-4B6C-AB47-4CB08F0234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5467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8A6605-322D-4934-803B-38EA088F0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68547E-DB5A-4955-BADE-9A4321A50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3511732-8BF4-4855-88AD-BED6F467E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639F304-571D-4D35-9145-0703BEBCC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3683-BA66-4735-809B-332C7569591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1F3EBE5-E267-436C-B7E2-DECD93D0E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61C9B5F-D61F-4511-A4E7-73991F427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A68B-BD5A-4B6C-AB47-4CB08F0234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496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E5D859-CB2D-4472-AACF-9131F8B85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82C2CE1-7EFD-4C8F-BE9C-9DC9A390B2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7DF5BBA-4FDB-4152-8391-0EB2CE9C6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78C4538-AF17-4403-8A85-A550C6C2D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3683-BA66-4735-809B-332C7569591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2076647-FD09-4A4B-A5BA-C234D5C30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B5D2F77-D709-4483-AC60-B695CF99A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A68B-BD5A-4B6C-AB47-4CB08F0234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617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F648AD2-B670-4576-8898-E0D49F4D3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3C7593A-1C3F-4FAF-8433-5116A33E2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FBAF225-7E04-4CB4-B7AA-F3F7DE59C7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53683-BA66-4735-809B-332C7569591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4767A35-0886-46D8-AF23-62DB80A9CE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16B77F9-33B0-4343-891E-A5ECE2AAE0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2A68B-BD5A-4B6C-AB47-4CB08F0234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562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A95BE4-2D72-4B77-A57D-96175C29B4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D25F6C7-C4F6-443A-897B-0D04E04E1A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2680912F-531E-46B6-A999-87EFED11CBD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178" r="393"/>
          <a:stretch/>
        </p:blipFill>
        <p:spPr>
          <a:xfrm>
            <a:off x="0" y="69523"/>
            <a:ext cx="12192000" cy="6718954"/>
          </a:xfrm>
          <a:prstGeom prst="rect">
            <a:avLst/>
          </a:prstGeom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id="{1738C273-F9CB-4C75-B942-D706FE0AD8B2}"/>
              </a:ext>
            </a:extLst>
          </p:cNvPr>
          <p:cNvSpPr txBox="1"/>
          <p:nvPr/>
        </p:nvSpPr>
        <p:spPr>
          <a:xfrm>
            <a:off x="4607510" y="471438"/>
            <a:ext cx="29769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>
                <a:solidFill>
                  <a:srgbClr val="3B419B"/>
                </a:solidFill>
              </a:rPr>
              <a:t>Ankara Üniversitesi </a:t>
            </a:r>
          </a:p>
          <a:p>
            <a:pPr algn="ctr"/>
            <a:r>
              <a:rPr lang="tr-TR" dirty="0">
                <a:solidFill>
                  <a:srgbClr val="3B419B"/>
                </a:solidFill>
              </a:rPr>
              <a:t>Dil ve Tarih-Coğrafya Fakültesi </a:t>
            </a:r>
          </a:p>
          <a:p>
            <a:pPr algn="ctr"/>
            <a:r>
              <a:rPr lang="tr-TR" dirty="0">
                <a:solidFill>
                  <a:srgbClr val="3B419B"/>
                </a:solidFill>
              </a:rPr>
              <a:t>Coğrafya Bölümü</a:t>
            </a:r>
          </a:p>
        </p:txBody>
      </p:sp>
      <p:sp>
        <p:nvSpPr>
          <p:cNvPr id="6" name="Başlık 1">
            <a:extLst>
              <a:ext uri="{FF2B5EF4-FFF2-40B4-BE49-F238E27FC236}">
                <a16:creationId xmlns:a16="http://schemas.microsoft.com/office/drawing/2014/main" id="{3CD6BCE6-0752-40CA-9BFE-03F103EAEC34}"/>
              </a:ext>
            </a:extLst>
          </p:cNvPr>
          <p:cNvSpPr txBox="1">
            <a:spLocks/>
          </p:cNvSpPr>
          <p:nvPr/>
        </p:nvSpPr>
        <p:spPr>
          <a:xfrm>
            <a:off x="3461551" y="2532644"/>
            <a:ext cx="5268896" cy="1792711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dirty="0">
                <a:solidFill>
                  <a:srgbClr val="3B419B"/>
                </a:solidFill>
              </a:rPr>
              <a:t>COG 435 </a:t>
            </a:r>
            <a:r>
              <a:rPr lang="tr-TR" dirty="0">
                <a:solidFill>
                  <a:srgbClr val="3B419B"/>
                </a:solidFill>
              </a:rPr>
              <a:t/>
            </a:r>
            <a:br>
              <a:rPr lang="tr-TR" dirty="0">
                <a:solidFill>
                  <a:srgbClr val="3B419B"/>
                </a:solidFill>
              </a:rPr>
            </a:br>
            <a:r>
              <a:rPr lang="tr-TR" sz="6600" b="1" dirty="0">
                <a:solidFill>
                  <a:srgbClr val="3B419B"/>
                </a:solidFill>
              </a:rPr>
              <a:t>UZAK DOĞU</a:t>
            </a:r>
          </a:p>
        </p:txBody>
      </p:sp>
      <p:sp>
        <p:nvSpPr>
          <p:cNvPr id="7" name="Alt Başlık 2">
            <a:extLst>
              <a:ext uri="{FF2B5EF4-FFF2-40B4-BE49-F238E27FC236}">
                <a16:creationId xmlns:a16="http://schemas.microsoft.com/office/drawing/2014/main" id="{25BF0E46-5E7F-4448-8AE2-C0F2B5FE990C}"/>
              </a:ext>
            </a:extLst>
          </p:cNvPr>
          <p:cNvSpPr txBox="1">
            <a:spLocks/>
          </p:cNvSpPr>
          <p:nvPr/>
        </p:nvSpPr>
        <p:spPr>
          <a:xfrm>
            <a:off x="4234647" y="6038037"/>
            <a:ext cx="3722703" cy="3485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solidFill>
                  <a:srgbClr val="3B419B"/>
                </a:solidFill>
              </a:rPr>
              <a:t>Doç. Dr. Mutlu YILMAZ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C614CA8C-EEDF-40FA-BC75-2F24B5E6E473}"/>
              </a:ext>
            </a:extLst>
          </p:cNvPr>
          <p:cNvSpPr txBox="1"/>
          <p:nvPr/>
        </p:nvSpPr>
        <p:spPr>
          <a:xfrm>
            <a:off x="4353210" y="4203147"/>
            <a:ext cx="3485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3B419B"/>
                </a:solidFill>
              </a:rPr>
              <a:t> </a:t>
            </a:r>
            <a:r>
              <a:rPr lang="tr-TR" dirty="0" smtClean="0">
                <a:solidFill>
                  <a:srgbClr val="3B419B"/>
                </a:solidFill>
              </a:rPr>
              <a:t>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3231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>
            <a:extLst>
              <a:ext uri="{FF2B5EF4-FFF2-40B4-BE49-F238E27FC236}">
                <a16:creationId xmlns:a16="http://schemas.microsoft.com/office/drawing/2014/main" id="{FB074FD7-BAF9-4970-858C-3912A5487468}"/>
              </a:ext>
            </a:extLst>
          </p:cNvPr>
          <p:cNvSpPr/>
          <p:nvPr/>
        </p:nvSpPr>
        <p:spPr>
          <a:xfrm>
            <a:off x="0" y="4811486"/>
            <a:ext cx="392093" cy="2046513"/>
          </a:xfrm>
          <a:prstGeom prst="rect">
            <a:avLst/>
          </a:prstGeom>
          <a:solidFill>
            <a:srgbClr val="3B41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tr-TR" sz="1600" dirty="0">
                <a:solidFill>
                  <a:schemeClr val="bg1"/>
                </a:solidFill>
              </a:rPr>
              <a:t>COG 435 - UZAK DOĞU</a:t>
            </a:r>
          </a:p>
        </p:txBody>
      </p:sp>
      <p:sp>
        <p:nvSpPr>
          <p:cNvPr id="2" name="Dikdörtgen 1"/>
          <p:cNvSpPr/>
          <p:nvPr/>
        </p:nvSpPr>
        <p:spPr>
          <a:xfrm>
            <a:off x="4424083" y="2460812"/>
            <a:ext cx="24339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 smtClean="0"/>
              <a:t>ARA SINAV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787605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24</Words>
  <Application>Microsoft Office PowerPoint</Application>
  <PresentationFormat>Geniş ekran</PresentationFormat>
  <Paragraphs>8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Cemre Pehlivanoğlu</dc:creator>
  <cp:lastModifiedBy>Windows Kullanıcısı</cp:lastModifiedBy>
  <cp:revision>294</cp:revision>
  <dcterms:created xsi:type="dcterms:W3CDTF">2020-01-12T12:36:35Z</dcterms:created>
  <dcterms:modified xsi:type="dcterms:W3CDTF">2020-05-12T13:16:48Z</dcterms:modified>
</cp:coreProperties>
</file>