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rsun tutucu" userId="11b225d5fd923e1f" providerId="Windows Live" clId="Web-{2711A99E-9FF5-4EC0-ACFD-001CD6C74EE9}"/>
    <pc:docChg chg="addSld delSld">
      <pc:chgData name="dursun tutucu" userId="11b225d5fd923e1f" providerId="Windows Live" clId="Web-{2711A99E-9FF5-4EC0-ACFD-001CD6C74EE9}" dt="2018-04-11T10:08:54.755" v="1"/>
      <pc:docMkLst>
        <pc:docMk/>
      </pc:docMkLst>
      <pc:sldChg chg="add del">
        <pc:chgData name="dursun tutucu" userId="11b225d5fd923e1f" providerId="Windows Live" clId="Web-{2711A99E-9FF5-4EC0-ACFD-001CD6C74EE9}" dt="2018-04-11T10:08:54.755" v="1"/>
        <pc:sldMkLst>
          <pc:docMk/>
          <pc:sldMk cId="3837183575" sldId="258"/>
        </pc:sldMkLst>
      </pc:sldChg>
    </pc:docChg>
  </pc:docChgLst>
  <pc:docChgLst>
    <pc:chgData name="dursun tutucu" userId="11b225d5fd923e1f" providerId="Windows Live" clId="Web-{65A34DE9-31FC-4C01-87D6-D04A948E78BF}"/>
    <pc:docChg chg="addSld modSld">
      <pc:chgData name="dursun tutucu" userId="11b225d5fd923e1f" providerId="Windows Live" clId="Web-{65A34DE9-31FC-4C01-87D6-D04A948E78BF}" dt="2018-04-12T18:42:26.543" v="461"/>
      <pc:docMkLst>
        <pc:docMk/>
      </pc:docMkLst>
      <pc:sldChg chg="modSp">
        <pc:chgData name="dursun tutucu" userId="11b225d5fd923e1f" providerId="Windows Live" clId="Web-{65A34DE9-31FC-4C01-87D6-D04A948E78BF}" dt="2018-04-12T18:38:06.697" v="208"/>
        <pc:sldMkLst>
          <pc:docMk/>
          <pc:sldMk cId="1171093636" sldId="259"/>
        </pc:sldMkLst>
        <pc:spChg chg="mod">
          <ac:chgData name="dursun tutucu" userId="11b225d5fd923e1f" providerId="Windows Live" clId="Web-{65A34DE9-31FC-4C01-87D6-D04A948E78BF}" dt="2018-04-12T18:38:06.697" v="208"/>
          <ac:spMkLst>
            <pc:docMk/>
            <pc:sldMk cId="1171093636" sldId="259"/>
            <ac:spMk id="2" creationId="{AFCE6974-ACFA-4B0C-B0E9-820D2C4F7D2A}"/>
          </ac:spMkLst>
        </pc:spChg>
      </pc:sldChg>
      <pc:sldChg chg="addSp delSp modSp">
        <pc:chgData name="dursun tutucu" userId="11b225d5fd923e1f" providerId="Windows Live" clId="Web-{65A34DE9-31FC-4C01-87D6-D04A948E78BF}" dt="2018-04-12T18:38:00.587" v="206"/>
        <pc:sldMkLst>
          <pc:docMk/>
          <pc:sldMk cId="3796633718" sldId="260"/>
        </pc:sldMkLst>
        <pc:spChg chg="mod">
          <ac:chgData name="dursun tutucu" userId="11b225d5fd923e1f" providerId="Windows Live" clId="Web-{65A34DE9-31FC-4C01-87D6-D04A948E78BF}" dt="2018-04-12T18:38:00.587" v="206"/>
          <ac:spMkLst>
            <pc:docMk/>
            <pc:sldMk cId="3796633718" sldId="260"/>
            <ac:spMk id="2" creationId="{D295C7A0-614A-40A6-8197-3E3FD1D29492}"/>
          </ac:spMkLst>
        </pc:spChg>
        <pc:spChg chg="mod">
          <ac:chgData name="dursun tutucu" userId="11b225d5fd923e1f" providerId="Windows Live" clId="Web-{65A34DE9-31FC-4C01-87D6-D04A948E78BF}" dt="2018-04-12T18:35:55.133" v="153"/>
          <ac:spMkLst>
            <pc:docMk/>
            <pc:sldMk cId="3796633718" sldId="260"/>
            <ac:spMk id="3" creationId="{C8BDCA7B-CE4D-458B-9B95-FD0F46D173E7}"/>
          </ac:spMkLst>
        </pc:spChg>
        <pc:spChg chg="add mod">
          <ac:chgData name="dursun tutucu" userId="11b225d5fd923e1f" providerId="Windows Live" clId="Web-{65A34DE9-31FC-4C01-87D6-D04A948E78BF}" dt="2018-04-12T18:36:38.508" v="169"/>
          <ac:spMkLst>
            <pc:docMk/>
            <pc:sldMk cId="3796633718" sldId="260"/>
            <ac:spMk id="8" creationId="{B5877938-B5AC-40D0-94A4-ED1B72087997}"/>
          </ac:spMkLst>
        </pc:spChg>
        <pc:picChg chg="add mod">
          <ac:chgData name="dursun tutucu" userId="11b225d5fd923e1f" providerId="Windows Live" clId="Web-{65A34DE9-31FC-4C01-87D6-D04A948E78BF}" dt="2018-04-12T18:36:40.899" v="170"/>
          <ac:picMkLst>
            <pc:docMk/>
            <pc:sldMk cId="3796633718" sldId="260"/>
            <ac:picMk id="4" creationId="{46F80B50-C76C-434C-A7F7-F6FC271EB9EC}"/>
          </ac:picMkLst>
        </pc:picChg>
        <pc:picChg chg="del">
          <ac:chgData name="dursun tutucu" userId="11b225d5fd923e1f" providerId="Windows Live" clId="Web-{65A34DE9-31FC-4C01-87D6-D04A948E78BF}" dt="2018-04-12T18:37:21.774" v="179"/>
          <ac:picMkLst>
            <pc:docMk/>
            <pc:sldMk cId="3796633718" sldId="260"/>
            <ac:picMk id="5" creationId="{81EC3AE2-2563-4087-8272-F59F505C4A70}"/>
          </ac:picMkLst>
        </pc:picChg>
        <pc:picChg chg="del">
          <ac:chgData name="dursun tutucu" userId="11b225d5fd923e1f" providerId="Windows Live" clId="Web-{65A34DE9-31FC-4C01-87D6-D04A948E78BF}" dt="2018-04-12T18:37:18.962" v="178"/>
          <ac:picMkLst>
            <pc:docMk/>
            <pc:sldMk cId="3796633718" sldId="260"/>
            <ac:picMk id="7" creationId="{B66D7442-70D9-4B64-BF52-1DEDE4223C05}"/>
          </ac:picMkLst>
        </pc:picChg>
        <pc:picChg chg="add">
          <ac:chgData name="dursun tutucu" userId="11b225d5fd923e1f" providerId="Windows Live" clId="Web-{65A34DE9-31FC-4C01-87D6-D04A948E78BF}" dt="2018-04-12T18:37:24.524" v="180"/>
          <ac:picMkLst>
            <pc:docMk/>
            <pc:sldMk cId="3796633718" sldId="260"/>
            <ac:picMk id="10" creationId="{770DFF97-C146-47CB-BFE3-3D549ADC5214}"/>
          </ac:picMkLst>
        </pc:picChg>
        <pc:picChg chg="add">
          <ac:chgData name="dursun tutucu" userId="11b225d5fd923e1f" providerId="Windows Live" clId="Web-{65A34DE9-31FC-4C01-87D6-D04A948E78BF}" dt="2018-04-12T18:37:24.540" v="181"/>
          <ac:picMkLst>
            <pc:docMk/>
            <pc:sldMk cId="3796633718" sldId="260"/>
            <ac:picMk id="12" creationId="{4C900EE7-ABB3-426E-A578-449988C793F9}"/>
          </ac:picMkLst>
        </pc:picChg>
      </pc:sldChg>
      <pc:sldChg chg="addSp modSp new">
        <pc:chgData name="dursun tutucu" userId="11b225d5fd923e1f" providerId="Windows Live" clId="Web-{65A34DE9-31FC-4C01-87D6-D04A948E78BF}" dt="2018-04-12T18:42:26.543" v="461"/>
        <pc:sldMkLst>
          <pc:docMk/>
          <pc:sldMk cId="2487031734" sldId="261"/>
        </pc:sldMkLst>
        <pc:spChg chg="mod">
          <ac:chgData name="dursun tutucu" userId="11b225d5fd923e1f" providerId="Windows Live" clId="Web-{65A34DE9-31FC-4C01-87D6-D04A948E78BF}" dt="2018-04-12T18:37:56.181" v="203"/>
          <ac:spMkLst>
            <pc:docMk/>
            <pc:sldMk cId="2487031734" sldId="261"/>
            <ac:spMk id="2" creationId="{BB0E9434-2238-4A30-B87B-BF94AA602E25}"/>
          </ac:spMkLst>
        </pc:spChg>
        <pc:spChg chg="mod">
          <ac:chgData name="dursun tutucu" userId="11b225d5fd923e1f" providerId="Windows Live" clId="Web-{65A34DE9-31FC-4C01-87D6-D04A948E78BF}" dt="2018-04-12T18:42:26.543" v="461"/>
          <ac:spMkLst>
            <pc:docMk/>
            <pc:sldMk cId="2487031734" sldId="261"/>
            <ac:spMk id="3" creationId="{4E6E285C-9852-4D7A-85C4-5D19A0848FAC}"/>
          </ac:spMkLst>
        </pc:spChg>
        <pc:picChg chg="add">
          <ac:chgData name="dursun tutucu" userId="11b225d5fd923e1f" providerId="Windows Live" clId="Web-{65A34DE9-31FC-4C01-87D6-D04A948E78BF}" dt="2018-04-12T18:37:50.259" v="199"/>
          <ac:picMkLst>
            <pc:docMk/>
            <pc:sldMk cId="2487031734" sldId="261"/>
            <ac:picMk id="5" creationId="{961DEF3E-0951-4954-80B3-A1F82B894EFF}"/>
          </ac:picMkLst>
        </pc:picChg>
        <pc:picChg chg="add">
          <ac:chgData name="dursun tutucu" userId="11b225d5fd923e1f" providerId="Windows Live" clId="Web-{65A34DE9-31FC-4C01-87D6-D04A948E78BF}" dt="2018-04-12T18:37:50.259" v="200"/>
          <ac:picMkLst>
            <pc:docMk/>
            <pc:sldMk cId="2487031734" sldId="261"/>
            <ac:picMk id="7" creationId="{F0AF746C-213C-4E68-A57C-394E412C4A06}"/>
          </ac:picMkLst>
        </pc:picChg>
      </pc:sldChg>
    </pc:docChg>
  </pc:docChgLst>
  <pc:docChgLst>
    <pc:chgData name="dursun tutucu" userId="11b225d5fd923e1f" providerId="Windows Live" clId="Web-{ECE21F72-3655-4FD2-ABDF-59DF1BA264D9}"/>
    <pc:docChg chg="modSld">
      <pc:chgData name="dursun tutucu" userId="11b225d5fd923e1f" providerId="Windows Live" clId="Web-{ECE21F72-3655-4FD2-ABDF-59DF1BA264D9}" dt="2018-04-11T06:41:14.979" v="1"/>
      <pc:docMkLst>
        <pc:docMk/>
      </pc:docMkLst>
      <pc:sldChg chg="modSp">
        <pc:chgData name="dursun tutucu" userId="11b225d5fd923e1f" providerId="Windows Live" clId="Web-{ECE21F72-3655-4FD2-ABDF-59DF1BA264D9}" dt="2018-04-11T06:41:14.979" v="1"/>
        <pc:sldMkLst>
          <pc:docMk/>
          <pc:sldMk cId="1674425800" sldId="256"/>
        </pc:sldMkLst>
        <pc:spChg chg="mod">
          <ac:chgData name="dursun tutucu" userId="11b225d5fd923e1f" providerId="Windows Live" clId="Web-{ECE21F72-3655-4FD2-ABDF-59DF1BA264D9}" dt="2018-04-11T06:41:14.979" v="1"/>
          <ac:spMkLst>
            <pc:docMk/>
            <pc:sldMk cId="1674425800" sldId="256"/>
            <ac:spMk id="2" creationId="{00000000-0000-0000-0000-000000000000}"/>
          </ac:spMkLst>
        </pc:spChg>
      </pc:sldChg>
    </pc:docChg>
  </pc:docChgLst>
  <pc:docChgLst>
    <pc:chgData name="dursun tutucu" userId="11b225d5fd923e1f" providerId="Windows Live" clId="Web-{042BB3C6-04C3-4884-907D-108810C7F68B}"/>
    <pc:docChg chg="modSld">
      <pc:chgData name="dursun tutucu" userId="11b225d5fd923e1f" providerId="Windows Live" clId="Web-{042BB3C6-04C3-4884-907D-108810C7F68B}" dt="2018-04-24T19:00:59.783" v="3"/>
      <pc:docMkLst>
        <pc:docMk/>
      </pc:docMkLst>
      <pc:sldChg chg="modSp">
        <pc:chgData name="dursun tutucu" userId="11b225d5fd923e1f" providerId="Windows Live" clId="Web-{042BB3C6-04C3-4884-907D-108810C7F68B}" dt="2018-04-24T19:00:59.783" v="3"/>
        <pc:sldMkLst>
          <pc:docMk/>
          <pc:sldMk cId="1356779230" sldId="270"/>
        </pc:sldMkLst>
        <pc:spChg chg="mod">
          <ac:chgData name="dursun tutucu" userId="11b225d5fd923e1f" providerId="Windows Live" clId="Web-{042BB3C6-04C3-4884-907D-108810C7F68B}" dt="2018-04-24T19:00:59.783" v="3"/>
          <ac:spMkLst>
            <pc:docMk/>
            <pc:sldMk cId="1356779230" sldId="270"/>
            <ac:spMk id="2" creationId="{B7CD9891-EB44-455D-BD7C-91509649DCC0}"/>
          </ac:spMkLst>
        </pc:spChg>
      </pc:sldChg>
    </pc:docChg>
  </pc:docChgLst>
  <pc:docChgLst>
    <pc:chgData name="dursun tutucu" userId="11b225d5fd923e1f" providerId="Windows Live" clId="Web-{2A5B6853-EB13-4FC5-AD24-E1B6E3FD722F}"/>
    <pc:docChg chg="modSld">
      <pc:chgData name="dursun tutucu" userId="11b225d5fd923e1f" providerId="Windows Live" clId="Web-{2A5B6853-EB13-4FC5-AD24-E1B6E3FD722F}" dt="2018-04-22T11:11:33.917" v="0"/>
      <pc:docMkLst>
        <pc:docMk/>
      </pc:docMkLst>
      <pc:sldChg chg="modSp">
        <pc:chgData name="dursun tutucu" userId="11b225d5fd923e1f" providerId="Windows Live" clId="Web-{2A5B6853-EB13-4FC5-AD24-E1B6E3FD722F}" dt="2018-04-22T11:11:33.917" v="0"/>
        <pc:sldMkLst>
          <pc:docMk/>
          <pc:sldMk cId="1674425800" sldId="256"/>
        </pc:sldMkLst>
        <pc:spChg chg="mod">
          <ac:chgData name="dursun tutucu" userId="11b225d5fd923e1f" providerId="Windows Live" clId="Web-{2A5B6853-EB13-4FC5-AD24-E1B6E3FD722F}" dt="2018-04-22T11:11:33.917" v="0"/>
          <ac:spMkLst>
            <pc:docMk/>
            <pc:sldMk cId="1674425800" sldId="256"/>
            <ac:spMk id="3" creationId="{00000000-0000-0000-0000-000000000000}"/>
          </ac:spMkLst>
        </pc:spChg>
      </pc:sldChg>
    </pc:docChg>
  </pc:docChgLst>
  <pc:docChgLst>
    <pc:chgData name="dursun tutucu" userId="11b225d5fd923e1f" providerId="Windows Live" clId="Web-{313552B1-D662-4764-9AEE-E6A15CAEE5C3}"/>
    <pc:docChg chg="addSld modSld">
      <pc:chgData name="dursun tutucu" userId="11b225d5fd923e1f" providerId="Windows Live" clId="Web-{313552B1-D662-4764-9AEE-E6A15CAEE5C3}" dt="2018-04-22T11:14:56.143" v="13"/>
      <pc:docMkLst>
        <pc:docMk/>
      </pc:docMkLst>
      <pc:sldChg chg="addSp delSp modSp new">
        <pc:chgData name="dursun tutucu" userId="11b225d5fd923e1f" providerId="Windows Live" clId="Web-{313552B1-D662-4764-9AEE-E6A15CAEE5C3}" dt="2018-04-22T11:14:56.143" v="13"/>
        <pc:sldMkLst>
          <pc:docMk/>
          <pc:sldMk cId="1356779230" sldId="270"/>
        </pc:sldMkLst>
        <pc:spChg chg="mod">
          <ac:chgData name="dursun tutucu" userId="11b225d5fd923e1f" providerId="Windows Live" clId="Web-{313552B1-D662-4764-9AEE-E6A15CAEE5C3}" dt="2018-04-22T11:14:56.143" v="13"/>
          <ac:spMkLst>
            <pc:docMk/>
            <pc:sldMk cId="1356779230" sldId="270"/>
            <ac:spMk id="2" creationId="{B7CD9891-EB44-455D-BD7C-91509649DCC0}"/>
          </ac:spMkLst>
        </pc:spChg>
        <pc:spChg chg="del">
          <ac:chgData name="dursun tutucu" userId="11b225d5fd923e1f" providerId="Windows Live" clId="Web-{313552B1-D662-4764-9AEE-E6A15CAEE5C3}" dt="2018-04-22T11:14:29.362" v="1"/>
          <ac:spMkLst>
            <pc:docMk/>
            <pc:sldMk cId="1356779230" sldId="270"/>
            <ac:spMk id="3" creationId="{E473155F-F234-4AF4-B237-BAEDA1F9F283}"/>
          </ac:spMkLst>
        </pc:spChg>
        <pc:picChg chg="add">
          <ac:chgData name="dursun tutucu" userId="11b225d5fd923e1f" providerId="Windows Live" clId="Web-{313552B1-D662-4764-9AEE-E6A15CAEE5C3}" dt="2018-04-22T11:14:54.081" v="11"/>
          <ac:picMkLst>
            <pc:docMk/>
            <pc:sldMk cId="1356779230" sldId="270"/>
            <ac:picMk id="5" creationId="{FBC93ED4-5483-4FFE-9E06-A143DEAA6713}"/>
          </ac:picMkLst>
        </pc:picChg>
        <pc:picChg chg="add">
          <ac:chgData name="dursun tutucu" userId="11b225d5fd923e1f" providerId="Windows Live" clId="Web-{313552B1-D662-4764-9AEE-E6A15CAEE5C3}" dt="2018-04-22T11:14:54.081" v="12"/>
          <ac:picMkLst>
            <pc:docMk/>
            <pc:sldMk cId="1356779230" sldId="270"/>
            <ac:picMk id="7" creationId="{54CB1663-7B19-408A-8244-D621BC644A4D}"/>
          </ac:picMkLst>
        </pc:picChg>
      </pc:sldChg>
    </pc:docChg>
  </pc:docChgLst>
  <pc:docChgLst>
    <pc:chgData name="dursun tutucu" userId="11b225d5fd923e1f" providerId="Windows Live" clId="Web-{B669C31A-69CC-4CAF-A767-29FEFB6865AD}"/>
    <pc:docChg chg="addSld modSld">
      <pc:chgData name="dursun tutucu" userId="11b225d5fd923e1f" providerId="Windows Live" clId="Web-{B669C31A-69CC-4CAF-A767-29FEFB6865AD}" dt="2018-04-12T08:47:22.904" v="1030"/>
      <pc:docMkLst>
        <pc:docMk/>
      </pc:docMkLst>
      <pc:sldChg chg="modSp">
        <pc:chgData name="dursun tutucu" userId="11b225d5fd923e1f" providerId="Windows Live" clId="Web-{B669C31A-69CC-4CAF-A767-29FEFB6865AD}" dt="2018-04-12T08:20:26.718" v="728"/>
        <pc:sldMkLst>
          <pc:docMk/>
          <pc:sldMk cId="3837183575" sldId="258"/>
        </pc:sldMkLst>
        <pc:spChg chg="mod">
          <ac:chgData name="dursun tutucu" userId="11b225d5fd923e1f" providerId="Windows Live" clId="Web-{B669C31A-69CC-4CAF-A767-29FEFB6865AD}" dt="2018-04-12T08:20:26.718" v="728"/>
          <ac:spMkLst>
            <pc:docMk/>
            <pc:sldMk cId="3837183575" sldId="258"/>
            <ac:spMk id="14" creationId="{A9ED7578-97E9-4E29-A205-C76B02BF0DCE}"/>
          </ac:spMkLst>
        </pc:spChg>
      </pc:sldChg>
      <pc:sldChg chg="addSp modSp">
        <pc:chgData name="dursun tutucu" userId="11b225d5fd923e1f" providerId="Windows Live" clId="Web-{B669C31A-69CC-4CAF-A767-29FEFB6865AD}" dt="2018-04-12T08:21:46.750" v="755"/>
        <pc:sldMkLst>
          <pc:docMk/>
          <pc:sldMk cId="1171093636" sldId="259"/>
        </pc:sldMkLst>
        <pc:spChg chg="mod">
          <ac:chgData name="dursun tutucu" userId="11b225d5fd923e1f" providerId="Windows Live" clId="Web-{B669C31A-69CC-4CAF-A767-29FEFB6865AD}" dt="2018-04-12T08:21:46.750" v="755"/>
          <ac:spMkLst>
            <pc:docMk/>
            <pc:sldMk cId="1171093636" sldId="259"/>
            <ac:spMk id="2" creationId="{AFCE6974-ACFA-4B0C-B0E9-820D2C4F7D2A}"/>
          </ac:spMkLst>
        </pc:spChg>
        <pc:spChg chg="mod">
          <ac:chgData name="dursun tutucu" userId="11b225d5fd923e1f" providerId="Windows Live" clId="Web-{B669C31A-69CC-4CAF-A767-29FEFB6865AD}" dt="2018-04-12T08:19:25.014" v="682"/>
          <ac:spMkLst>
            <pc:docMk/>
            <pc:sldMk cId="1171093636" sldId="259"/>
            <ac:spMk id="3" creationId="{6B85C242-BF14-4CEC-95EF-4893FB271792}"/>
          </ac:spMkLst>
        </pc:spChg>
        <pc:picChg chg="add mod">
          <ac:chgData name="dursun tutucu" userId="11b225d5fd923e1f" providerId="Windows Live" clId="Web-{B669C31A-69CC-4CAF-A767-29FEFB6865AD}" dt="2018-04-12T08:21:42.999" v="754"/>
          <ac:picMkLst>
            <pc:docMk/>
            <pc:sldMk cId="1171093636" sldId="259"/>
            <ac:picMk id="5" creationId="{169192CD-5668-44AB-87D3-6831C48F7A08}"/>
          </ac:picMkLst>
        </pc:picChg>
        <pc:picChg chg="add mod">
          <ac:chgData name="dursun tutucu" userId="11b225d5fd923e1f" providerId="Windows Live" clId="Web-{B669C31A-69CC-4CAF-A767-29FEFB6865AD}" dt="2018-04-12T08:21:39.171" v="753"/>
          <ac:picMkLst>
            <pc:docMk/>
            <pc:sldMk cId="1171093636" sldId="259"/>
            <ac:picMk id="7" creationId="{E0A13567-0D67-4D0C-9811-0E7A2C2C8106}"/>
          </ac:picMkLst>
        </pc:picChg>
        <pc:picChg chg="add mod">
          <ac:chgData name="dursun tutucu" userId="11b225d5fd923e1f" providerId="Windows Live" clId="Web-{B669C31A-69CC-4CAF-A767-29FEFB6865AD}" dt="2018-04-12T08:19:37.561" v="687"/>
          <ac:picMkLst>
            <pc:docMk/>
            <pc:sldMk cId="1171093636" sldId="259"/>
            <ac:picMk id="8" creationId="{99DB9CE7-A736-4349-A7CD-27D38A1B2AC9}"/>
          </ac:picMkLst>
        </pc:picChg>
      </pc:sldChg>
      <pc:sldChg chg="addSp modSp new">
        <pc:chgData name="dursun tutucu" userId="11b225d5fd923e1f" providerId="Windows Live" clId="Web-{B669C31A-69CC-4CAF-A767-29FEFB6865AD}" dt="2018-04-12T08:47:22.889" v="1029"/>
        <pc:sldMkLst>
          <pc:docMk/>
          <pc:sldMk cId="3796633718" sldId="260"/>
        </pc:sldMkLst>
        <pc:spChg chg="mod">
          <ac:chgData name="dursun tutucu" userId="11b225d5fd923e1f" providerId="Windows Live" clId="Web-{B669C31A-69CC-4CAF-A767-29FEFB6865AD}" dt="2018-04-12T08:20:55.312" v="737"/>
          <ac:spMkLst>
            <pc:docMk/>
            <pc:sldMk cId="3796633718" sldId="260"/>
            <ac:spMk id="2" creationId="{D295C7A0-614A-40A6-8197-3E3FD1D29492}"/>
          </ac:spMkLst>
        </pc:spChg>
        <pc:spChg chg="mod">
          <ac:chgData name="dursun tutucu" userId="11b225d5fd923e1f" providerId="Windows Live" clId="Web-{B669C31A-69CC-4CAF-A767-29FEFB6865AD}" dt="2018-04-12T08:47:22.889" v="1029"/>
          <ac:spMkLst>
            <pc:docMk/>
            <pc:sldMk cId="3796633718" sldId="260"/>
            <ac:spMk id="3" creationId="{C8BDCA7B-CE4D-458B-9B95-FD0F46D173E7}"/>
          </ac:spMkLst>
        </pc:spChg>
        <pc:picChg chg="add">
          <ac:chgData name="dursun tutucu" userId="11b225d5fd923e1f" providerId="Windows Live" clId="Web-{B669C31A-69CC-4CAF-A767-29FEFB6865AD}" dt="2018-04-12T08:20:52.406" v="735"/>
          <ac:picMkLst>
            <pc:docMk/>
            <pc:sldMk cId="3796633718" sldId="260"/>
            <ac:picMk id="5" creationId="{81EC3AE2-2563-4087-8272-F59F505C4A70}"/>
          </ac:picMkLst>
        </pc:picChg>
        <pc:picChg chg="add">
          <ac:chgData name="dursun tutucu" userId="11b225d5fd923e1f" providerId="Windows Live" clId="Web-{B669C31A-69CC-4CAF-A767-29FEFB6865AD}" dt="2018-04-12T08:20:52.421" v="736"/>
          <ac:picMkLst>
            <pc:docMk/>
            <pc:sldMk cId="3796633718" sldId="260"/>
            <ac:picMk id="7" creationId="{B66D7442-70D9-4B64-BF52-1DEDE4223C05}"/>
          </ac:picMkLst>
        </pc:picChg>
      </pc:sldChg>
    </pc:docChg>
  </pc:docChgLst>
  <pc:docChgLst>
    <pc:chgData name="dursun tutucu" userId="11b225d5fd923e1f" providerId="Windows Live" clId="Web-{FB2E100A-53C9-4500-AD13-0726EDE879F7}"/>
    <pc:docChg chg="addSld modSld">
      <pc:chgData name="dursun tutucu" userId="11b225d5fd923e1f" providerId="Windows Live" clId="Web-{FB2E100A-53C9-4500-AD13-0726EDE879F7}" dt="2018-04-11T07:44:25.909" v="321"/>
      <pc:docMkLst>
        <pc:docMk/>
      </pc:docMkLst>
      <pc:sldChg chg="addSp modSp">
        <pc:chgData name="dursun tutucu" userId="11b225d5fd923e1f" providerId="Windows Live" clId="Web-{FB2E100A-53C9-4500-AD13-0726EDE879F7}" dt="2018-04-11T07:34:44.578" v="56"/>
        <pc:sldMkLst>
          <pc:docMk/>
          <pc:sldMk cId="1674425800" sldId="256"/>
        </pc:sldMkLst>
        <pc:spChg chg="mod">
          <ac:chgData name="dursun tutucu" userId="11b225d5fd923e1f" providerId="Windows Live" clId="Web-{FB2E100A-53C9-4500-AD13-0726EDE879F7}" dt="2018-04-11T07:33:57.625" v="33"/>
          <ac:spMkLst>
            <pc:docMk/>
            <pc:sldMk cId="1674425800" sldId="256"/>
            <ac:spMk id="2" creationId="{00000000-0000-0000-0000-000000000000}"/>
          </ac:spMkLst>
        </pc:spChg>
        <pc:spChg chg="mod">
          <ac:chgData name="dursun tutucu" userId="11b225d5fd923e1f" providerId="Windows Live" clId="Web-{FB2E100A-53C9-4500-AD13-0726EDE879F7}" dt="2018-04-11T07:34:44.578" v="56"/>
          <ac:spMkLst>
            <pc:docMk/>
            <pc:sldMk cId="1674425800" sldId="256"/>
            <ac:spMk id="3" creationId="{00000000-0000-0000-0000-000000000000}"/>
          </ac:spMkLst>
        </pc:spChg>
        <pc:picChg chg="add mod">
          <ac:chgData name="dursun tutucu" userId="11b225d5fd923e1f" providerId="Windows Live" clId="Web-{FB2E100A-53C9-4500-AD13-0726EDE879F7}" dt="2018-04-11T07:34:03.344" v="35"/>
          <ac:picMkLst>
            <pc:docMk/>
            <pc:sldMk cId="1674425800" sldId="256"/>
            <ac:picMk id="4" creationId="{EC12C194-2704-4948-8A3C-041E817AE56B}"/>
          </ac:picMkLst>
        </pc:picChg>
        <pc:picChg chg="add mod">
          <ac:chgData name="dursun tutucu" userId="11b225d5fd923e1f" providerId="Windows Live" clId="Web-{FB2E100A-53C9-4500-AD13-0726EDE879F7}" dt="2018-04-11T07:34:08.859" v="37"/>
          <ac:picMkLst>
            <pc:docMk/>
            <pc:sldMk cId="1674425800" sldId="256"/>
            <ac:picMk id="6" creationId="{92C851BB-007E-4DAC-8FE5-F51CA7D41281}"/>
          </ac:picMkLst>
        </pc:picChg>
      </pc:sldChg>
      <pc:sldChg chg="addSp modSp new">
        <pc:chgData name="dursun tutucu" userId="11b225d5fd923e1f" providerId="Windows Live" clId="Web-{FB2E100A-53C9-4500-AD13-0726EDE879F7}" dt="2018-04-11T07:36:51.313" v="108"/>
        <pc:sldMkLst>
          <pc:docMk/>
          <pc:sldMk cId="3628155235" sldId="257"/>
        </pc:sldMkLst>
        <pc:spChg chg="mod">
          <ac:chgData name="dursun tutucu" userId="11b225d5fd923e1f" providerId="Windows Live" clId="Web-{FB2E100A-53C9-4500-AD13-0726EDE879F7}" dt="2018-04-11T07:36:46.750" v="107"/>
          <ac:spMkLst>
            <pc:docMk/>
            <pc:sldMk cId="3628155235" sldId="257"/>
            <ac:spMk id="2" creationId="{C080C4A0-4543-42EB-978C-D860062075DD}"/>
          </ac:spMkLst>
        </pc:spChg>
        <pc:spChg chg="mod">
          <ac:chgData name="dursun tutucu" userId="11b225d5fd923e1f" providerId="Windows Live" clId="Web-{FB2E100A-53C9-4500-AD13-0726EDE879F7}" dt="2018-04-11T07:36:51.313" v="108"/>
          <ac:spMkLst>
            <pc:docMk/>
            <pc:sldMk cId="3628155235" sldId="257"/>
            <ac:spMk id="3" creationId="{A46A28C0-D8A2-4AC6-ACC0-2AAEB91BC9F1}"/>
          </ac:spMkLst>
        </pc:spChg>
        <pc:picChg chg="add">
          <ac:chgData name="dursun tutucu" userId="11b225d5fd923e1f" providerId="Windows Live" clId="Web-{FB2E100A-53C9-4500-AD13-0726EDE879F7}" dt="2018-04-11T07:36:44.250" v="105"/>
          <ac:picMkLst>
            <pc:docMk/>
            <pc:sldMk cId="3628155235" sldId="257"/>
            <ac:picMk id="5" creationId="{776DCBE4-C69D-498C-A44D-57CEA93907D2}"/>
          </ac:picMkLst>
        </pc:picChg>
        <pc:picChg chg="add">
          <ac:chgData name="dursun tutucu" userId="11b225d5fd923e1f" providerId="Windows Live" clId="Web-{FB2E100A-53C9-4500-AD13-0726EDE879F7}" dt="2018-04-11T07:36:44.266" v="106"/>
          <ac:picMkLst>
            <pc:docMk/>
            <pc:sldMk cId="3628155235" sldId="257"/>
            <ac:picMk id="7" creationId="{FF8F4630-C021-49FF-9088-317D2BDF70D4}"/>
          </ac:picMkLst>
        </pc:picChg>
      </pc:sldChg>
      <pc:sldChg chg="addSp modSp new">
        <pc:chgData name="dursun tutucu" userId="11b225d5fd923e1f" providerId="Windows Live" clId="Web-{FB2E100A-53C9-4500-AD13-0726EDE879F7}" dt="2018-04-11T07:44:25.909" v="321"/>
        <pc:sldMkLst>
          <pc:docMk/>
          <pc:sldMk cId="3837183575" sldId="258"/>
        </pc:sldMkLst>
        <pc:spChg chg="mod">
          <ac:chgData name="dursun tutucu" userId="11b225d5fd923e1f" providerId="Windows Live" clId="Web-{FB2E100A-53C9-4500-AD13-0726EDE879F7}" dt="2018-04-11T07:44:19.550" v="319"/>
          <ac:spMkLst>
            <pc:docMk/>
            <pc:sldMk cId="3837183575" sldId="258"/>
            <ac:spMk id="2" creationId="{DBC379CE-7F5F-497C-894C-0430A8CEB8B8}"/>
          </ac:spMkLst>
        </pc:spChg>
        <pc:spChg chg="mod">
          <ac:chgData name="dursun tutucu" userId="11b225d5fd923e1f" providerId="Windows Live" clId="Web-{FB2E100A-53C9-4500-AD13-0726EDE879F7}" dt="2018-04-11T07:44:17.222" v="318"/>
          <ac:spMkLst>
            <pc:docMk/>
            <pc:sldMk cId="3837183575" sldId="258"/>
            <ac:spMk id="3" creationId="{5ACE3706-6513-4E69-B319-A10132878EE1}"/>
          </ac:spMkLst>
        </pc:spChg>
        <pc:picChg chg="add">
          <ac:chgData name="dursun tutucu" userId="11b225d5fd923e1f" providerId="Windows Live" clId="Web-{FB2E100A-53C9-4500-AD13-0726EDE879F7}" dt="2018-04-11T07:44:25.909" v="320"/>
          <ac:picMkLst>
            <pc:docMk/>
            <pc:sldMk cId="3837183575" sldId="258"/>
            <ac:picMk id="5" creationId="{919ECA19-155B-4E72-9581-7562D01CBE2B}"/>
          </ac:picMkLst>
        </pc:picChg>
        <pc:picChg chg="add">
          <ac:chgData name="dursun tutucu" userId="11b225d5fd923e1f" providerId="Windows Live" clId="Web-{FB2E100A-53C9-4500-AD13-0726EDE879F7}" dt="2018-04-11T07:44:25.909" v="321"/>
          <ac:picMkLst>
            <pc:docMk/>
            <pc:sldMk cId="3837183575" sldId="258"/>
            <ac:picMk id="7" creationId="{D9DBB90A-EEB6-44BF-8F49-4EDCB7826400}"/>
          </ac:picMkLst>
        </pc:picChg>
      </pc:sldChg>
    </pc:docChg>
  </pc:docChgLst>
  <pc:docChgLst>
    <pc:chgData name="dursun tutucu" userId="11b225d5fd923e1f" providerId="Windows Live" clId="Web-{265DC063-78D6-48E7-8BCC-B6A4F966621D}"/>
    <pc:docChg chg="addSld modSld">
      <pc:chgData name="dursun tutucu" userId="11b225d5fd923e1f" providerId="Windows Live" clId="Web-{265DC063-78D6-48E7-8BCC-B6A4F966621D}" dt="2018-04-11T10:29:03.140" v="303"/>
      <pc:docMkLst>
        <pc:docMk/>
      </pc:docMkLst>
      <pc:sldChg chg="addSp delSp modSp">
        <pc:chgData name="dursun tutucu" userId="11b225d5fd923e1f" providerId="Windows Live" clId="Web-{265DC063-78D6-48E7-8BCC-B6A4F966621D}" dt="2018-04-11T10:11:34.116" v="2"/>
        <pc:sldMkLst>
          <pc:docMk/>
          <pc:sldMk cId="1674425800" sldId="256"/>
        </pc:sldMkLst>
        <pc:picChg chg="add del mod">
          <ac:chgData name="dursun tutucu" userId="11b225d5fd923e1f" providerId="Windows Live" clId="Web-{265DC063-78D6-48E7-8BCC-B6A4F966621D}" dt="2018-04-11T10:11:34.116" v="2"/>
          <ac:picMkLst>
            <pc:docMk/>
            <pc:sldMk cId="1674425800" sldId="256"/>
            <ac:picMk id="5" creationId="{417DF392-301A-4EF8-A8B0-75BB4FBEFA70}"/>
          </ac:picMkLst>
        </pc:picChg>
      </pc:sldChg>
      <pc:sldChg chg="addSp delSp modSp">
        <pc:chgData name="dursun tutucu" userId="11b225d5fd923e1f" providerId="Windows Live" clId="Web-{265DC063-78D6-48E7-8BCC-B6A4F966621D}" dt="2018-04-11T10:17:10.791" v="234"/>
        <pc:sldMkLst>
          <pc:docMk/>
          <pc:sldMk cId="3837183575" sldId="258"/>
        </pc:sldMkLst>
        <pc:spChg chg="mod">
          <ac:chgData name="dursun tutucu" userId="11b225d5fd923e1f" providerId="Windows Live" clId="Web-{265DC063-78D6-48E7-8BCC-B6A4F966621D}" dt="2018-04-11T10:17:10.791" v="234"/>
          <ac:spMkLst>
            <pc:docMk/>
            <pc:sldMk cId="3837183575" sldId="258"/>
            <ac:spMk id="2" creationId="{DBC379CE-7F5F-497C-894C-0430A8CEB8B8}"/>
          </ac:spMkLst>
        </pc:spChg>
        <pc:spChg chg="mod">
          <ac:chgData name="dursun tutucu" userId="11b225d5fd923e1f" providerId="Windows Live" clId="Web-{265DC063-78D6-48E7-8BCC-B6A4F966621D}" dt="2018-04-11T10:16:53.619" v="230"/>
          <ac:spMkLst>
            <pc:docMk/>
            <pc:sldMk cId="3837183575" sldId="258"/>
            <ac:spMk id="3" creationId="{5ACE3706-6513-4E69-B319-A10132878EE1}"/>
          </ac:spMkLst>
        </pc:spChg>
        <pc:spChg chg="add del mod">
          <ac:chgData name="dursun tutucu" userId="11b225d5fd923e1f" providerId="Windows Live" clId="Web-{265DC063-78D6-48E7-8BCC-B6A4F966621D}" dt="2018-04-11T10:14:29.009" v="36"/>
          <ac:spMkLst>
            <pc:docMk/>
            <pc:sldMk cId="3837183575" sldId="258"/>
            <ac:spMk id="12" creationId="{A368AC88-F89D-48F3-ADB6-6BD944D27F33}"/>
          </ac:spMkLst>
        </pc:spChg>
        <pc:spChg chg="add mod">
          <ac:chgData name="dursun tutucu" userId="11b225d5fd923e1f" providerId="Windows Live" clId="Web-{265DC063-78D6-48E7-8BCC-B6A4F966621D}" dt="2018-04-11T10:15:22.165" v="55"/>
          <ac:spMkLst>
            <pc:docMk/>
            <pc:sldMk cId="3837183575" sldId="258"/>
            <ac:spMk id="13" creationId="{74E5B8E5-8B53-4DC2-92FB-7A0F63F65A0E}"/>
          </ac:spMkLst>
        </pc:spChg>
        <pc:spChg chg="add mod">
          <ac:chgData name="dursun tutucu" userId="11b225d5fd923e1f" providerId="Windows Live" clId="Web-{265DC063-78D6-48E7-8BCC-B6A4F966621D}" dt="2018-04-11T10:16:02.635" v="124"/>
          <ac:spMkLst>
            <pc:docMk/>
            <pc:sldMk cId="3837183575" sldId="258"/>
            <ac:spMk id="14" creationId="{A9ED7578-97E9-4E29-A205-C76B02BF0DCE}"/>
          </ac:spMkLst>
        </pc:spChg>
        <pc:picChg chg="add mod">
          <ac:chgData name="dursun tutucu" userId="11b225d5fd923e1f" providerId="Windows Live" clId="Web-{265DC063-78D6-48E7-8BCC-B6A4F966621D}" dt="2018-04-11T10:14:00.196" v="25"/>
          <ac:picMkLst>
            <pc:docMk/>
            <pc:sldMk cId="3837183575" sldId="258"/>
            <ac:picMk id="4" creationId="{2136F5FE-1AF5-4DFA-9B62-12B5D4029DFE}"/>
          </ac:picMkLst>
        </pc:picChg>
        <pc:picChg chg="add mod">
          <ac:chgData name="dursun tutucu" userId="11b225d5fd923e1f" providerId="Windows Live" clId="Web-{265DC063-78D6-48E7-8BCC-B6A4F966621D}" dt="2018-04-11T10:13:57.462" v="23"/>
          <ac:picMkLst>
            <pc:docMk/>
            <pc:sldMk cId="3837183575" sldId="258"/>
            <ac:picMk id="8" creationId="{7485A981-83AC-4750-87E4-57B52ABDA107}"/>
          </ac:picMkLst>
        </pc:picChg>
        <pc:picChg chg="add mod">
          <ac:chgData name="dursun tutucu" userId="11b225d5fd923e1f" providerId="Windows Live" clId="Web-{265DC063-78D6-48E7-8BCC-B6A4F966621D}" dt="2018-04-11T10:14:00.196" v="24"/>
          <ac:picMkLst>
            <pc:docMk/>
            <pc:sldMk cId="3837183575" sldId="258"/>
            <ac:picMk id="10" creationId="{B4CD6C1E-9339-46E4-BDCC-162935FB03BF}"/>
          </ac:picMkLst>
        </pc:picChg>
      </pc:sldChg>
      <pc:sldChg chg="modSp new">
        <pc:chgData name="dursun tutucu" userId="11b225d5fd923e1f" providerId="Windows Live" clId="Web-{265DC063-78D6-48E7-8BCC-B6A4F966621D}" dt="2018-04-11T10:29:03.140" v="302"/>
        <pc:sldMkLst>
          <pc:docMk/>
          <pc:sldMk cId="1171093636" sldId="259"/>
        </pc:sldMkLst>
        <pc:spChg chg="mod">
          <ac:chgData name="dursun tutucu" userId="11b225d5fd923e1f" providerId="Windows Live" clId="Web-{265DC063-78D6-48E7-8BCC-B6A4F966621D}" dt="2018-04-11T10:17:57.042" v="251"/>
          <ac:spMkLst>
            <pc:docMk/>
            <pc:sldMk cId="1171093636" sldId="259"/>
            <ac:spMk id="2" creationId="{AFCE6974-ACFA-4B0C-B0E9-820D2C4F7D2A}"/>
          </ac:spMkLst>
        </pc:spChg>
        <pc:spChg chg="mod">
          <ac:chgData name="dursun tutucu" userId="11b225d5fd923e1f" providerId="Windows Live" clId="Web-{265DC063-78D6-48E7-8BCC-B6A4F966621D}" dt="2018-04-11T10:29:03.140" v="302"/>
          <ac:spMkLst>
            <pc:docMk/>
            <pc:sldMk cId="1171093636" sldId="259"/>
            <ac:spMk id="3" creationId="{6B85C242-BF14-4CEC-95EF-4893FB271792}"/>
          </ac:spMkLst>
        </pc:spChg>
      </pc:sldChg>
    </pc:docChg>
  </pc:docChgLst>
  <pc:docChgLst>
    <pc:chgData name="dursun tutucu" userId="11b225d5fd923e1f" providerId="Windows Live" clId="Web-{08905830-676A-4955-9953-2C470B2327FB}"/>
    <pc:docChg chg="mod modSld modMainMaster setSldSz">
      <pc:chgData name="dursun tutucu" userId="11b225d5fd923e1f" providerId="Windows Live" clId="Web-{08905830-676A-4955-9953-2C470B2327FB}" dt="2018-04-10T19:34:40.031" v="29"/>
      <pc:docMkLst>
        <pc:docMk/>
      </pc:docMkLst>
      <pc:sldChg chg="modSp">
        <pc:chgData name="dursun tutucu" userId="11b225d5fd923e1f" providerId="Windows Live" clId="Web-{08905830-676A-4955-9953-2C470B2327FB}" dt="2018-04-10T19:34:40.031" v="29"/>
        <pc:sldMkLst>
          <pc:docMk/>
          <pc:sldMk cId="1674425800" sldId="256"/>
        </pc:sldMkLst>
        <pc:spChg chg="mod">
          <ac:chgData name="dursun tutucu" userId="11b225d5fd923e1f" providerId="Windows Live" clId="Web-{08905830-676A-4955-9953-2C470B2327FB}" dt="2018-04-10T19:34:40.031" v="29"/>
          <ac:spMkLst>
            <pc:docMk/>
            <pc:sldMk cId="1674425800" sldId="256"/>
            <ac:spMk id="2" creationId="{00000000-0000-0000-0000-000000000000}"/>
          </ac:spMkLst>
        </pc:spChg>
      </pc:sldChg>
    </pc:docChg>
  </pc:docChgLst>
  <pc:docChgLst>
    <pc:chgData name="dursun tutucu" userId="11b225d5fd923e1f" providerId="Windows Live" clId="Web-{2A18280F-F372-42D2-BD27-6FE3198BBCEE}"/>
    <pc:docChg chg="addSld modSld">
      <pc:chgData name="dursun tutucu" userId="11b225d5fd923e1f" providerId="Windows Live" clId="Web-{2A18280F-F372-42D2-BD27-6FE3198BBCEE}" dt="2018-04-12T21:10:46.556" v="3773"/>
      <pc:docMkLst>
        <pc:docMk/>
      </pc:docMkLst>
      <pc:sldChg chg="addSp modSp">
        <pc:chgData name="dursun tutucu" userId="11b225d5fd923e1f" providerId="Windows Live" clId="Web-{2A18280F-F372-42D2-BD27-6FE3198BBCEE}" dt="2018-04-12T19:04:40.862" v="12"/>
        <pc:sldMkLst>
          <pc:docMk/>
          <pc:sldMk cId="2487031734" sldId="261"/>
        </pc:sldMkLst>
        <pc:picChg chg="add mod">
          <ac:chgData name="dursun tutucu" userId="11b225d5fd923e1f" providerId="Windows Live" clId="Web-{2A18280F-F372-42D2-BD27-6FE3198BBCEE}" dt="2018-04-12T19:04:40.862" v="12"/>
          <ac:picMkLst>
            <pc:docMk/>
            <pc:sldMk cId="2487031734" sldId="261"/>
            <ac:picMk id="4" creationId="{38684C67-8C5E-4B32-8DA2-5CD82721AFC5}"/>
          </ac:picMkLst>
        </pc:picChg>
      </pc:sldChg>
      <pc:sldChg chg="addSp delSp modSp new">
        <pc:chgData name="dursun tutucu" userId="11b225d5fd923e1f" providerId="Windows Live" clId="Web-{2A18280F-F372-42D2-BD27-6FE3198BBCEE}" dt="2018-04-12T19:37:08.271" v="823"/>
        <pc:sldMkLst>
          <pc:docMk/>
          <pc:sldMk cId="843092852" sldId="262"/>
        </pc:sldMkLst>
        <pc:spChg chg="mod">
          <ac:chgData name="dursun tutucu" userId="11b225d5fd923e1f" providerId="Windows Live" clId="Web-{2A18280F-F372-42D2-BD27-6FE3198BBCEE}" dt="2018-04-12T19:37:08.271" v="823"/>
          <ac:spMkLst>
            <pc:docMk/>
            <pc:sldMk cId="843092852" sldId="262"/>
            <ac:spMk id="2" creationId="{7FF1FDA7-7B76-40AC-A703-D75DB677BC2C}"/>
          </ac:spMkLst>
        </pc:spChg>
        <pc:spChg chg="mod">
          <ac:chgData name="dursun tutucu" userId="11b225d5fd923e1f" providerId="Windows Live" clId="Web-{2A18280F-F372-42D2-BD27-6FE3198BBCEE}" dt="2018-04-12T19:33:29" v="758"/>
          <ac:spMkLst>
            <pc:docMk/>
            <pc:sldMk cId="843092852" sldId="262"/>
            <ac:spMk id="3" creationId="{5CB63179-72FA-45EE-BE20-44CE14F3EF9C}"/>
          </ac:spMkLst>
        </pc:spChg>
        <pc:spChg chg="add mod">
          <ac:chgData name="dursun tutucu" userId="11b225d5fd923e1f" providerId="Windows Live" clId="Web-{2A18280F-F372-42D2-BD27-6FE3198BBCEE}" dt="2018-04-12T19:34:02.782" v="785"/>
          <ac:spMkLst>
            <pc:docMk/>
            <pc:sldMk cId="843092852" sldId="262"/>
            <ac:spMk id="10" creationId="{54ACB994-34BB-4E95-8D3F-FC5176FC2408}"/>
          </ac:spMkLst>
        </pc:spChg>
        <pc:spChg chg="add mod">
          <ac:chgData name="dursun tutucu" userId="11b225d5fd923e1f" providerId="Windows Live" clId="Web-{2A18280F-F372-42D2-BD27-6FE3198BBCEE}" dt="2018-04-12T19:35:41.785" v="809"/>
          <ac:spMkLst>
            <pc:docMk/>
            <pc:sldMk cId="843092852" sldId="262"/>
            <ac:spMk id="15" creationId="{D75CAE0F-3F5F-403A-927D-9C59C06E8D53}"/>
          </ac:spMkLst>
        </pc:spChg>
        <pc:picChg chg="add">
          <ac:chgData name="dursun tutucu" userId="11b225d5fd923e1f" providerId="Windows Live" clId="Web-{2A18280F-F372-42D2-BD27-6FE3198BBCEE}" dt="2018-04-12T19:17:21.147" v="24"/>
          <ac:picMkLst>
            <pc:docMk/>
            <pc:sldMk cId="843092852" sldId="262"/>
            <ac:picMk id="5" creationId="{947FD706-046D-49CB-A0A6-38FB1E036559}"/>
          </ac:picMkLst>
        </pc:picChg>
        <pc:picChg chg="add">
          <ac:chgData name="dursun tutucu" userId="11b225d5fd923e1f" providerId="Windows Live" clId="Web-{2A18280F-F372-42D2-BD27-6FE3198BBCEE}" dt="2018-04-12T19:17:21.147" v="25"/>
          <ac:picMkLst>
            <pc:docMk/>
            <pc:sldMk cId="843092852" sldId="262"/>
            <ac:picMk id="7" creationId="{681B8CB5-D7CF-48B3-BEC4-09F4B1B6E5D7}"/>
          </ac:picMkLst>
        </pc:picChg>
        <pc:picChg chg="add mod modCrop">
          <ac:chgData name="dursun tutucu" userId="11b225d5fd923e1f" providerId="Windows Live" clId="Web-{2A18280F-F372-42D2-BD27-6FE3198BBCEE}" dt="2018-04-12T19:33:24.141" v="756"/>
          <ac:picMkLst>
            <pc:docMk/>
            <pc:sldMk cId="843092852" sldId="262"/>
            <ac:picMk id="8" creationId="{7FF78974-E574-4E26-BB3C-95AE39A3F31E}"/>
          </ac:picMkLst>
        </pc:picChg>
        <pc:picChg chg="add del mod">
          <ac:chgData name="dursun tutucu" userId="11b225d5fd923e1f" providerId="Windows Live" clId="Web-{2A18280F-F372-42D2-BD27-6FE3198BBCEE}" dt="2018-04-12T19:34:47.346" v="788"/>
          <ac:picMkLst>
            <pc:docMk/>
            <pc:sldMk cId="843092852" sldId="262"/>
            <ac:picMk id="11" creationId="{38A4B838-DFCF-4140-9B81-4DD5E65E4EBE}"/>
          </ac:picMkLst>
        </pc:picChg>
        <pc:picChg chg="add mod">
          <ac:chgData name="dursun tutucu" userId="11b225d5fd923e1f" providerId="Windows Live" clId="Web-{2A18280F-F372-42D2-BD27-6FE3198BBCEE}" dt="2018-04-12T19:35:30.425" v="800"/>
          <ac:picMkLst>
            <pc:docMk/>
            <pc:sldMk cId="843092852" sldId="262"/>
            <ac:picMk id="13" creationId="{140E84EB-946A-40B1-8058-96744AA6D764}"/>
          </ac:picMkLst>
        </pc:picChg>
      </pc:sldChg>
      <pc:sldChg chg="addSp delSp modSp new">
        <pc:chgData name="dursun tutucu" userId="11b225d5fd923e1f" providerId="Windows Live" clId="Web-{2A18280F-F372-42D2-BD27-6FE3198BBCEE}" dt="2018-04-12T19:47:02.771" v="1209"/>
        <pc:sldMkLst>
          <pc:docMk/>
          <pc:sldMk cId="2341304581" sldId="263"/>
        </pc:sldMkLst>
        <pc:spChg chg="mod">
          <ac:chgData name="dursun tutucu" userId="11b225d5fd923e1f" providerId="Windows Live" clId="Web-{2A18280F-F372-42D2-BD27-6FE3198BBCEE}" dt="2018-04-12T19:37:02.631" v="821"/>
          <ac:spMkLst>
            <pc:docMk/>
            <pc:sldMk cId="2341304581" sldId="263"/>
            <ac:spMk id="2" creationId="{F0B8EAC8-24D0-4D78-B1D2-AFBA396348EF}"/>
          </ac:spMkLst>
        </pc:spChg>
        <pc:spChg chg="mod">
          <ac:chgData name="dursun tutucu" userId="11b225d5fd923e1f" providerId="Windows Live" clId="Web-{2A18280F-F372-42D2-BD27-6FE3198BBCEE}" dt="2018-04-12T19:44:05.861" v="1140"/>
          <ac:spMkLst>
            <pc:docMk/>
            <pc:sldMk cId="2341304581" sldId="263"/>
            <ac:spMk id="3" creationId="{75735D57-B0A4-4E85-B394-D3297E57B2EE}"/>
          </ac:spMkLst>
        </pc:spChg>
        <pc:spChg chg="add mod">
          <ac:chgData name="dursun tutucu" userId="11b225d5fd923e1f" providerId="Windows Live" clId="Web-{2A18280F-F372-42D2-BD27-6FE3198BBCEE}" dt="2018-04-12T19:46:59.208" v="1205"/>
          <ac:spMkLst>
            <pc:docMk/>
            <pc:sldMk cId="2341304581" sldId="263"/>
            <ac:spMk id="14" creationId="{E8410271-CF08-46BE-8210-6664F7762C93}"/>
          </ac:spMkLst>
        </pc:spChg>
        <pc:spChg chg="add mod">
          <ac:chgData name="dursun tutucu" userId="11b225d5fd923e1f" providerId="Windows Live" clId="Web-{2A18280F-F372-42D2-BD27-6FE3198BBCEE}" dt="2018-04-12T19:46:46.755" v="1194"/>
          <ac:spMkLst>
            <pc:docMk/>
            <pc:sldMk cId="2341304581" sldId="263"/>
            <ac:spMk id="15" creationId="{C8CE050D-8E84-4A1E-A9E5-05C671A3419F}"/>
          </ac:spMkLst>
        </pc:spChg>
        <pc:picChg chg="add">
          <ac:chgData name="dursun tutucu" userId="11b225d5fd923e1f" providerId="Windows Live" clId="Web-{2A18280F-F372-42D2-BD27-6FE3198BBCEE}" dt="2018-04-12T19:37:11.428" v="824"/>
          <ac:picMkLst>
            <pc:docMk/>
            <pc:sldMk cId="2341304581" sldId="263"/>
            <ac:picMk id="5" creationId="{53943BB4-2DB0-44F0-8E8E-E416FA716416}"/>
          </ac:picMkLst>
        </pc:picChg>
        <pc:picChg chg="add">
          <ac:chgData name="dursun tutucu" userId="11b225d5fd923e1f" providerId="Windows Live" clId="Web-{2A18280F-F372-42D2-BD27-6FE3198BBCEE}" dt="2018-04-12T19:37:11.428" v="825"/>
          <ac:picMkLst>
            <pc:docMk/>
            <pc:sldMk cId="2341304581" sldId="263"/>
            <ac:picMk id="7" creationId="{A4EB0A3B-4B63-4941-A28D-D1E592403B19}"/>
          </ac:picMkLst>
        </pc:picChg>
        <pc:picChg chg="add del mod">
          <ac:chgData name="dursun tutucu" userId="11b225d5fd923e1f" providerId="Windows Live" clId="Web-{2A18280F-F372-42D2-BD27-6FE3198BBCEE}" dt="2018-04-12T19:44:11.235" v="1144"/>
          <ac:picMkLst>
            <pc:docMk/>
            <pc:sldMk cId="2341304581" sldId="263"/>
            <ac:picMk id="8" creationId="{B78397A3-C5AE-468D-8DDC-9AF6B31C2FD2}"/>
          </ac:picMkLst>
        </pc:picChg>
        <pc:picChg chg="add mod">
          <ac:chgData name="dursun tutucu" userId="11b225d5fd923e1f" providerId="Windows Live" clId="Web-{2A18280F-F372-42D2-BD27-6FE3198BBCEE}" dt="2018-04-12T19:47:01.162" v="1208"/>
          <ac:picMkLst>
            <pc:docMk/>
            <pc:sldMk cId="2341304581" sldId="263"/>
            <ac:picMk id="10" creationId="{E10A78F8-FF38-4DC6-9444-CC0B32E1277F}"/>
          </ac:picMkLst>
        </pc:picChg>
        <pc:picChg chg="add mod">
          <ac:chgData name="dursun tutucu" userId="11b225d5fd923e1f" providerId="Windows Live" clId="Web-{2A18280F-F372-42D2-BD27-6FE3198BBCEE}" dt="2018-04-12T19:47:02.771" v="1209"/>
          <ac:picMkLst>
            <pc:docMk/>
            <pc:sldMk cId="2341304581" sldId="263"/>
            <ac:picMk id="12" creationId="{2260CD7C-2697-481E-BA4F-A6783A99CD89}"/>
          </ac:picMkLst>
        </pc:picChg>
      </pc:sldChg>
      <pc:sldChg chg="addSp modSp new">
        <pc:chgData name="dursun tutucu" userId="11b225d5fd923e1f" providerId="Windows Live" clId="Web-{2A18280F-F372-42D2-BD27-6FE3198BBCEE}" dt="2018-04-12T20:22:23.169" v="1776"/>
        <pc:sldMkLst>
          <pc:docMk/>
          <pc:sldMk cId="2182776772" sldId="264"/>
        </pc:sldMkLst>
        <pc:spChg chg="mod">
          <ac:chgData name="dursun tutucu" userId="11b225d5fd923e1f" providerId="Windows Live" clId="Web-{2A18280F-F372-42D2-BD27-6FE3198BBCEE}" dt="2018-04-12T20:20:14.166" v="1752"/>
          <ac:spMkLst>
            <pc:docMk/>
            <pc:sldMk cId="2182776772" sldId="264"/>
            <ac:spMk id="2" creationId="{F71DD0F9-6C57-4CA5-AA67-B60CFEB1B970}"/>
          </ac:spMkLst>
        </pc:spChg>
        <pc:spChg chg="mod">
          <ac:chgData name="dursun tutucu" userId="11b225d5fd923e1f" providerId="Windows Live" clId="Web-{2A18280F-F372-42D2-BD27-6FE3198BBCEE}" dt="2018-04-12T20:20:16.713" v="1753"/>
          <ac:spMkLst>
            <pc:docMk/>
            <pc:sldMk cId="2182776772" sldId="264"/>
            <ac:spMk id="3" creationId="{0020F4B2-6E6A-46D8-8B30-6F72B00CF74F}"/>
          </ac:spMkLst>
        </pc:spChg>
        <pc:spChg chg="add mod">
          <ac:chgData name="dursun tutucu" userId="11b225d5fd923e1f" providerId="Windows Live" clId="Web-{2A18280F-F372-42D2-BD27-6FE3198BBCEE}" dt="2018-04-12T20:20:29.260" v="1764"/>
          <ac:spMkLst>
            <pc:docMk/>
            <pc:sldMk cId="2182776772" sldId="264"/>
            <ac:spMk id="11" creationId="{A6D0DE64-F9EB-4DF2-A49F-FF2106872287}"/>
          </ac:spMkLst>
        </pc:spChg>
        <pc:spChg chg="add mod">
          <ac:chgData name="dursun tutucu" userId="11b225d5fd923e1f" providerId="Windows Live" clId="Web-{2A18280F-F372-42D2-BD27-6FE3198BBCEE}" dt="2018-04-12T20:22:23.169" v="1776"/>
          <ac:spMkLst>
            <pc:docMk/>
            <pc:sldMk cId="2182776772" sldId="264"/>
            <ac:spMk id="14" creationId="{86C2F191-38FE-4BCF-AF8F-637E01560FBE}"/>
          </ac:spMkLst>
        </pc:spChg>
        <pc:picChg chg="add">
          <ac:chgData name="dursun tutucu" userId="11b225d5fd923e1f" providerId="Windows Live" clId="Web-{2A18280F-F372-42D2-BD27-6FE3198BBCEE}" dt="2018-04-12T20:03:25.063" v="1220"/>
          <ac:picMkLst>
            <pc:docMk/>
            <pc:sldMk cId="2182776772" sldId="264"/>
            <ac:picMk id="5" creationId="{D95CD332-F548-45EA-8502-4337B0B056EE}"/>
          </ac:picMkLst>
        </pc:picChg>
        <pc:picChg chg="add">
          <ac:chgData name="dursun tutucu" userId="11b225d5fd923e1f" providerId="Windows Live" clId="Web-{2A18280F-F372-42D2-BD27-6FE3198BBCEE}" dt="2018-04-12T20:03:25.077" v="1221"/>
          <ac:picMkLst>
            <pc:docMk/>
            <pc:sldMk cId="2182776772" sldId="264"/>
            <ac:picMk id="7" creationId="{A45BE097-3C82-4190-974E-7E4D00C38540}"/>
          </ac:picMkLst>
        </pc:picChg>
        <pc:picChg chg="add mod">
          <ac:chgData name="dursun tutucu" userId="11b225d5fd923e1f" providerId="Windows Live" clId="Web-{2A18280F-F372-42D2-BD27-6FE3198BBCEE}" dt="2018-04-12T20:20:18.853" v="1754"/>
          <ac:picMkLst>
            <pc:docMk/>
            <pc:sldMk cId="2182776772" sldId="264"/>
            <ac:picMk id="9" creationId="{D4257CA8-FDED-44DF-9564-FCA93A3E2DBE}"/>
          </ac:picMkLst>
        </pc:picChg>
        <pc:picChg chg="add mod">
          <ac:chgData name="dursun tutucu" userId="11b225d5fd923e1f" providerId="Windows Live" clId="Web-{2A18280F-F372-42D2-BD27-6FE3198BBCEE}" dt="2018-04-12T20:22:13.763" v="1771"/>
          <ac:picMkLst>
            <pc:docMk/>
            <pc:sldMk cId="2182776772" sldId="264"/>
            <ac:picMk id="12" creationId="{64C95F7E-4C81-440B-9E2B-4403718D5C33}"/>
          </ac:picMkLst>
        </pc:picChg>
      </pc:sldChg>
      <pc:sldChg chg="addSp modSp new">
        <pc:chgData name="dursun tutucu" userId="11b225d5fd923e1f" providerId="Windows Live" clId="Web-{2A18280F-F372-42D2-BD27-6FE3198BBCEE}" dt="2018-04-12T20:35:58.971" v="2462"/>
        <pc:sldMkLst>
          <pc:docMk/>
          <pc:sldMk cId="2679442385" sldId="265"/>
        </pc:sldMkLst>
        <pc:spChg chg="mod">
          <ac:chgData name="dursun tutucu" userId="11b225d5fd923e1f" providerId="Windows Live" clId="Web-{2A18280F-F372-42D2-BD27-6FE3198BBCEE}" dt="2018-04-12T20:22:49.670" v="1791"/>
          <ac:spMkLst>
            <pc:docMk/>
            <pc:sldMk cId="2679442385" sldId="265"/>
            <ac:spMk id="2" creationId="{BB7427F2-E9B2-465D-A77B-7E46324B8F89}"/>
          </ac:spMkLst>
        </pc:spChg>
        <pc:spChg chg="mod">
          <ac:chgData name="dursun tutucu" userId="11b225d5fd923e1f" providerId="Windows Live" clId="Web-{2A18280F-F372-42D2-BD27-6FE3198BBCEE}" dt="2018-04-12T20:34:36.063" v="2421"/>
          <ac:spMkLst>
            <pc:docMk/>
            <pc:sldMk cId="2679442385" sldId="265"/>
            <ac:spMk id="3" creationId="{352A95EE-7F58-40F8-8F04-807CB96EA3C6}"/>
          </ac:spMkLst>
        </pc:spChg>
        <pc:spChg chg="add mod">
          <ac:chgData name="dursun tutucu" userId="11b225d5fd923e1f" providerId="Windows Live" clId="Web-{2A18280F-F372-42D2-BD27-6FE3198BBCEE}" dt="2018-04-12T20:35:36.596" v="2450"/>
          <ac:spMkLst>
            <pc:docMk/>
            <pc:sldMk cId="2679442385" sldId="265"/>
            <ac:spMk id="12" creationId="{D4F4E231-DBE0-4D01-BC2C-DDF04E5A1F38}"/>
          </ac:spMkLst>
        </pc:spChg>
        <pc:spChg chg="add mod">
          <ac:chgData name="dursun tutucu" userId="11b225d5fd923e1f" providerId="Windows Live" clId="Web-{2A18280F-F372-42D2-BD27-6FE3198BBCEE}" dt="2018-04-12T20:35:56.565" v="2459"/>
          <ac:spMkLst>
            <pc:docMk/>
            <pc:sldMk cId="2679442385" sldId="265"/>
            <ac:spMk id="13" creationId="{5EC3C854-8EE2-4A9D-A127-F4421002426C}"/>
          </ac:spMkLst>
        </pc:spChg>
        <pc:picChg chg="add">
          <ac:chgData name="dursun tutucu" userId="11b225d5fd923e1f" providerId="Windows Live" clId="Web-{2A18280F-F372-42D2-BD27-6FE3198BBCEE}" dt="2018-04-12T20:22:54.344" v="1792"/>
          <ac:picMkLst>
            <pc:docMk/>
            <pc:sldMk cId="2679442385" sldId="265"/>
            <ac:picMk id="5" creationId="{EE6B99EF-D51F-4D8F-B9C9-10AD9D819490}"/>
          </ac:picMkLst>
        </pc:picChg>
        <pc:picChg chg="add">
          <ac:chgData name="dursun tutucu" userId="11b225d5fd923e1f" providerId="Windows Live" clId="Web-{2A18280F-F372-42D2-BD27-6FE3198BBCEE}" dt="2018-04-12T20:22:54.344" v="1793"/>
          <ac:picMkLst>
            <pc:docMk/>
            <pc:sldMk cId="2679442385" sldId="265"/>
            <ac:picMk id="7" creationId="{204934CD-37BE-4624-ABEA-740FFE18F005}"/>
          </ac:picMkLst>
        </pc:picChg>
        <pc:picChg chg="add mod">
          <ac:chgData name="dursun tutucu" userId="11b225d5fd923e1f" providerId="Windows Live" clId="Web-{2A18280F-F372-42D2-BD27-6FE3198BBCEE}" dt="2018-04-12T20:34:38.642" v="2424"/>
          <ac:picMkLst>
            <pc:docMk/>
            <pc:sldMk cId="2679442385" sldId="265"/>
            <ac:picMk id="8" creationId="{3E7A4733-D682-4EA1-A690-9F862D343250}"/>
          </ac:picMkLst>
        </pc:picChg>
        <pc:picChg chg="add mod">
          <ac:chgData name="dursun tutucu" userId="11b225d5fd923e1f" providerId="Windows Live" clId="Web-{2A18280F-F372-42D2-BD27-6FE3198BBCEE}" dt="2018-04-12T20:35:58.971" v="2462"/>
          <ac:picMkLst>
            <pc:docMk/>
            <pc:sldMk cId="2679442385" sldId="265"/>
            <ac:picMk id="10" creationId="{28BD0072-8EB2-4739-8B44-BC2509891378}"/>
          </ac:picMkLst>
        </pc:picChg>
      </pc:sldChg>
      <pc:sldChg chg="addSp modSp new">
        <pc:chgData name="dursun tutucu" userId="11b225d5fd923e1f" providerId="Windows Live" clId="Web-{2A18280F-F372-42D2-BD27-6FE3198BBCEE}" dt="2018-04-12T20:44:04.749" v="2567"/>
        <pc:sldMkLst>
          <pc:docMk/>
          <pc:sldMk cId="2628847389" sldId="266"/>
        </pc:sldMkLst>
        <pc:spChg chg="mod">
          <ac:chgData name="dursun tutucu" userId="11b225d5fd923e1f" providerId="Windows Live" clId="Web-{2A18280F-F372-42D2-BD27-6FE3198BBCEE}" dt="2018-04-12T20:36:38.645" v="2477"/>
          <ac:spMkLst>
            <pc:docMk/>
            <pc:sldMk cId="2628847389" sldId="266"/>
            <ac:spMk id="2" creationId="{151ABB72-7FC7-4F55-A5E5-33BA384E98CB}"/>
          </ac:spMkLst>
        </pc:spChg>
        <pc:spChg chg="mod">
          <ac:chgData name="dursun tutucu" userId="11b225d5fd923e1f" providerId="Windows Live" clId="Web-{2A18280F-F372-42D2-BD27-6FE3198BBCEE}" dt="2018-04-12T20:38:49.944" v="2508"/>
          <ac:spMkLst>
            <pc:docMk/>
            <pc:sldMk cId="2628847389" sldId="266"/>
            <ac:spMk id="3" creationId="{B2B13BEB-3865-41A3-9A96-1D2CEDC09BF4}"/>
          </ac:spMkLst>
        </pc:spChg>
        <pc:spChg chg="add mod">
          <ac:chgData name="dursun tutucu" userId="11b225d5fd923e1f" providerId="Windows Live" clId="Web-{2A18280F-F372-42D2-BD27-6FE3198BBCEE}" dt="2018-04-12T20:43:50" v="2562"/>
          <ac:spMkLst>
            <pc:docMk/>
            <pc:sldMk cId="2628847389" sldId="266"/>
            <ac:spMk id="12" creationId="{E5871176-B3DF-499D-B785-49577FA2F457}"/>
          </ac:spMkLst>
        </pc:spChg>
        <pc:spChg chg="add mod">
          <ac:chgData name="dursun tutucu" userId="11b225d5fd923e1f" providerId="Windows Live" clId="Web-{2A18280F-F372-42D2-BD27-6FE3198BBCEE}" dt="2018-04-12T20:44:04.749" v="2567"/>
          <ac:spMkLst>
            <pc:docMk/>
            <pc:sldMk cId="2628847389" sldId="266"/>
            <ac:spMk id="13" creationId="{2559B07E-557E-4BF2-B5F1-BA9A268FC74D}"/>
          </ac:spMkLst>
        </pc:spChg>
        <pc:picChg chg="add">
          <ac:chgData name="dursun tutucu" userId="11b225d5fd923e1f" providerId="Windows Live" clId="Web-{2A18280F-F372-42D2-BD27-6FE3198BBCEE}" dt="2018-04-12T20:36:36.081" v="2475"/>
          <ac:picMkLst>
            <pc:docMk/>
            <pc:sldMk cId="2628847389" sldId="266"/>
            <ac:picMk id="5" creationId="{39D3C90A-D5C6-4F0C-8BFC-74D82E525DE2}"/>
          </ac:picMkLst>
        </pc:picChg>
        <pc:picChg chg="add">
          <ac:chgData name="dursun tutucu" userId="11b225d5fd923e1f" providerId="Windows Live" clId="Web-{2A18280F-F372-42D2-BD27-6FE3198BBCEE}" dt="2018-04-12T20:36:36.098" v="2476"/>
          <ac:picMkLst>
            <pc:docMk/>
            <pc:sldMk cId="2628847389" sldId="266"/>
            <ac:picMk id="7" creationId="{D81B0011-213C-471E-889B-34683CC54873}"/>
          </ac:picMkLst>
        </pc:picChg>
        <pc:picChg chg="add mod">
          <ac:chgData name="dursun tutucu" userId="11b225d5fd923e1f" providerId="Windows Live" clId="Web-{2A18280F-F372-42D2-BD27-6FE3198BBCEE}" dt="2018-04-12T20:43:15.592" v="2516"/>
          <ac:picMkLst>
            <pc:docMk/>
            <pc:sldMk cId="2628847389" sldId="266"/>
            <ac:picMk id="8" creationId="{21911925-56AA-495F-B16B-8225A5C55359}"/>
          </ac:picMkLst>
        </pc:picChg>
        <pc:picChg chg="add mod">
          <ac:chgData name="dursun tutucu" userId="11b225d5fd923e1f" providerId="Windows Live" clId="Web-{2A18280F-F372-42D2-BD27-6FE3198BBCEE}" dt="2018-04-12T20:43:15.545" v="2515"/>
          <ac:picMkLst>
            <pc:docMk/>
            <pc:sldMk cId="2628847389" sldId="266"/>
            <ac:picMk id="10" creationId="{108067E5-2FD1-451D-BBFF-FCCCA852A52A}"/>
          </ac:picMkLst>
        </pc:picChg>
      </pc:sldChg>
      <pc:sldChg chg="addSp modSp new">
        <pc:chgData name="dursun tutucu" userId="11b225d5fd923e1f" providerId="Windows Live" clId="Web-{2A18280F-F372-42D2-BD27-6FE3198BBCEE}" dt="2018-04-12T20:49:26.367" v="2871"/>
        <pc:sldMkLst>
          <pc:docMk/>
          <pc:sldMk cId="3595800282" sldId="267"/>
        </pc:sldMkLst>
        <pc:spChg chg="mod">
          <ac:chgData name="dursun tutucu" userId="11b225d5fd923e1f" providerId="Windows Live" clId="Web-{2A18280F-F372-42D2-BD27-6FE3198BBCEE}" dt="2018-04-12T20:44:40.610" v="2588"/>
          <ac:spMkLst>
            <pc:docMk/>
            <pc:sldMk cId="3595800282" sldId="267"/>
            <ac:spMk id="2" creationId="{78608F57-1BEB-43CF-9F04-DB24036AEDF1}"/>
          </ac:spMkLst>
        </pc:spChg>
        <pc:spChg chg="mod">
          <ac:chgData name="dursun tutucu" userId="11b225d5fd923e1f" providerId="Windows Live" clId="Web-{2A18280F-F372-42D2-BD27-6FE3198BBCEE}" dt="2018-04-12T20:48:18.865" v="2838"/>
          <ac:spMkLst>
            <pc:docMk/>
            <pc:sldMk cId="3595800282" sldId="267"/>
            <ac:spMk id="3" creationId="{25EA9246-BA05-4BED-ABEC-CBA0707DFABE}"/>
          </ac:spMkLst>
        </pc:spChg>
        <pc:spChg chg="add mod">
          <ac:chgData name="dursun tutucu" userId="11b225d5fd923e1f" providerId="Windows Live" clId="Web-{2A18280F-F372-42D2-BD27-6FE3198BBCEE}" dt="2018-04-12T20:49:12.913" v="2862"/>
          <ac:spMkLst>
            <pc:docMk/>
            <pc:sldMk cId="3595800282" sldId="267"/>
            <ac:spMk id="12" creationId="{605B4D99-69EC-43CE-953F-BE48DF184A93}"/>
          </ac:spMkLst>
        </pc:spChg>
        <pc:spChg chg="add mod">
          <ac:chgData name="dursun tutucu" userId="11b225d5fd923e1f" providerId="Windows Live" clId="Web-{2A18280F-F372-42D2-BD27-6FE3198BBCEE}" dt="2018-04-12T20:49:26.367" v="2871"/>
          <ac:spMkLst>
            <pc:docMk/>
            <pc:sldMk cId="3595800282" sldId="267"/>
            <ac:spMk id="13" creationId="{39B54D21-0C24-4C45-AF7C-42FD69966407}"/>
          </ac:spMkLst>
        </pc:spChg>
        <pc:picChg chg="add">
          <ac:chgData name="dursun tutucu" userId="11b225d5fd923e1f" providerId="Windows Live" clId="Web-{2A18280F-F372-42D2-BD27-6FE3198BBCEE}" dt="2018-04-12T20:44:37.875" v="2586"/>
          <ac:picMkLst>
            <pc:docMk/>
            <pc:sldMk cId="3595800282" sldId="267"/>
            <ac:picMk id="5" creationId="{4DC51266-5E1B-40AB-8D98-D5AA7F823039}"/>
          </ac:picMkLst>
        </pc:picChg>
        <pc:picChg chg="add">
          <ac:chgData name="dursun tutucu" userId="11b225d5fd923e1f" providerId="Windows Live" clId="Web-{2A18280F-F372-42D2-BD27-6FE3198BBCEE}" dt="2018-04-12T20:44:37.875" v="2587"/>
          <ac:picMkLst>
            <pc:docMk/>
            <pc:sldMk cId="3595800282" sldId="267"/>
            <ac:picMk id="7" creationId="{9FCAAD29-AD08-43C2-A6D4-49CFE02B0CDB}"/>
          </ac:picMkLst>
        </pc:picChg>
        <pc:picChg chg="add mod">
          <ac:chgData name="dursun tutucu" userId="11b225d5fd923e1f" providerId="Windows Live" clId="Web-{2A18280F-F372-42D2-BD27-6FE3198BBCEE}" dt="2018-04-12T20:48:22.693" v="2842"/>
          <ac:picMkLst>
            <pc:docMk/>
            <pc:sldMk cId="3595800282" sldId="267"/>
            <ac:picMk id="8" creationId="{6DEBA722-C001-4682-B819-8E70180234F0}"/>
          </ac:picMkLst>
        </pc:picChg>
        <pc:picChg chg="add mod">
          <ac:chgData name="dursun tutucu" userId="11b225d5fd923e1f" providerId="Windows Live" clId="Web-{2A18280F-F372-42D2-BD27-6FE3198BBCEE}" dt="2018-04-12T20:48:53.585" v="2847"/>
          <ac:picMkLst>
            <pc:docMk/>
            <pc:sldMk cId="3595800282" sldId="267"/>
            <ac:picMk id="10" creationId="{DD6B8D68-C42F-4C73-9FE6-AC55BFA9F056}"/>
          </ac:picMkLst>
        </pc:picChg>
      </pc:sldChg>
      <pc:sldChg chg="addSp delSp modSp new">
        <pc:chgData name="dursun tutucu" userId="11b225d5fd923e1f" providerId="Windows Live" clId="Web-{2A18280F-F372-42D2-BD27-6FE3198BBCEE}" dt="2018-04-12T21:01:52.433" v="3260"/>
        <pc:sldMkLst>
          <pc:docMk/>
          <pc:sldMk cId="3274205319" sldId="268"/>
        </pc:sldMkLst>
        <pc:spChg chg="mod">
          <ac:chgData name="dursun tutucu" userId="11b225d5fd923e1f" providerId="Windows Live" clId="Web-{2A18280F-F372-42D2-BD27-6FE3198BBCEE}" dt="2018-04-12T20:49:43.711" v="2882"/>
          <ac:spMkLst>
            <pc:docMk/>
            <pc:sldMk cId="3274205319" sldId="268"/>
            <ac:spMk id="2" creationId="{87FE23C1-BD89-4361-B2E6-54C521BD75DF}"/>
          </ac:spMkLst>
        </pc:spChg>
        <pc:spChg chg="mod">
          <ac:chgData name="dursun tutucu" userId="11b225d5fd923e1f" providerId="Windows Live" clId="Web-{2A18280F-F372-42D2-BD27-6FE3198BBCEE}" dt="2018-04-12T20:57:57.115" v="3219"/>
          <ac:spMkLst>
            <pc:docMk/>
            <pc:sldMk cId="3274205319" sldId="268"/>
            <ac:spMk id="3" creationId="{5CD6C1C7-B429-47E5-8E6A-946C5F8A07E7}"/>
          </ac:spMkLst>
        </pc:spChg>
        <pc:spChg chg="add mod">
          <ac:chgData name="dursun tutucu" userId="11b225d5fd923e1f" providerId="Windows Live" clId="Web-{2A18280F-F372-42D2-BD27-6FE3198BBCEE}" dt="2018-04-12T21:01:40.620" v="3247"/>
          <ac:spMkLst>
            <pc:docMk/>
            <pc:sldMk cId="3274205319" sldId="268"/>
            <ac:spMk id="14" creationId="{37C8F2BC-891A-4B3A-AD62-8BC420CF0155}"/>
          </ac:spMkLst>
        </pc:spChg>
        <pc:spChg chg="add mod">
          <ac:chgData name="dursun tutucu" userId="11b225d5fd923e1f" providerId="Windows Live" clId="Web-{2A18280F-F372-42D2-BD27-6FE3198BBCEE}" dt="2018-04-12T21:01:52.433" v="3260"/>
          <ac:spMkLst>
            <pc:docMk/>
            <pc:sldMk cId="3274205319" sldId="268"/>
            <ac:spMk id="15" creationId="{B42BDF75-2FD5-40F2-BC67-270E4F2E32D2}"/>
          </ac:spMkLst>
        </pc:spChg>
        <pc:picChg chg="add">
          <ac:chgData name="dursun tutucu" userId="11b225d5fd923e1f" providerId="Windows Live" clId="Web-{2A18280F-F372-42D2-BD27-6FE3198BBCEE}" dt="2018-04-12T20:49:48.430" v="2883"/>
          <ac:picMkLst>
            <pc:docMk/>
            <pc:sldMk cId="3274205319" sldId="268"/>
            <ac:picMk id="5" creationId="{48D5DA15-2499-4F2A-91A8-22487CA204D5}"/>
          </ac:picMkLst>
        </pc:picChg>
        <pc:picChg chg="add">
          <ac:chgData name="dursun tutucu" userId="11b225d5fd923e1f" providerId="Windows Live" clId="Web-{2A18280F-F372-42D2-BD27-6FE3198BBCEE}" dt="2018-04-12T20:49:48.446" v="2884"/>
          <ac:picMkLst>
            <pc:docMk/>
            <pc:sldMk cId="3274205319" sldId="268"/>
            <ac:picMk id="7" creationId="{415F0D15-0C8A-44D5-8DC5-2FFAE6464DB2}"/>
          </ac:picMkLst>
        </pc:picChg>
        <pc:picChg chg="add del mod">
          <ac:chgData name="dursun tutucu" userId="11b225d5fd923e1f" providerId="Windows Live" clId="Web-{2A18280F-F372-42D2-BD27-6FE3198BBCEE}" dt="2018-04-12T20:58:00.536" v="3223"/>
          <ac:picMkLst>
            <pc:docMk/>
            <pc:sldMk cId="3274205319" sldId="268"/>
            <ac:picMk id="8" creationId="{933EDBB7-4991-4D28-B921-35C750566DE2}"/>
          </ac:picMkLst>
        </pc:picChg>
        <pc:picChg chg="add mod modCrop">
          <ac:chgData name="dursun tutucu" userId="11b225d5fd923e1f" providerId="Windows Live" clId="Web-{2A18280F-F372-42D2-BD27-6FE3198BBCEE}" dt="2018-04-12T21:00:20.196" v="3229"/>
          <ac:picMkLst>
            <pc:docMk/>
            <pc:sldMk cId="3274205319" sldId="268"/>
            <ac:picMk id="10" creationId="{1306F920-A16C-4D1A-A625-E8500784FB84}"/>
          </ac:picMkLst>
        </pc:picChg>
        <pc:picChg chg="add mod">
          <ac:chgData name="dursun tutucu" userId="11b225d5fd923e1f" providerId="Windows Live" clId="Web-{2A18280F-F372-42D2-BD27-6FE3198BBCEE}" dt="2018-04-12T21:01:19.104" v="3232"/>
          <ac:picMkLst>
            <pc:docMk/>
            <pc:sldMk cId="3274205319" sldId="268"/>
            <ac:picMk id="12" creationId="{364E8A45-21DB-48B8-BAD9-5A06C8A7175B}"/>
          </ac:picMkLst>
        </pc:picChg>
      </pc:sldChg>
      <pc:sldChg chg="addSp modSp new">
        <pc:chgData name="dursun tutucu" userId="11b225d5fd923e1f" providerId="Windows Live" clId="Web-{2A18280F-F372-42D2-BD27-6FE3198BBCEE}" dt="2018-04-12T21:10:46.556" v="3773"/>
        <pc:sldMkLst>
          <pc:docMk/>
          <pc:sldMk cId="1360216719" sldId="269"/>
        </pc:sldMkLst>
        <pc:spChg chg="mod">
          <ac:chgData name="dursun tutucu" userId="11b225d5fd923e1f" providerId="Windows Live" clId="Web-{2A18280F-F372-42D2-BD27-6FE3198BBCEE}" dt="2018-04-12T21:02:17.746" v="3271"/>
          <ac:spMkLst>
            <pc:docMk/>
            <pc:sldMk cId="1360216719" sldId="269"/>
            <ac:spMk id="2" creationId="{2518D729-E3F2-4F43-A1F4-F328EE7DCEF7}"/>
          </ac:spMkLst>
        </pc:spChg>
        <pc:spChg chg="mod">
          <ac:chgData name="dursun tutucu" userId="11b225d5fd923e1f" providerId="Windows Live" clId="Web-{2A18280F-F372-42D2-BD27-6FE3198BBCEE}" dt="2018-04-12T21:10:42.728" v="3770"/>
          <ac:spMkLst>
            <pc:docMk/>
            <pc:sldMk cId="1360216719" sldId="269"/>
            <ac:spMk id="3" creationId="{B7494F9A-E30C-4373-88FE-49B282EA81A6}"/>
          </ac:spMkLst>
        </pc:spChg>
        <pc:picChg chg="add">
          <ac:chgData name="dursun tutucu" userId="11b225d5fd923e1f" providerId="Windows Live" clId="Web-{2A18280F-F372-42D2-BD27-6FE3198BBCEE}" dt="2018-04-12T21:02:24.902" v="3272"/>
          <ac:picMkLst>
            <pc:docMk/>
            <pc:sldMk cId="1360216719" sldId="269"/>
            <ac:picMk id="5" creationId="{543148E2-CACE-4648-9668-EC4C9A231369}"/>
          </ac:picMkLst>
        </pc:picChg>
        <pc:picChg chg="add">
          <ac:chgData name="dursun tutucu" userId="11b225d5fd923e1f" providerId="Windows Live" clId="Web-{2A18280F-F372-42D2-BD27-6FE3198BBCEE}" dt="2018-04-12T21:02:24.902" v="3273"/>
          <ac:picMkLst>
            <pc:docMk/>
            <pc:sldMk cId="1360216719" sldId="269"/>
            <ac:picMk id="7" creationId="{770A9874-8DFF-4F59-9F61-3A949256008A}"/>
          </ac:picMkLst>
        </pc:picChg>
        <pc:picChg chg="add mod">
          <ac:chgData name="dursun tutucu" userId="11b225d5fd923e1f" providerId="Windows Live" clId="Web-{2A18280F-F372-42D2-BD27-6FE3198BBCEE}" dt="2018-04-12T21:10:46.556" v="3773"/>
          <ac:picMkLst>
            <pc:docMk/>
            <pc:sldMk cId="1360216719" sldId="269"/>
            <ac:picMk id="8" creationId="{30653D45-936D-48A9-810D-4BDFE336217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260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449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442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dirty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327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4730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7055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425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9870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93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735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617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76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007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93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79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429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406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2072480-10DA-4FB4-BEAE-2A1DEA90F248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6846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ktrikport.com/teknik-kutuphane/topraklama-direnci-hesaplama-ve-adim-temas-gerilim-kontrolu/16748#ad-image-0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://www.elektrikport.com/universite/elektrik-devre-elemanlari-diyot-1-elektrikport-akademi/6825#ad-image-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hyperlink" Target="http://www.elektrikport.com/teknik-kutuphane/optoelektronik-1-bolum/14488#ad-image-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8442" y="1060801"/>
            <a:ext cx="9104968" cy="2087581"/>
          </a:xfrm>
        </p:spPr>
        <p:txBody>
          <a:bodyPr/>
          <a:lstStyle/>
          <a:p>
            <a:r>
              <a:rPr lang="tr-TR" sz="5400" b="1" u="sng" dirty="0">
                <a:latin typeface="Constantia"/>
                <a:cs typeface="Calibri"/>
              </a:rPr>
              <a:t>A.Ü. GAMA MYO.  Elektrik ve Enerji Bölümü</a:t>
            </a:r>
            <a:r>
              <a:rPr lang="tr-TR" sz="5400" b="1" dirty="0">
                <a:latin typeface="Constantia"/>
                <a:cs typeface="Calibri"/>
              </a:rPr>
              <a:t> </a:t>
            </a:r>
            <a:endParaRPr lang="tr-TR" sz="5400">
              <a:latin typeface="Constantia"/>
              <a:cs typeface="Calibri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51442" y="3517379"/>
            <a:ext cx="6620968" cy="8614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z="4000" b="1" dirty="0"/>
              <a:t>Temel elektronik </a:t>
            </a:r>
          </a:p>
          <a:p>
            <a:r>
              <a:rPr lang="tr-TR" sz="4000" b="1" dirty="0"/>
              <a:t>1. hafta 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EC12C194-2704-4948-8A3C-041E817AE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" y="4012"/>
            <a:ext cx="1323975" cy="1323975"/>
          </a:xfrm>
          <a:prstGeom prst="rect">
            <a:avLst/>
          </a:prstGeom>
        </p:spPr>
      </p:pic>
      <p:pic>
        <p:nvPicPr>
          <p:cNvPr id="6" name="Resim 6">
            <a:extLst>
              <a:ext uri="{FF2B5EF4-FFF2-40B4-BE49-F238E27FC236}">
                <a16:creationId xmlns:a16="http://schemas.microsoft.com/office/drawing/2014/main" id="{92C851BB-007E-4DAC-8FE5-F51CA7D41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012" y="4012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25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B7427F2-E9B2-465D-A77B-7E46324B8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0090" y="462164"/>
            <a:ext cx="7055380" cy="1400530"/>
          </a:xfrm>
        </p:spPr>
        <p:txBody>
          <a:bodyPr/>
          <a:lstStyle/>
          <a:p>
            <a:r>
              <a:rPr lang="tr-TR" b="1" u="sng" dirty="0"/>
              <a:t>DİYOT TÜRLERİ</a:t>
            </a:r>
            <a:r>
              <a:rPr lang="tr-TR" b="1" dirty="0"/>
              <a:t> </a:t>
            </a:r>
            <a:endParaRPr lang="tr-TR" b="1" u="sng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2A95EE-7F58-40F8-8F04-807CB96EA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21" y="1401132"/>
            <a:ext cx="8837067" cy="5319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tr-TR" b="1" dirty="0"/>
              <a:t>FOTO DİYOTLAR 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tr-TR" dirty="0"/>
              <a:t>Foto diyotlar ışık enerjisi ile iletime geçen yarıiletken bir elemandır. Bu diyotlara ışığa duyarlı diyotta denir . Diyot çeşitlerinden biri olan </a:t>
            </a:r>
            <a:r>
              <a:rPr lang="tr-TR" dirty="0" err="1"/>
              <a:t>fotodiyot</a:t>
            </a:r>
            <a:r>
              <a:rPr lang="tr-TR" dirty="0"/>
              <a:t>, aynı </a:t>
            </a:r>
            <a:r>
              <a:rPr lang="tr-TR" dirty="0" err="1"/>
              <a:t>zener</a:t>
            </a:r>
            <a:r>
              <a:rPr lang="tr-TR" dirty="0"/>
              <a:t> diyot gibi ters yönde başlayıp çalıştırılabilen bir diyottur. Üzerine düşen ışık şiddeti arttığında ters yönde orantılı olarak sızıntı akım değeri artan elemandır . </a:t>
            </a:r>
            <a:r>
              <a:rPr lang="tr-TR" dirty="0" err="1"/>
              <a:t>Fotodiyot</a:t>
            </a:r>
            <a:r>
              <a:rPr lang="tr-TR" dirty="0"/>
              <a:t> üzerine düşen ışıkla orantılı voltaj da üretir. </a:t>
            </a:r>
            <a:r>
              <a:rPr lang="tr-TR" dirty="0" err="1"/>
              <a:t>Fotodiyotlar</a:t>
            </a:r>
            <a:r>
              <a:rPr lang="tr-TR" dirty="0"/>
              <a:t> ışık </a:t>
            </a:r>
            <a:r>
              <a:rPr lang="tr-TR" dirty="0" err="1"/>
              <a:t>etkisiyler</a:t>
            </a:r>
            <a:r>
              <a:rPr lang="tr-TR" dirty="0"/>
              <a:t> katottan anoda doğru akım geçirirler . </a:t>
            </a:r>
            <a:r>
              <a:rPr lang="tr-TR" dirty="0" err="1"/>
              <a:t>Fotodiyotlara</a:t>
            </a:r>
            <a:r>
              <a:rPr lang="tr-TR" dirty="0"/>
              <a:t> polarma geriliminin uygulanışı normal diyotlara göre ters yöndedir. </a:t>
            </a:r>
            <a:r>
              <a:rPr lang="tr-TR" dirty="0" err="1"/>
              <a:t>Fotodiyotlar</a:t>
            </a:r>
            <a:r>
              <a:rPr lang="tr-TR" dirty="0"/>
              <a:t> ters polarma ile çalışırlar . Yani anoduna negatif </a:t>
            </a:r>
            <a:r>
              <a:rPr lang="tr-TR" dirty="0" err="1"/>
              <a:t>katotuna</a:t>
            </a:r>
            <a:r>
              <a:rPr lang="tr-TR" dirty="0"/>
              <a:t> pozitif gerilim uygulanır. </a:t>
            </a:r>
            <a:endParaRPr lang="tr-TR" b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E6B99EF-D51F-4D8F-B9C9-10AD9D819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" y="4012"/>
            <a:ext cx="946124" cy="93667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04934CD-37BE-4624-ABEA-740FFE18F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310" y="4012"/>
            <a:ext cx="936678" cy="936678"/>
          </a:xfrm>
          <a:prstGeom prst="rect">
            <a:avLst/>
          </a:prstGeom>
        </p:spPr>
      </p:pic>
      <p:pic>
        <p:nvPicPr>
          <p:cNvPr id="8" name="Resim 8" descr="açık hava nesnesi, nesne içeren bir resim&#10;&#10;Yüksek güvenilirlikle oluşturulmuş açıklama">
            <a:extLst>
              <a:ext uri="{FF2B5EF4-FFF2-40B4-BE49-F238E27FC236}">
                <a16:creationId xmlns:a16="http://schemas.microsoft.com/office/drawing/2014/main" id="{3E7A4733-D682-4EA1-A690-9F862D343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80" y="4832078"/>
            <a:ext cx="2743200" cy="1387994"/>
          </a:xfrm>
          <a:prstGeom prst="rect">
            <a:avLst/>
          </a:prstGeom>
        </p:spPr>
      </p:pic>
      <p:pic>
        <p:nvPicPr>
          <p:cNvPr id="10" name="Resim 10">
            <a:extLst>
              <a:ext uri="{FF2B5EF4-FFF2-40B4-BE49-F238E27FC236}">
                <a16:creationId xmlns:a16="http://schemas.microsoft.com/office/drawing/2014/main" id="{28BD0072-8EB2-4739-8B44-BC2509891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866" y="4833386"/>
            <a:ext cx="2362200" cy="1385376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D4F4E231-DBE0-4D01-BC2C-DDF04E5A1F38}"/>
              </a:ext>
            </a:extLst>
          </p:cNvPr>
          <p:cNvSpPr txBox="1"/>
          <p:nvPr/>
        </p:nvSpPr>
        <p:spPr>
          <a:xfrm>
            <a:off x="687689" y="6213764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dirty="0" err="1"/>
              <a:t>Fotodiyot</a:t>
            </a:r>
            <a:r>
              <a:rPr lang="tr-TR" dirty="0"/>
              <a:t> Gösterimi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5EC3C854-8EE2-4A9D-A127-F4421002426C}"/>
              </a:ext>
            </a:extLst>
          </p:cNvPr>
          <p:cNvSpPr txBox="1"/>
          <p:nvPr/>
        </p:nvSpPr>
        <p:spPr>
          <a:xfrm>
            <a:off x="5288030" y="621376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dirty="0" err="1"/>
              <a:t>Fotodiyot</a:t>
            </a:r>
            <a:r>
              <a:rPr lang="tr-TR" dirty="0"/>
              <a:t> Örneği</a:t>
            </a:r>
          </a:p>
        </p:txBody>
      </p:sp>
    </p:spTree>
    <p:extLst>
      <p:ext uri="{BB962C8B-B14F-4D97-AF65-F5344CB8AC3E}">
        <p14:creationId xmlns:p14="http://schemas.microsoft.com/office/powerpoint/2010/main" val="2679442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51ABB72-7FC7-4F55-A5E5-33BA384E9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164" y="216561"/>
            <a:ext cx="7055380" cy="1400530"/>
          </a:xfrm>
        </p:spPr>
        <p:txBody>
          <a:bodyPr/>
          <a:lstStyle/>
          <a:p>
            <a:r>
              <a:rPr lang="tr-TR" b="1" u="sng" dirty="0"/>
              <a:t>DİYOT TÜRLERİ</a:t>
            </a:r>
            <a:r>
              <a:rPr lang="tr-TR" b="1" dirty="0"/>
              <a:t> </a:t>
            </a:r>
            <a:endParaRPr lang="tr-TR" b="1" u="sng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B13BEB-3865-41A3-9A96-1D2CEDC09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44" y="1070512"/>
            <a:ext cx="9007100" cy="56218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tr-TR" b="1" dirty="0"/>
              <a:t>VARİKAP DİYOTLAR </a:t>
            </a:r>
          </a:p>
          <a:p>
            <a:pPr marL="342900" indent="-342900">
              <a:buClr>
                <a:srgbClr val="8AD0D6"/>
              </a:buClr>
            </a:pPr>
            <a:r>
              <a:rPr lang="tr-TR" b="1" err="1">
                <a:latin typeface="Calibri"/>
                <a:cs typeface="Calibri"/>
              </a:rPr>
              <a:t>Varikap</a:t>
            </a:r>
            <a:r>
              <a:rPr lang="tr-TR" b="1" dirty="0">
                <a:latin typeface="Calibri"/>
                <a:cs typeface="Calibri"/>
              </a:rPr>
              <a:t> veya </a:t>
            </a:r>
            <a:r>
              <a:rPr lang="tr-TR" b="1" err="1">
                <a:latin typeface="Calibri"/>
                <a:cs typeface="Calibri"/>
              </a:rPr>
              <a:t>varaktör</a:t>
            </a:r>
            <a:r>
              <a:rPr lang="tr-TR" b="1" dirty="0">
                <a:latin typeface="Calibri"/>
                <a:cs typeface="Calibri"/>
              </a:rPr>
              <a:t> </a:t>
            </a:r>
            <a:r>
              <a:rPr lang="tr-TR" b="1" dirty="0">
                <a:latin typeface="Calibri"/>
                <a:cs typeface="Calibri"/>
                <a:hlinkClick r:id="rId2"/>
              </a:rPr>
              <a:t>diyot</a:t>
            </a:r>
            <a:r>
              <a:rPr lang="tr-TR" b="1" dirty="0">
                <a:latin typeface="Calibri"/>
                <a:cs typeface="Calibri"/>
              </a:rPr>
              <a:t>, bir çeşit mikrodalga katı hal yarıiletkenidir. Bu diyotun uygulama alanları ağırlıklı olarak değişken </a:t>
            </a:r>
            <a:r>
              <a:rPr lang="tr-TR" b="1" err="1">
                <a:latin typeface="Calibri"/>
                <a:cs typeface="Calibri"/>
              </a:rPr>
              <a:t>kapasitans</a:t>
            </a:r>
            <a:r>
              <a:rPr lang="tr-TR" b="1" dirty="0">
                <a:latin typeface="Calibri"/>
                <a:cs typeface="Calibri"/>
              </a:rPr>
              <a:t> ile </a:t>
            </a:r>
            <a:r>
              <a:rPr lang="tr-TR" b="1" dirty="0">
                <a:latin typeface="Calibri"/>
                <a:cs typeface="Calibri"/>
                <a:hlinkClick r:id="rId3"/>
              </a:rPr>
              <a:t>gerilimi kontrol</a:t>
            </a:r>
            <a:r>
              <a:rPr lang="tr-TR" b="1" dirty="0">
                <a:latin typeface="Calibri"/>
                <a:cs typeface="Calibri"/>
              </a:rPr>
              <a:t> eden yerlerdir. Normal bir </a:t>
            </a:r>
            <a:r>
              <a:rPr lang="tr-TR" b="1" dirty="0">
                <a:latin typeface="Calibri"/>
                <a:cs typeface="Calibri"/>
                <a:hlinkClick r:id="rId4"/>
              </a:rPr>
              <a:t>PN</a:t>
            </a:r>
            <a:r>
              <a:rPr lang="tr-TR" b="1" dirty="0">
                <a:latin typeface="Calibri"/>
                <a:cs typeface="Calibri"/>
              </a:rPr>
              <a:t> diyot yapısındadır. Fakat bu diyot istenilen </a:t>
            </a:r>
            <a:r>
              <a:rPr lang="tr-TR" b="1" err="1">
                <a:latin typeface="Calibri"/>
                <a:cs typeface="Calibri"/>
              </a:rPr>
              <a:t>kapasitans</a:t>
            </a:r>
            <a:r>
              <a:rPr lang="tr-TR" b="1" dirty="0">
                <a:latin typeface="Calibri"/>
                <a:cs typeface="Calibri"/>
              </a:rPr>
              <a:t> değerlerini vermek için seçilir. Özel olarak üretilen </a:t>
            </a:r>
            <a:r>
              <a:rPr lang="tr-TR" b="1" err="1">
                <a:latin typeface="Calibri"/>
                <a:cs typeface="Calibri"/>
              </a:rPr>
              <a:t>varikap</a:t>
            </a:r>
            <a:r>
              <a:rPr lang="tr-TR" b="1" dirty="0">
                <a:latin typeface="Calibri"/>
                <a:cs typeface="Calibri"/>
              </a:rPr>
              <a:t> diyot, yüksek aralıklı </a:t>
            </a:r>
            <a:r>
              <a:rPr lang="tr-TR" b="1" err="1">
                <a:latin typeface="Calibri"/>
                <a:cs typeface="Calibri"/>
              </a:rPr>
              <a:t>kapasitans</a:t>
            </a:r>
            <a:r>
              <a:rPr lang="tr-TR" b="1" dirty="0">
                <a:latin typeface="Calibri"/>
                <a:cs typeface="Calibri"/>
              </a:rPr>
              <a:t> değişimlerine izin verir. 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9D3C90A-D5C6-4F0C-8BFC-74D82E525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2" y="4012"/>
            <a:ext cx="946124" cy="93667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81B0011-213C-471E-889B-34683CC54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310" y="4012"/>
            <a:ext cx="936678" cy="936678"/>
          </a:xfrm>
          <a:prstGeom prst="rect">
            <a:avLst/>
          </a:prstGeom>
        </p:spPr>
      </p:pic>
      <p:pic>
        <p:nvPicPr>
          <p:cNvPr id="8" name="Resim 8">
            <a:extLst>
              <a:ext uri="{FF2B5EF4-FFF2-40B4-BE49-F238E27FC236}">
                <a16:creationId xmlns:a16="http://schemas.microsoft.com/office/drawing/2014/main" id="{21911925-56AA-495F-B16B-8225A5C553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937" y="3983038"/>
            <a:ext cx="2743200" cy="1045675"/>
          </a:xfrm>
          <a:prstGeom prst="rect">
            <a:avLst/>
          </a:prstGeom>
        </p:spPr>
      </p:pic>
      <p:pic>
        <p:nvPicPr>
          <p:cNvPr id="10" name="Resim 10">
            <a:extLst>
              <a:ext uri="{FF2B5EF4-FFF2-40B4-BE49-F238E27FC236}">
                <a16:creationId xmlns:a16="http://schemas.microsoft.com/office/drawing/2014/main" id="{108067E5-2FD1-451D-BBFF-FCCCA852A5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7507" y="3982108"/>
            <a:ext cx="2743200" cy="1047535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E5871176-B3DF-499D-B785-49577FA2F457}"/>
              </a:ext>
            </a:extLst>
          </p:cNvPr>
          <p:cNvSpPr txBox="1"/>
          <p:nvPr/>
        </p:nvSpPr>
        <p:spPr>
          <a:xfrm>
            <a:off x="763259" y="5250243"/>
            <a:ext cx="3319423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dirty="0" err="1"/>
              <a:t>Varikap</a:t>
            </a:r>
            <a:r>
              <a:rPr lang="tr-TR" dirty="0"/>
              <a:t> Diyot Gösterimi 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2559B07E-557E-4BF2-B5F1-BA9A268FC74D}"/>
              </a:ext>
            </a:extLst>
          </p:cNvPr>
          <p:cNvSpPr txBox="1"/>
          <p:nvPr/>
        </p:nvSpPr>
        <p:spPr>
          <a:xfrm>
            <a:off x="5221903" y="5146333"/>
            <a:ext cx="3319423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dirty="0" err="1"/>
              <a:t>Varikap</a:t>
            </a:r>
            <a:r>
              <a:rPr lang="tr-TR" dirty="0"/>
              <a:t> Diyot Örneği </a:t>
            </a:r>
          </a:p>
        </p:txBody>
      </p:sp>
    </p:spTree>
    <p:extLst>
      <p:ext uri="{BB962C8B-B14F-4D97-AF65-F5344CB8AC3E}">
        <p14:creationId xmlns:p14="http://schemas.microsoft.com/office/powerpoint/2010/main" val="2628847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8608F57-1BEB-43CF-9F04-DB24036A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181" y="244900"/>
            <a:ext cx="7055380" cy="1400530"/>
          </a:xfrm>
        </p:spPr>
        <p:txBody>
          <a:bodyPr/>
          <a:lstStyle/>
          <a:p>
            <a:r>
              <a:rPr lang="tr-TR" b="1" u="sng" dirty="0"/>
              <a:t>DİYOT TÜRLERİ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EA9246-BA05-4BED-ABEC-CBA0707DF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21" y="1259437"/>
            <a:ext cx="8959868" cy="53951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tr-TR" b="1" dirty="0"/>
              <a:t>ŞOTKİ DİYOTLAR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tr-TR" dirty="0" err="1"/>
              <a:t>Şotki</a:t>
            </a:r>
            <a:r>
              <a:rPr lang="tr-TR" dirty="0"/>
              <a:t> diyotlar öncelikle yüksek frekans ve hızlı anahtarlama uygulamalarında kullanılan yüksek akımlı bir diyottur ç Bu diyotlarda N bölgesindeki elektronların enerji düzeyleri metal bölgedeki  elektronların enerji düzeylerinden yüksek olduğu için bu diyotlara sıcak -taşıyıcı diyotları denir.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DC51266-5E1B-40AB-8D98-D5AA7F823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" y="4012"/>
            <a:ext cx="946124" cy="93667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FCAAD29-AD08-43C2-A6D4-49CFE02B0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310" y="4012"/>
            <a:ext cx="936678" cy="936678"/>
          </a:xfrm>
          <a:prstGeom prst="rect">
            <a:avLst/>
          </a:prstGeom>
        </p:spPr>
      </p:pic>
      <p:pic>
        <p:nvPicPr>
          <p:cNvPr id="8" name="Resim 8">
            <a:extLst>
              <a:ext uri="{FF2B5EF4-FFF2-40B4-BE49-F238E27FC236}">
                <a16:creationId xmlns:a16="http://schemas.microsoft.com/office/drawing/2014/main" id="{6DEBA722-C001-4682-B819-8E7018023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91" y="4002815"/>
            <a:ext cx="2743200" cy="1336741"/>
          </a:xfrm>
          <a:prstGeom prst="rect">
            <a:avLst/>
          </a:prstGeom>
        </p:spPr>
      </p:pic>
      <p:pic>
        <p:nvPicPr>
          <p:cNvPr id="10" name="Resim 10">
            <a:extLst>
              <a:ext uri="{FF2B5EF4-FFF2-40B4-BE49-F238E27FC236}">
                <a16:creationId xmlns:a16="http://schemas.microsoft.com/office/drawing/2014/main" id="{DD6B8D68-C42F-4C73-9FE6-AC55BFA9F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411" y="4005106"/>
            <a:ext cx="2442808" cy="1332161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605B4D99-69EC-43CE-953F-BE48DF184A93}"/>
              </a:ext>
            </a:extLst>
          </p:cNvPr>
          <p:cNvSpPr txBox="1"/>
          <p:nvPr/>
        </p:nvSpPr>
        <p:spPr>
          <a:xfrm>
            <a:off x="1008863" y="5514739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dirty="0" err="1"/>
              <a:t>Şotki</a:t>
            </a:r>
            <a:r>
              <a:rPr lang="tr-TR" dirty="0"/>
              <a:t> Diyot Gösterimi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39B54D21-0C24-4C45-AF7C-42FD69966407}"/>
              </a:ext>
            </a:extLst>
          </p:cNvPr>
          <p:cNvSpPr txBox="1"/>
          <p:nvPr/>
        </p:nvSpPr>
        <p:spPr>
          <a:xfrm>
            <a:off x="5391938" y="5514737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dirty="0" err="1"/>
              <a:t>Şotki</a:t>
            </a:r>
            <a:r>
              <a:rPr lang="tr-TR" dirty="0"/>
              <a:t> Diyot Örneği</a:t>
            </a:r>
          </a:p>
        </p:txBody>
      </p:sp>
    </p:spTree>
    <p:extLst>
      <p:ext uri="{BB962C8B-B14F-4D97-AF65-F5344CB8AC3E}">
        <p14:creationId xmlns:p14="http://schemas.microsoft.com/office/powerpoint/2010/main" val="3595800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7FE23C1-BD89-4361-B2E6-54C521BD7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198" y="235454"/>
            <a:ext cx="7055380" cy="1400530"/>
          </a:xfrm>
        </p:spPr>
        <p:txBody>
          <a:bodyPr/>
          <a:lstStyle/>
          <a:p>
            <a:r>
              <a:rPr lang="tr-TR" b="1" u="sng" dirty="0"/>
              <a:t>DİYOT TÜRLERİ</a:t>
            </a:r>
            <a:r>
              <a:rPr lang="tr-TR" b="1" dirty="0"/>
              <a:t> 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D6C1C7-B429-47E5-8E6A-946C5F8A0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82" y="1221652"/>
            <a:ext cx="8912637" cy="55557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tr-TR" b="1" dirty="0"/>
              <a:t>TÜNEL DİYOTLAR 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tr-TR" dirty="0"/>
              <a:t>Tünel diyotlar , diğer elektronik devre elemanlarından farklı olarak negatif direnç olarak adlandırılan özel bir karakteristiğe sahiptir. Tünel diyotlar negatif direnç bölgelerinde diyot uçlarına uygulanan gerilim artarken diyot akımı azalmaktadır. Bu özelliklerinden dolayı </a:t>
            </a:r>
            <a:r>
              <a:rPr lang="tr-TR" dirty="0" err="1"/>
              <a:t>osilatör</a:t>
            </a:r>
            <a:r>
              <a:rPr lang="tr-TR" dirty="0"/>
              <a:t> ve mikrodalga yükselteç uygulamalarında sıklıkla kullanılır . Aşağıda dört farklı tünel diyot gösterimi ile tünel diyot örneği verilmiştir. 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8D5DA15-2499-4F2A-91A8-22487CA20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" y="4012"/>
            <a:ext cx="946124" cy="93667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15F0D15-0C8A-44D5-8DC5-2FFAE6464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310" y="4012"/>
            <a:ext cx="936678" cy="936678"/>
          </a:xfrm>
          <a:prstGeom prst="rect">
            <a:avLst/>
          </a:prstGeom>
        </p:spPr>
      </p:pic>
      <p:pic>
        <p:nvPicPr>
          <p:cNvPr id="10" name="Resim 10">
            <a:extLst>
              <a:ext uri="{FF2B5EF4-FFF2-40B4-BE49-F238E27FC236}">
                <a16:creationId xmlns:a16="http://schemas.microsoft.com/office/drawing/2014/main" id="{1306F920-A16C-4D1A-A625-E8500784FB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4" b="11429"/>
          <a:stretch/>
        </p:blipFill>
        <p:spPr>
          <a:xfrm>
            <a:off x="394854" y="4270040"/>
            <a:ext cx="4065700" cy="1320832"/>
          </a:xfrm>
          <a:prstGeom prst="rect">
            <a:avLst/>
          </a:prstGeom>
        </p:spPr>
      </p:pic>
      <p:pic>
        <p:nvPicPr>
          <p:cNvPr id="12" name="Resim 12" descr="beysbol, gök, iç mekan, tüp içeren bir resim&#10;&#10;Yüksek güvenilirlikle oluşturulmuş açıklama">
            <a:extLst>
              <a:ext uri="{FF2B5EF4-FFF2-40B4-BE49-F238E27FC236}">
                <a16:creationId xmlns:a16="http://schemas.microsoft.com/office/drawing/2014/main" id="{364E8A45-21DB-48B8-BAD9-5A06C8A71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055" y="4319784"/>
            <a:ext cx="1752600" cy="1269581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37C8F2BC-891A-4B3A-AD62-8BC420CF0155}"/>
              </a:ext>
            </a:extLst>
          </p:cNvPr>
          <p:cNvSpPr txBox="1"/>
          <p:nvPr/>
        </p:nvSpPr>
        <p:spPr>
          <a:xfrm>
            <a:off x="1056094" y="5760342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b="1" dirty="0"/>
              <a:t>Tünel Diyot Gösterimi 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B42BDF75-2FD5-40F2-BC67-270E4F2E32D2}"/>
              </a:ext>
            </a:extLst>
          </p:cNvPr>
          <p:cNvSpPr txBox="1"/>
          <p:nvPr/>
        </p:nvSpPr>
        <p:spPr>
          <a:xfrm>
            <a:off x="5599755" y="576034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b="1" dirty="0"/>
              <a:t>Tünel Diyot Örneği</a:t>
            </a:r>
          </a:p>
        </p:txBody>
      </p:sp>
    </p:spTree>
    <p:extLst>
      <p:ext uri="{BB962C8B-B14F-4D97-AF65-F5344CB8AC3E}">
        <p14:creationId xmlns:p14="http://schemas.microsoft.com/office/powerpoint/2010/main" val="3274205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518D729-E3F2-4F43-A1F4-F328EE7DC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983" y="169330"/>
            <a:ext cx="4249835" cy="1400530"/>
          </a:xfrm>
        </p:spPr>
        <p:txBody>
          <a:bodyPr/>
          <a:lstStyle/>
          <a:p>
            <a:r>
              <a:rPr lang="tr-TR" b="1" u="sng" dirty="0"/>
              <a:t>DİYOT TÜRLERİ</a:t>
            </a:r>
            <a:r>
              <a:rPr lang="tr-TR" b="1" dirty="0"/>
              <a:t> 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494F9A-E30C-4373-88FE-49B282EA8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29" y="1146082"/>
            <a:ext cx="8893744" cy="54896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tr-TR" b="1" u="sng" dirty="0"/>
              <a:t>GÜÇ DİYOTLARI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tr-TR" dirty="0"/>
              <a:t>Yüksek güç içeren uygulamalarda genellikle güç diyotları tercih edilir. Güç diyotları yüksek gerilime ,akıma ve sıcaklığa dayanabilecek güçte üretilmişlerdir. Güç diyotları çoğunlukla yüksek AC </a:t>
            </a:r>
            <a:r>
              <a:rPr lang="tr-TR" dirty="0" err="1"/>
              <a:t>geerilimi</a:t>
            </a:r>
            <a:r>
              <a:rPr lang="tr-TR" dirty="0"/>
              <a:t> DC gerilime çevirmek için kullanılırlar . Güç diyotları yüksek akım , sıcaklık ve PIV </a:t>
            </a:r>
            <a:r>
              <a:rPr lang="tr-TR" dirty="0" err="1"/>
              <a:t>dedğerlerine</a:t>
            </a:r>
            <a:r>
              <a:rPr lang="tr-TR" dirty="0"/>
              <a:t> sahip oldukları için çoğunlukla silisyum yarıiletkeninden yapılır. Çünkü Silisyum yarıiletkeni diğer yarıiletkenlere göre daha dayanıklıdır. Diyottan yüksek akım geçmesi için PN birleşiminin geniş ve ileri yön direncinin küçük olması gerekmektedir. 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43148E2-CACE-4648-9668-EC4C9A231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" y="4012"/>
            <a:ext cx="946124" cy="93667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70A9874-8DFF-4F59-9F61-3A9492560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310" y="4012"/>
            <a:ext cx="936678" cy="936678"/>
          </a:xfrm>
          <a:prstGeom prst="rect">
            <a:avLst/>
          </a:prstGeom>
        </p:spPr>
      </p:pic>
      <p:pic>
        <p:nvPicPr>
          <p:cNvPr id="8" name="Resim 8">
            <a:extLst>
              <a:ext uri="{FF2B5EF4-FFF2-40B4-BE49-F238E27FC236}">
                <a16:creationId xmlns:a16="http://schemas.microsoft.com/office/drawing/2014/main" id="{30653D45-936D-48A9-810D-4BDFE3362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226" y="4353567"/>
            <a:ext cx="2743200" cy="196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16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7CD9891-EB44-455D-BD7C-91509649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63" y="1904831"/>
            <a:ext cx="7055380" cy="1400530"/>
          </a:xfrm>
        </p:spPr>
        <p:txBody>
          <a:bodyPr/>
          <a:lstStyle/>
          <a:p>
            <a:pPr algn="ctr"/>
            <a:r>
              <a:rPr lang="tr-TR" sz="5400" b="1" dirty="0"/>
              <a:t>KAYNAKÇA</a:t>
            </a:r>
            <a:br>
              <a:rPr lang="tr-TR" sz="5400" b="1" dirty="0"/>
            </a:br>
            <a:r>
              <a:rPr lang="tr-TR" sz="2200" dirty="0"/>
              <a:t>http://temelelektronik.info/ders/download/elektronik%20tekniker%20calisma%20notlari.pdf</a:t>
            </a:r>
            <a:endParaRPr lang="tr-TR" sz="2200" b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BC93ED4-5483-4FFE-9E06-A143DEAA6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" y="4012"/>
            <a:ext cx="946124" cy="93667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4CB1663-7B19-408A-8244-D621BC644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310" y="4012"/>
            <a:ext cx="936678" cy="93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7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080C4A0-4543-42EB-978C-D8600620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710" y="1334718"/>
            <a:ext cx="7055380" cy="1400530"/>
          </a:xfrm>
        </p:spPr>
        <p:txBody>
          <a:bodyPr/>
          <a:lstStyle/>
          <a:p>
            <a:r>
              <a:rPr lang="tr-TR" sz="5400" b="1" u="sng" dirty="0">
                <a:latin typeface="Arial"/>
                <a:cs typeface="Arial"/>
              </a:rPr>
              <a:t>İÇİNDEKİLER</a:t>
            </a:r>
            <a:r>
              <a:rPr lang="tr-TR" sz="5400" b="1" dirty="0">
                <a:latin typeface="Arial"/>
                <a:cs typeface="Arial"/>
              </a:rPr>
              <a:t> </a:t>
            </a:r>
            <a:endParaRPr lang="tr-TR" sz="5400" b="1" u="sng" dirty="0">
              <a:latin typeface="Arial"/>
              <a:cs typeface="Arial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46A28C0-D8A2-4AC6-ACC0-2AAEB91BC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00" y="2835925"/>
            <a:ext cx="6711654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tr-TR" sz="4000" b="1" dirty="0">
                <a:solidFill>
                  <a:srgbClr val="8AD0D5"/>
                </a:solidFill>
              </a:rPr>
              <a:t>Yarı İletken Diyot Türleri </a:t>
            </a:r>
          </a:p>
          <a:p>
            <a:pPr marL="342900" indent="-342900">
              <a:buClr>
                <a:srgbClr val="8AD0D6"/>
              </a:buClr>
            </a:pPr>
            <a:endParaRPr lang="tr-TR" sz="4000" b="1" dirty="0">
              <a:solidFill>
                <a:srgbClr val="8AD0D5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76DCBE4-C69D-498C-A44D-57CEA9390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" y="4012"/>
            <a:ext cx="1323975" cy="132397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F8F4630-C021-49FF-9088-317D2BDF7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012" y="4012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5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BC379CE-7F5F-497C-894C-0430A8CEB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635" y="378850"/>
            <a:ext cx="7055380" cy="1400530"/>
          </a:xfrm>
        </p:spPr>
        <p:txBody>
          <a:bodyPr/>
          <a:lstStyle/>
          <a:p>
            <a:r>
              <a:rPr lang="tr-TR" b="1" u="sng" dirty="0"/>
              <a:t>DİYOTLAR</a:t>
            </a:r>
            <a:br>
              <a:rPr lang="tr-TR" b="1" u="sng" dirty="0">
                <a:solidFill>
                  <a:schemeClr val="tx1"/>
                </a:solidFill>
                <a:ea typeface="+mj-lt"/>
                <a:cs typeface="+mj-lt"/>
              </a:rPr>
            </a:br>
            <a:endParaRPr lang="tr-TR" b="1" u="sng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CE3706-6513-4E69-B319-A10132878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851" y="1144831"/>
            <a:ext cx="6711654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tr-TR" dirty="0"/>
              <a:t>Diyot , silisyum gibi yarı iletken maddenin P ve N olarak elde edilmiş iki türünün birleşiminden oluşan devre elemanıdır. Pozitif elektriksel özellik gösteren kutbu Anot , negatif elektriksel özellik gösteren kutbu Katot , olarak adlandırılır . </a:t>
            </a:r>
            <a:r>
              <a:rPr lang="tr-TR" dirty="0" err="1"/>
              <a:t>Dİyotun</a:t>
            </a:r>
            <a:r>
              <a:rPr lang="tr-TR" dirty="0"/>
              <a:t> en önemli elektriksel özelliği akımı tek yönde iletmesidir .</a:t>
            </a:r>
          </a:p>
          <a:p>
            <a:pPr marL="342900" indent="-342900">
              <a:buClr>
                <a:srgbClr val="8AD0D6"/>
              </a:buClr>
            </a:pPr>
            <a:r>
              <a:rPr lang="tr-TR" dirty="0" err="1"/>
              <a:t>Sİlisyum</a:t>
            </a:r>
            <a:r>
              <a:rPr lang="tr-TR" dirty="0"/>
              <a:t> (Si) diyotlarda iletime geçme gerilimi 0.7 V , Germanyum (Ge) diyotlarda 0.3 V ' tur. </a:t>
            </a:r>
          </a:p>
          <a:p>
            <a:pPr marL="342900" indent="-342900">
              <a:buClr>
                <a:srgbClr val="8AD0D6"/>
              </a:buClr>
            </a:pPr>
            <a:r>
              <a:rPr lang="tr-TR" dirty="0"/>
              <a:t>Aşağıdaki görsellerde diyotun devre üzerinde gösterimi ve gerçekte nasıl karşımıza </a:t>
            </a:r>
            <a:r>
              <a:rPr lang="tr-TR"/>
              <a:t>çıkabileceğinin</a:t>
            </a:r>
            <a:r>
              <a:rPr lang="tr-TR" dirty="0"/>
              <a:t> bir örneği verilmiştir. </a:t>
            </a:r>
          </a:p>
          <a:p>
            <a:pPr marL="342900" indent="-342900">
              <a:buClr>
                <a:srgbClr val="8AD0D6"/>
              </a:buClr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19ECA19-155B-4E72-9581-7562D01CB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" y="4012"/>
            <a:ext cx="1323975" cy="132397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9DBB90A-EEB6-44BF-8F49-4EDCB7826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012" y="4012"/>
            <a:ext cx="1323975" cy="1323975"/>
          </a:xfrm>
          <a:prstGeom prst="rect">
            <a:avLst/>
          </a:prstGeom>
        </p:spPr>
      </p:pic>
      <p:pic>
        <p:nvPicPr>
          <p:cNvPr id="4" name="Resim 5">
            <a:extLst>
              <a:ext uri="{FF2B5EF4-FFF2-40B4-BE49-F238E27FC236}">
                <a16:creationId xmlns:a16="http://schemas.microsoft.com/office/drawing/2014/main" id="{2136F5FE-1AF5-4DFA-9B62-12B5D402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400" y="5561664"/>
            <a:ext cx="2851200" cy="828675"/>
          </a:xfrm>
          <a:prstGeom prst="rect">
            <a:avLst/>
          </a:prstGeom>
        </p:spPr>
      </p:pic>
      <p:pic>
        <p:nvPicPr>
          <p:cNvPr id="8" name="Resim 8">
            <a:extLst>
              <a:ext uri="{FF2B5EF4-FFF2-40B4-BE49-F238E27FC236}">
                <a16:creationId xmlns:a16="http://schemas.microsoft.com/office/drawing/2014/main" id="{7485A981-83AC-4750-87E4-57B52ABDA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00" y="5342748"/>
            <a:ext cx="2842200" cy="1059504"/>
          </a:xfrm>
          <a:prstGeom prst="rect">
            <a:avLst/>
          </a:prstGeom>
        </p:spPr>
      </p:pic>
      <p:pic>
        <p:nvPicPr>
          <p:cNvPr id="10" name="Resim 10">
            <a:extLst>
              <a:ext uri="{FF2B5EF4-FFF2-40B4-BE49-F238E27FC236}">
                <a16:creationId xmlns:a16="http://schemas.microsoft.com/office/drawing/2014/main" id="{B4CD6C1E-9339-46E4-BDCC-162935FB0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9400" y="5332932"/>
            <a:ext cx="2851200" cy="233136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74E5B8E5-8B53-4DC2-92FB-7A0F63F65A0E}"/>
              </a:ext>
            </a:extLst>
          </p:cNvPr>
          <p:cNvSpPr txBox="1"/>
          <p:nvPr/>
        </p:nvSpPr>
        <p:spPr>
          <a:xfrm>
            <a:off x="1040400" y="638640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dirty="0"/>
              <a:t>Diyot Gösterimi 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A9ED7578-97E9-4E29-A205-C76B02BF0DCE}"/>
              </a:ext>
            </a:extLst>
          </p:cNvPr>
          <p:cNvSpPr txBox="1"/>
          <p:nvPr/>
        </p:nvSpPr>
        <p:spPr>
          <a:xfrm>
            <a:off x="5652939" y="6386398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dirty="0"/>
              <a:t>Diyot Görünüş Örneği</a:t>
            </a:r>
          </a:p>
        </p:txBody>
      </p:sp>
    </p:spTree>
    <p:extLst>
      <p:ext uri="{BB962C8B-B14F-4D97-AF65-F5344CB8AC3E}">
        <p14:creationId xmlns:p14="http://schemas.microsoft.com/office/powerpoint/2010/main" val="3837183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FCE6974-ACFA-4B0C-B0E9-820D2C4F7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40" y="651089"/>
            <a:ext cx="8085024" cy="1400530"/>
          </a:xfrm>
        </p:spPr>
        <p:txBody>
          <a:bodyPr/>
          <a:lstStyle/>
          <a:p>
            <a:r>
              <a:rPr lang="tr-TR" b="1" u="sng" dirty="0"/>
              <a:t>Diyotun </a:t>
            </a:r>
            <a:r>
              <a:rPr lang="tr-TR" b="1" u="sng" dirty="0" err="1"/>
              <a:t>Polarmalandırılması</a:t>
            </a:r>
            <a:r>
              <a:rPr lang="tr-TR" b="1" dirty="0"/>
              <a:t> 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85C242-BF14-4CEC-95EF-4893FB271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53" y="1391686"/>
            <a:ext cx="8969314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tr-TR" sz="1800" dirty="0"/>
              <a:t>    PN birleşim yüzeyine sahip olan bir diyotun elektronik devrelerde iki türlü </a:t>
            </a:r>
            <a:r>
              <a:rPr lang="tr-TR" sz="1800" dirty="0" err="1"/>
              <a:t>polarlandırılması</a:t>
            </a:r>
            <a:r>
              <a:rPr lang="tr-TR" sz="1800" dirty="0"/>
              <a:t> söz konusudur . Bunlar ; doğru polarma ve ters polarmadır. Doğru </a:t>
            </a:r>
            <a:r>
              <a:rPr lang="tr-TR" sz="1800" dirty="0" err="1"/>
              <a:t>poolarma</a:t>
            </a:r>
            <a:r>
              <a:rPr lang="tr-TR" sz="1800" dirty="0"/>
              <a:t> altında diyot iletime geçerken ters polarma durumunda diyot yalıtımda </a:t>
            </a:r>
            <a:r>
              <a:rPr lang="tr-TR" sz="1800" dirty="0" err="1"/>
              <a:t>kalacaktır.Aşağıda</a:t>
            </a:r>
            <a:r>
              <a:rPr lang="tr-TR" sz="1800" dirty="0"/>
              <a:t>  bu iki durum kısaca özetlenmiştir. </a:t>
            </a:r>
          </a:p>
          <a:p>
            <a:pPr marL="0" indent="0">
              <a:buNone/>
            </a:pPr>
            <a:r>
              <a:rPr lang="tr-TR" sz="1800" b="1" dirty="0"/>
              <a:t>DOĞRU POLARMA</a:t>
            </a:r>
            <a:r>
              <a:rPr lang="tr-TR" sz="1800" dirty="0"/>
              <a:t> </a:t>
            </a:r>
          </a:p>
          <a:p>
            <a:pPr marL="0" indent="0">
              <a:buNone/>
            </a:pPr>
            <a:r>
              <a:rPr lang="tr-TR" sz="1800" dirty="0"/>
              <a:t>    Doğru polarma bir diyotun içinden akım geçmesine izin verilen durumdur . Aşağıdaki şekilde bir </a:t>
            </a:r>
            <a:r>
              <a:rPr lang="tr-TR" sz="1800" dirty="0" err="1"/>
              <a:t>Dc</a:t>
            </a:r>
            <a:r>
              <a:rPr lang="tr-TR" sz="1800" dirty="0"/>
              <a:t> gerilim kaynağı PN birleşimine doğru polarma verecek şekilde bağlanmıştır . Dikkat edilecek olursa </a:t>
            </a:r>
            <a:r>
              <a:rPr lang="tr-TR" sz="1800" dirty="0" err="1"/>
              <a:t>Dc</a:t>
            </a:r>
            <a:r>
              <a:rPr lang="tr-TR" sz="1800" dirty="0"/>
              <a:t> gerilim kaynağının Negatif ucu N bölgesine , Pozitif ucu P bölgesine bağlanmıştır. Burada </a:t>
            </a:r>
            <a:r>
              <a:rPr lang="tr-TR" sz="1800" dirty="0" err="1"/>
              <a:t>Dc</a:t>
            </a:r>
            <a:r>
              <a:rPr lang="tr-TR" sz="1800" dirty="0"/>
              <a:t> gerilimin büyüklüğü diyotun eşik geriliminden daha büyük olması gerekir. 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69192CD-5668-44AB-87D3-6831C48F7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" y="4012"/>
            <a:ext cx="946124" cy="93667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0A13567-0D67-4D0C-9811-0E7A2C2C8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309" y="4012"/>
            <a:ext cx="936678" cy="936678"/>
          </a:xfrm>
          <a:prstGeom prst="rect">
            <a:avLst/>
          </a:prstGeom>
        </p:spPr>
      </p:pic>
      <p:pic>
        <p:nvPicPr>
          <p:cNvPr id="8" name="Resim 8" descr="nesne içeren bir resim&#10;&#10;Çok yüksek güvenilirlikle oluşturulmuş açıklama">
            <a:extLst>
              <a:ext uri="{FF2B5EF4-FFF2-40B4-BE49-F238E27FC236}">
                <a16:creationId xmlns:a16="http://schemas.microsoft.com/office/drawing/2014/main" id="{99DB9CE7-A736-4349-A7CD-27D38A1B2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512" y="4697792"/>
            <a:ext cx="2796414" cy="188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9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295C7A0-614A-40A6-8197-3E3FD1D2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305" y="669982"/>
            <a:ext cx="8727371" cy="1400530"/>
          </a:xfrm>
        </p:spPr>
        <p:txBody>
          <a:bodyPr/>
          <a:lstStyle/>
          <a:p>
            <a:r>
              <a:rPr lang="tr-TR" b="1" u="sng" dirty="0"/>
              <a:t>Diyotun </a:t>
            </a:r>
            <a:r>
              <a:rPr lang="tr-TR" b="1" u="sng" dirty="0" err="1"/>
              <a:t>Polarmalandırılması</a:t>
            </a:r>
            <a:r>
              <a:rPr lang="tr-TR" b="1" dirty="0"/>
              <a:t> </a:t>
            </a:r>
            <a:endParaRPr lang="tr-TR" b="1" u="sng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BDCA7B-CE4D-458B-9B95-FD0F46D17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907" y="1457810"/>
            <a:ext cx="9451074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tr-TR" b="1" dirty="0"/>
              <a:t>TERS POLARMA 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tr-TR" b="1" dirty="0"/>
              <a:t>   </a:t>
            </a:r>
            <a:r>
              <a:rPr lang="tr-TR" dirty="0"/>
              <a:t>Ters polarma , bir diyotun içinden akım geçmesine izin verilmeyen durumdur . Aşağıdaki şekilde bir </a:t>
            </a:r>
            <a:r>
              <a:rPr lang="tr-TR" dirty="0" err="1"/>
              <a:t>Dc</a:t>
            </a:r>
            <a:r>
              <a:rPr lang="tr-TR" dirty="0"/>
              <a:t> gerilim kaynağı PN birleşimine ters polarma verecek şekilde bağlanmıştır. Dikkat edilecek olursa DC gerilim kaynağının negatif ucu P bölgesine pozitif ucu N bölgesine bağlanmıştır. </a:t>
            </a:r>
          </a:p>
          <a:p>
            <a:pPr marL="0" indent="0">
              <a:buNone/>
            </a:pPr>
            <a:endParaRPr lang="tr-TR" dirty="0"/>
          </a:p>
          <a:p>
            <a:pPr marL="342900" indent="-342900">
              <a:buClr>
                <a:srgbClr val="8AD0D6"/>
              </a:buClr>
            </a:pPr>
            <a:endParaRPr lang="tr-TR" b="1" dirty="0"/>
          </a:p>
        </p:txBody>
      </p:sp>
      <p:pic>
        <p:nvPicPr>
          <p:cNvPr id="4" name="Resim 5" descr="nesne, saat içeren bir resim&#10;&#10;Çok yüksek güvenilirlikle oluşturulmuş açıklama">
            <a:extLst>
              <a:ext uri="{FF2B5EF4-FFF2-40B4-BE49-F238E27FC236}">
                <a16:creationId xmlns:a16="http://schemas.microsoft.com/office/drawing/2014/main" id="{46F80B50-C76C-434C-A7F7-F6FC271EB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251" y="3318714"/>
            <a:ext cx="1838325" cy="154305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5877938-B5AC-40D0-94A4-ED1B72087997}"/>
              </a:ext>
            </a:extLst>
          </p:cNvPr>
          <p:cNvSpPr txBox="1"/>
          <p:nvPr/>
        </p:nvSpPr>
        <p:spPr>
          <a:xfrm>
            <a:off x="92574" y="4919622"/>
            <a:ext cx="8713249" cy="132343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sz="2000" dirty="0"/>
              <a:t>     Şekilde görüldüğü gibi ters </a:t>
            </a:r>
            <a:r>
              <a:rPr lang="tr-TR" sz="2000" dirty="0" err="1"/>
              <a:t>polarlanan</a:t>
            </a:r>
            <a:r>
              <a:rPr lang="tr-TR" sz="2000" dirty="0"/>
              <a:t> diyotun üzerinde mikroamper düzeylerinde çok küçük bir akımın haricinde akım meydana gelmez . Gerilim veya akımın çok fazla gelmesi durumunda ters yönde bozulma meydana gelir . Diyot düz del halini alır. 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770DFF97-C146-47CB-BFE3-3D549ADC5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" y="4012"/>
            <a:ext cx="946124" cy="936678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4C900EE7-ABB3-426E-A578-449988C79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310" y="4012"/>
            <a:ext cx="936678" cy="93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33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B0E9434-2238-4A30-B87B-BF94AA602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462" y="556627"/>
            <a:ext cx="7055380" cy="1400530"/>
          </a:xfrm>
        </p:spPr>
        <p:txBody>
          <a:bodyPr/>
          <a:lstStyle/>
          <a:p>
            <a:r>
              <a:rPr lang="tr-TR" b="1" u="sng" dirty="0"/>
              <a:t>Diyot Karakteristiği</a:t>
            </a:r>
            <a:r>
              <a:rPr lang="tr-TR" b="1" dirty="0"/>
              <a:t> 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6E285C-9852-4D7A-85C4-5D19A0848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584" y="1363346"/>
            <a:ext cx="8733158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tr-TR" dirty="0"/>
              <a:t>   Diyot PN birleşiminden meydana gelen yarıiletken bir devre elemanıdır. Daha önce bahsettiğimiz gibi uçlarına bariyer gerilimini aşacak şekilde doğru polarma uygulanırsa elektrik akımını pozitif yönde  geçirir . Eğer ters yönde bozulma geriliminden düşük bir gerilim uygulanırsa elektrik </a:t>
            </a:r>
            <a:r>
              <a:rPr lang="tr-TR" dirty="0" err="1"/>
              <a:t>ileetmini</a:t>
            </a:r>
            <a:r>
              <a:rPr lang="tr-TR" dirty="0"/>
              <a:t> gerçekleştirmez . Diyotun çalışma karakteristiği aşağıdaki şekilde verilmiştir. </a:t>
            </a:r>
          </a:p>
          <a:p>
            <a:pPr marL="342900" indent="-342900">
              <a:buClr>
                <a:srgbClr val="8AD0D6"/>
              </a:buClr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61DEF3E-0951-4954-80B3-A1F82B894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" y="4012"/>
            <a:ext cx="946124" cy="93667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0AF746C-213C-4E68-A57C-394E412C4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310" y="4012"/>
            <a:ext cx="936678" cy="936678"/>
          </a:xfrm>
          <a:prstGeom prst="rect">
            <a:avLst/>
          </a:prstGeom>
        </p:spPr>
      </p:pic>
      <p:pic>
        <p:nvPicPr>
          <p:cNvPr id="4" name="Resim 5">
            <a:extLst>
              <a:ext uri="{FF2B5EF4-FFF2-40B4-BE49-F238E27FC236}">
                <a16:creationId xmlns:a16="http://schemas.microsoft.com/office/drawing/2014/main" id="{38684C67-8C5E-4B32-8DA2-5CD82721A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880" y="3306128"/>
            <a:ext cx="4726918" cy="348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31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FF1FDA7-7B76-40AC-A703-D75DB677B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93" y="301578"/>
            <a:ext cx="7055380" cy="1400530"/>
          </a:xfrm>
        </p:spPr>
        <p:txBody>
          <a:bodyPr/>
          <a:lstStyle/>
          <a:p>
            <a:r>
              <a:rPr lang="tr-TR" b="1" u="sng" dirty="0"/>
              <a:t>DİYOT ÇEŞİTLERİ</a:t>
            </a:r>
            <a:r>
              <a:rPr lang="tr-TR" b="1" dirty="0"/>
              <a:t> </a:t>
            </a:r>
            <a:br>
              <a:rPr lang="tr-TR" b="1" dirty="0"/>
            </a:br>
            <a:endParaRPr lang="tr-TR" b="1" u="sng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B63179-72FA-45EE-BE20-44CE14F3E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91" y="985495"/>
            <a:ext cx="8676480" cy="52534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tr-TR" b="1" dirty="0"/>
              <a:t>Özel Amaçlı Diyotlar </a:t>
            </a:r>
          </a:p>
          <a:p>
            <a:pPr marL="0" indent="0">
              <a:buNone/>
            </a:pPr>
            <a:r>
              <a:rPr lang="tr-TR" dirty="0"/>
              <a:t>Elektronik devrelerde genel amaçlı diyotların dışında ayrıca özel amaçlı olarak kullanılan değişik diyot türleri bulunmaktadır. Özel amaçlı diyotların içinde en çok kullanılan diyot türleri </a:t>
            </a:r>
            <a:r>
              <a:rPr lang="tr-TR" dirty="0" err="1"/>
              <a:t>zener</a:t>
            </a:r>
            <a:r>
              <a:rPr lang="tr-TR" dirty="0"/>
              <a:t> diyotlar, ışık yayan diyotlar( LED'ler ) , lazer diyotlar , foto diyotlar , </a:t>
            </a:r>
            <a:r>
              <a:rPr lang="tr-TR" dirty="0" err="1"/>
              <a:t>varikap</a:t>
            </a:r>
            <a:r>
              <a:rPr lang="tr-TR" dirty="0"/>
              <a:t> diyotlar , </a:t>
            </a:r>
            <a:r>
              <a:rPr lang="tr-TR" dirty="0" err="1"/>
              <a:t>şotki</a:t>
            </a:r>
            <a:r>
              <a:rPr lang="tr-TR" dirty="0"/>
              <a:t> diyotlar , PIN  diyotlar , tünel diyotlar ve güç diyotlarıdır.</a:t>
            </a:r>
          </a:p>
          <a:p>
            <a:pPr marL="0" indent="0">
              <a:buNone/>
            </a:pPr>
            <a:r>
              <a:rPr lang="tr-TR" dirty="0"/>
              <a:t>Bu diyotlarla ilgili bilmemiz gerekenler aşağıda sıralanmıştır.</a:t>
            </a:r>
          </a:p>
          <a:p>
            <a:pPr marL="0" indent="0">
              <a:buNone/>
            </a:pPr>
            <a:r>
              <a:rPr lang="tr-TR" b="1" dirty="0"/>
              <a:t>ZENER DİYOTLAR</a:t>
            </a:r>
          </a:p>
          <a:p>
            <a:pPr marL="0" indent="0">
              <a:buNone/>
            </a:pPr>
            <a:r>
              <a:rPr lang="tr-TR" dirty="0" err="1"/>
              <a:t>Zener</a:t>
            </a:r>
            <a:r>
              <a:rPr lang="tr-TR" dirty="0"/>
              <a:t> diyotlar genellikle değişen giriş gerilimlerine karşın çıkışta sabit bir referans gerilimi elde etmek amacıyla kullanılırlar . Referans gerilimleri güç kaynaklarında , voltmetrelerde ve diğer ölçü aletlerinde sıklıkla kullanılırlar. 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47FD706-046D-49CB-A0A6-38FB1E036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" y="4012"/>
            <a:ext cx="946124" cy="93667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81B8CB5-D7CF-48B3-BEC4-09F4B1B6E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310" y="4012"/>
            <a:ext cx="936678" cy="936678"/>
          </a:xfrm>
          <a:prstGeom prst="rect">
            <a:avLst/>
          </a:prstGeom>
        </p:spPr>
      </p:pic>
      <p:pic>
        <p:nvPicPr>
          <p:cNvPr id="8" name="Resim 8">
            <a:extLst>
              <a:ext uri="{FF2B5EF4-FFF2-40B4-BE49-F238E27FC236}">
                <a16:creationId xmlns:a16="http://schemas.microsoft.com/office/drawing/2014/main" id="{7FF78974-E574-4E26-BB3C-95AE39A3F3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89" t="18518" r="45704" b="30370"/>
          <a:stretch/>
        </p:blipFill>
        <p:spPr>
          <a:xfrm>
            <a:off x="1197788" y="5414875"/>
            <a:ext cx="1981444" cy="815007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54ACB994-34BB-4E95-8D3F-FC5176FC2408}"/>
              </a:ext>
            </a:extLst>
          </p:cNvPr>
          <p:cNvSpPr txBox="1"/>
          <p:nvPr/>
        </p:nvSpPr>
        <p:spPr>
          <a:xfrm>
            <a:off x="923846" y="6270444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b="1" dirty="0" err="1"/>
              <a:t>Zener</a:t>
            </a:r>
            <a:r>
              <a:rPr lang="tr-TR" b="1" dirty="0"/>
              <a:t> Diyot Gösterimi </a:t>
            </a:r>
          </a:p>
        </p:txBody>
      </p:sp>
      <p:pic>
        <p:nvPicPr>
          <p:cNvPr id="13" name="Resim 13" descr="alet içeren bir resim&#10;&#10;Yüksek güvenilirlikle oluşturulmuş açıklama">
            <a:extLst>
              <a:ext uri="{FF2B5EF4-FFF2-40B4-BE49-F238E27FC236}">
                <a16:creationId xmlns:a16="http://schemas.microsoft.com/office/drawing/2014/main" id="{140E84EB-946A-40B1-8058-96744AA6D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127" y="5358643"/>
            <a:ext cx="1893034" cy="873302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D75CAE0F-3F5F-403A-927D-9C59C06E8D53}"/>
              </a:ext>
            </a:extLst>
          </p:cNvPr>
          <p:cNvSpPr txBox="1"/>
          <p:nvPr/>
        </p:nvSpPr>
        <p:spPr>
          <a:xfrm>
            <a:off x="5373044" y="6270443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b="1" dirty="0" err="1"/>
              <a:t>Zener</a:t>
            </a:r>
            <a:r>
              <a:rPr lang="tr-TR" b="1" dirty="0"/>
              <a:t> Diyot Örneği </a:t>
            </a:r>
          </a:p>
        </p:txBody>
      </p:sp>
    </p:spTree>
    <p:extLst>
      <p:ext uri="{BB962C8B-B14F-4D97-AF65-F5344CB8AC3E}">
        <p14:creationId xmlns:p14="http://schemas.microsoft.com/office/powerpoint/2010/main" val="843092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0B8EAC8-24D0-4D78-B1D2-AFBA3963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561" y="405487"/>
            <a:ext cx="7055380" cy="1400530"/>
          </a:xfrm>
        </p:spPr>
        <p:txBody>
          <a:bodyPr/>
          <a:lstStyle/>
          <a:p>
            <a:r>
              <a:rPr lang="tr-TR" b="1" u="sng" dirty="0"/>
              <a:t>DİYOT ÇEŞİTLERİ</a:t>
            </a:r>
            <a:r>
              <a:rPr lang="tr-TR" b="1" dirty="0"/>
              <a:t> </a:t>
            </a:r>
            <a:endParaRPr lang="tr-TR" b="1" u="sng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735D57-B0A4-4E85-B394-D3297E57B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3" y="1268884"/>
            <a:ext cx="8695373" cy="54234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tr-TR" b="1" dirty="0"/>
              <a:t>IŞIK YAYAN DİYOTLAR 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tr-TR" dirty="0"/>
              <a:t>İsminden de anlaşılacağı üzere bu diyotlar doğru polarma aldığında ışık yayarlar . Kısaca bu diyotlara LED ( </a:t>
            </a:r>
            <a:r>
              <a:rPr lang="tr-TR" dirty="0" err="1"/>
              <a:t>Light</a:t>
            </a:r>
            <a:r>
              <a:rPr lang="tr-TR" dirty="0"/>
              <a:t> </a:t>
            </a:r>
            <a:r>
              <a:rPr lang="tr-TR" dirty="0" err="1"/>
              <a:t>Emitting</a:t>
            </a:r>
            <a:r>
              <a:rPr lang="tr-TR" dirty="0"/>
              <a:t> </a:t>
            </a:r>
            <a:r>
              <a:rPr lang="tr-TR" dirty="0" err="1"/>
              <a:t>Diode</a:t>
            </a:r>
            <a:r>
              <a:rPr lang="tr-TR" dirty="0"/>
              <a:t> ) denir. Bu diyotlar doğru polarma aldığında içinden akım geçer . Aynı zamanda ışık yayarlar . Diyotlar yapıldığı malzemeye göre farklı renklerde ışıklar yayarlar. </a:t>
            </a:r>
            <a:endParaRPr lang="tr-TR" b="1" dirty="0"/>
          </a:p>
          <a:p>
            <a:pPr marL="342900" indent="-342900">
              <a:buClr>
                <a:srgbClr val="8AD0D6"/>
              </a:buClr>
            </a:pPr>
            <a:endParaRPr lang="tr-TR" b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3943BB4-2DB0-44F0-8E8E-E416FA716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" y="4012"/>
            <a:ext cx="946124" cy="93667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4EB0A3B-4B63-4941-A28D-D1E592403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310" y="4012"/>
            <a:ext cx="936678" cy="936678"/>
          </a:xfrm>
          <a:prstGeom prst="rect">
            <a:avLst/>
          </a:prstGeom>
        </p:spPr>
      </p:pic>
      <p:pic>
        <p:nvPicPr>
          <p:cNvPr id="10" name="Resim 10" descr="nesne, saat içeren bir resim&#10;&#10;Çok yüksek güvenilirlikle oluşturulmuş açıklama">
            <a:extLst>
              <a:ext uri="{FF2B5EF4-FFF2-40B4-BE49-F238E27FC236}">
                <a16:creationId xmlns:a16="http://schemas.microsoft.com/office/drawing/2014/main" id="{E10A78F8-FF38-4DC6-9444-CC0B32E12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53" y="3514376"/>
            <a:ext cx="2743200" cy="1718503"/>
          </a:xfrm>
          <a:prstGeom prst="rect">
            <a:avLst/>
          </a:prstGeom>
        </p:spPr>
      </p:pic>
      <p:pic>
        <p:nvPicPr>
          <p:cNvPr id="12" name="Resim 12" descr="duvar, iç mekan içeren bir resim&#10;&#10;Çok yüksek güvenilirlikle oluşturulmuş açıklama">
            <a:extLst>
              <a:ext uri="{FF2B5EF4-FFF2-40B4-BE49-F238E27FC236}">
                <a16:creationId xmlns:a16="http://schemas.microsoft.com/office/drawing/2014/main" id="{2260CD7C-2697-481E-BA4F-A6783A99C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904" y="3518015"/>
            <a:ext cx="2743200" cy="1711227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E8410271-CF08-46BE-8210-6664F7762C93}"/>
              </a:ext>
            </a:extLst>
          </p:cNvPr>
          <p:cNvSpPr txBox="1"/>
          <p:nvPr/>
        </p:nvSpPr>
        <p:spPr>
          <a:xfrm>
            <a:off x="5155780" y="5325813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b="1" dirty="0"/>
              <a:t>LED Örnekleri 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C8CE050D-8E84-4A1E-A9E5-05C671A3419F}"/>
              </a:ext>
            </a:extLst>
          </p:cNvPr>
          <p:cNvSpPr txBox="1"/>
          <p:nvPr/>
        </p:nvSpPr>
        <p:spPr>
          <a:xfrm>
            <a:off x="857722" y="5325813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b="1" dirty="0"/>
              <a:t>LED 'in Gösterimi </a:t>
            </a:r>
          </a:p>
        </p:txBody>
      </p:sp>
    </p:spTree>
    <p:extLst>
      <p:ext uri="{BB962C8B-B14F-4D97-AF65-F5344CB8AC3E}">
        <p14:creationId xmlns:p14="http://schemas.microsoft.com/office/powerpoint/2010/main" val="2341304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71DD0F9-6C57-4CA5-AA67-B60CFEB1B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578" y="244900"/>
            <a:ext cx="7055380" cy="1400530"/>
          </a:xfrm>
        </p:spPr>
        <p:txBody>
          <a:bodyPr/>
          <a:lstStyle/>
          <a:p>
            <a:r>
              <a:rPr lang="tr-TR" b="1" u="sng" dirty="0"/>
              <a:t>DİYOT ÇEŞİTLERİ</a:t>
            </a:r>
            <a:r>
              <a:rPr lang="tr-TR" b="1" dirty="0"/>
              <a:t> 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20F4B2-6E6A-46D8-8B30-6F72B00CF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75" y="1079958"/>
            <a:ext cx="9016546" cy="50645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tr-TR" b="1" dirty="0"/>
              <a:t>LAZER DİYOTLAR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tr-TR" dirty="0"/>
              <a:t>Lazer diyotların </a:t>
            </a:r>
            <a:r>
              <a:rPr lang="tr-TR" dirty="0" err="1"/>
              <a:t>ingilizce</a:t>
            </a:r>
            <a:r>
              <a:rPr lang="tr-TR" dirty="0"/>
              <a:t> ismi ''LASER'' </a:t>
            </a:r>
            <a:r>
              <a:rPr lang="tr-TR" dirty="0" err="1"/>
              <a:t>dir</a:t>
            </a:r>
            <a:r>
              <a:rPr lang="tr-TR" dirty="0"/>
              <a:t>. Bu isim (</a:t>
            </a:r>
            <a:r>
              <a:rPr lang="tr-TR" dirty="0" err="1"/>
              <a:t>Light</a:t>
            </a:r>
            <a:r>
              <a:rPr lang="tr-TR" dirty="0"/>
              <a:t> </a:t>
            </a:r>
            <a:r>
              <a:rPr lang="tr-TR" dirty="0" err="1"/>
              <a:t>Amplification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Stimulated</a:t>
            </a:r>
            <a:r>
              <a:rPr lang="tr-TR" dirty="0"/>
              <a:t> </a:t>
            </a:r>
            <a:r>
              <a:rPr lang="tr-TR" dirty="0" err="1"/>
              <a:t>Emission</a:t>
            </a:r>
            <a:r>
              <a:rPr lang="tr-TR" dirty="0"/>
              <a:t> of </a:t>
            </a:r>
            <a:r>
              <a:rPr lang="tr-TR" dirty="0" err="1"/>
              <a:t>Raditation</a:t>
            </a:r>
            <a:r>
              <a:rPr lang="tr-TR" dirty="0"/>
              <a:t> '' (Uyarılmış Işıma ile Işık Yükselteci ) ifadesinin ilk harflerinden gelmektedir. Lazer ışığı içerisinde farklı renkler ihtiva etmeyen tek renkten meydana gelen ışıktır .Lazer ışığı aynı zamanda </a:t>
            </a:r>
            <a:r>
              <a:rPr lang="tr-TR" dirty="0" err="1"/>
              <a:t>koherent</a:t>
            </a:r>
            <a:r>
              <a:rPr lang="tr-TR" dirty="0"/>
              <a:t> ışık olarak adlandırılır . ''</a:t>
            </a:r>
            <a:r>
              <a:rPr lang="tr-TR" dirty="0" err="1"/>
              <a:t>Coherent</a:t>
            </a:r>
            <a:r>
              <a:rPr lang="tr-TR" dirty="0"/>
              <a:t> '' terimi yapışık , uyumlu ve tutarlı gibi anlamlar ifade etmektedir. Bu ışık tek bir dalga boyuna sahiptir. Diğer ışıklar geniş dalga boyları bandına sahiptir. Lazer diyotlar normalde </a:t>
            </a:r>
            <a:r>
              <a:rPr lang="tr-TR" dirty="0" err="1"/>
              <a:t>koherent</a:t>
            </a:r>
            <a:r>
              <a:rPr lang="tr-TR" dirty="0"/>
              <a:t> ışık yayarken LED'ler </a:t>
            </a:r>
            <a:r>
              <a:rPr lang="tr-TR" dirty="0" err="1"/>
              <a:t>koherent</a:t>
            </a:r>
            <a:r>
              <a:rPr lang="tr-TR" dirty="0"/>
              <a:t> olmayan (ayrık) ışık yaymaktadır. Sembolleri aynıdır. 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95CD332-F548-45EA-8502-4337B0B05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" y="4012"/>
            <a:ext cx="946124" cy="93667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45BE097-3C82-4190-974E-7E4D00C38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310" y="4012"/>
            <a:ext cx="936678" cy="936678"/>
          </a:xfrm>
          <a:prstGeom prst="rect">
            <a:avLst/>
          </a:prstGeom>
        </p:spPr>
      </p:pic>
      <p:pic>
        <p:nvPicPr>
          <p:cNvPr id="9" name="Resim 10" descr="nesne, saat içeren bir resim&#10;&#10;Çok yüksek güvenilirlikle oluşturulmuş açıklama">
            <a:extLst>
              <a:ext uri="{FF2B5EF4-FFF2-40B4-BE49-F238E27FC236}">
                <a16:creationId xmlns:a16="http://schemas.microsoft.com/office/drawing/2014/main" id="{D4257CA8-FDED-44DF-9564-FCA93A3E2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96" y="4373986"/>
            <a:ext cx="2743200" cy="1718503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A6D0DE64-F9EB-4DF2-A49F-FF2106872287}"/>
              </a:ext>
            </a:extLst>
          </p:cNvPr>
          <p:cNvSpPr txBox="1"/>
          <p:nvPr/>
        </p:nvSpPr>
        <p:spPr>
          <a:xfrm>
            <a:off x="829382" y="6213761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b="1" dirty="0"/>
              <a:t>Lazer Diyot Gösterimi </a:t>
            </a:r>
          </a:p>
        </p:txBody>
      </p:sp>
      <p:pic>
        <p:nvPicPr>
          <p:cNvPr id="12" name="Resim 12" descr="madeni eşyalar içeren bir resim&#10;&#10;Çok yüksek güvenilirlikle oluşturulmuş açıklama">
            <a:extLst>
              <a:ext uri="{FF2B5EF4-FFF2-40B4-BE49-F238E27FC236}">
                <a16:creationId xmlns:a16="http://schemas.microsoft.com/office/drawing/2014/main" id="{64C95F7E-4C81-440B-9E2B-4403718D5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640" y="4409790"/>
            <a:ext cx="3470563" cy="1684683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86C2F191-38FE-4BCF-AF8F-637E01560FBE}"/>
              </a:ext>
            </a:extLst>
          </p:cNvPr>
          <p:cNvSpPr txBox="1"/>
          <p:nvPr/>
        </p:nvSpPr>
        <p:spPr>
          <a:xfrm>
            <a:off x="5410828" y="621376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b="1" dirty="0"/>
              <a:t>Lazer Diyot Örneği</a:t>
            </a:r>
          </a:p>
        </p:txBody>
      </p:sp>
    </p:spTree>
    <p:extLst>
      <p:ext uri="{BB962C8B-B14F-4D97-AF65-F5344CB8AC3E}">
        <p14:creationId xmlns:p14="http://schemas.microsoft.com/office/powerpoint/2010/main" val="2182776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0</Words>
  <Application>Microsoft Office PowerPoint</Application>
  <PresentationFormat>Ekran Gösterisi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İyon</vt:lpstr>
      <vt:lpstr>A.Ü. GAMA MYO.  Elektrik ve Enerji Bölümü </vt:lpstr>
      <vt:lpstr>İÇİNDEKİLER </vt:lpstr>
      <vt:lpstr>DİYOTLAR </vt:lpstr>
      <vt:lpstr>Diyotun Polarmalandırılması </vt:lpstr>
      <vt:lpstr>Diyotun Polarmalandırılması </vt:lpstr>
      <vt:lpstr>Diyot Karakteristiği </vt:lpstr>
      <vt:lpstr>DİYOT ÇEŞİTLERİ  </vt:lpstr>
      <vt:lpstr>DİYOT ÇEŞİTLERİ </vt:lpstr>
      <vt:lpstr>DİYOT ÇEŞİTLERİ </vt:lpstr>
      <vt:lpstr>DİYOT TÜRLERİ </vt:lpstr>
      <vt:lpstr>DİYOT TÜRLERİ </vt:lpstr>
      <vt:lpstr>DİYOT TÜRLERİ</vt:lpstr>
      <vt:lpstr>DİYOT TÜRLERİ </vt:lpstr>
      <vt:lpstr>DİYOT TÜRLERİ </vt:lpstr>
      <vt:lpstr>KAYNAKÇA http://temelelektronik.info/ders/download/elektronik%20tekniker%20calisma%20notlari.pdf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A.Ü. GAMA MYO. </dc:title>
  <dc:creator/>
  <cp:lastModifiedBy/>
  <cp:revision>11</cp:revision>
  <dcterms:created xsi:type="dcterms:W3CDTF">2012-08-15T22:53:30Z</dcterms:created>
  <dcterms:modified xsi:type="dcterms:W3CDTF">2018-04-24T19:01:03Z</dcterms:modified>
</cp:coreProperties>
</file>