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840E-CA44-4EC8-9565-A8C39B9880F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4BC2-52C4-41C1-9504-584277847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20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840E-CA44-4EC8-9565-A8C39B9880F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4BC2-52C4-41C1-9504-584277847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474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840E-CA44-4EC8-9565-A8C39B9880F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4BC2-52C4-41C1-9504-584277847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71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840E-CA44-4EC8-9565-A8C39B9880F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4BC2-52C4-41C1-9504-584277847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07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840E-CA44-4EC8-9565-A8C39B9880F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4BC2-52C4-41C1-9504-584277847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7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840E-CA44-4EC8-9565-A8C39B9880F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4BC2-52C4-41C1-9504-584277847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180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840E-CA44-4EC8-9565-A8C39B9880F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4BC2-52C4-41C1-9504-584277847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50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840E-CA44-4EC8-9565-A8C39B9880F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4BC2-52C4-41C1-9504-584277847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076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840E-CA44-4EC8-9565-A8C39B9880F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4BC2-52C4-41C1-9504-584277847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731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840E-CA44-4EC8-9565-A8C39B9880F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4BC2-52C4-41C1-9504-584277847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849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B840E-CA44-4EC8-9565-A8C39B9880F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14BC2-52C4-41C1-9504-584277847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7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B840E-CA44-4EC8-9565-A8C39B9880FA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14BC2-52C4-41C1-9504-584277847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839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Demokrat Parti (1950-1960) Dönemi Basını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91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Eleştirel</a:t>
            </a:r>
            <a:r>
              <a:rPr lang="en-US" dirty="0" smtClean="0"/>
              <a:t> Basın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Modernleşme</a:t>
            </a:r>
            <a:endParaRPr lang="tr-TR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1950’li </a:t>
            </a:r>
            <a:r>
              <a:rPr lang="en-US" dirty="0" err="1" smtClean="0"/>
              <a:t>yıllar</a:t>
            </a:r>
            <a:r>
              <a:rPr lang="en-US" dirty="0" smtClean="0"/>
              <a:t> </a:t>
            </a:r>
            <a:r>
              <a:rPr lang="en-US" dirty="0" err="1" smtClean="0"/>
              <a:t>boyunca</a:t>
            </a:r>
            <a:r>
              <a:rPr lang="en-US" dirty="0" smtClean="0"/>
              <a:t> </a:t>
            </a:r>
            <a:r>
              <a:rPr lang="tr-TR" dirty="0" smtClean="0"/>
              <a:t>eleştirel</a:t>
            </a:r>
            <a:r>
              <a:rPr lang="en-US" dirty="0" smtClean="0"/>
              <a:t> </a:t>
            </a:r>
            <a:r>
              <a:rPr lang="en-US" dirty="0" err="1" smtClean="0"/>
              <a:t>basının</a:t>
            </a:r>
            <a:r>
              <a:rPr lang="en-US" dirty="0" smtClean="0"/>
              <a:t> </a:t>
            </a:r>
            <a:r>
              <a:rPr lang="en-US" dirty="0" err="1" smtClean="0"/>
              <a:t>modernleşmeye</a:t>
            </a:r>
            <a:r>
              <a:rPr lang="en-US" dirty="0" smtClean="0"/>
              <a:t> </a:t>
            </a:r>
            <a:r>
              <a:rPr lang="en-US" dirty="0" err="1" smtClean="0"/>
              <a:t>yaklaşımı</a:t>
            </a:r>
            <a:endParaRPr lang="tr-TR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</a:t>
            </a:r>
            <a:r>
              <a:rPr lang="en-US" dirty="0" err="1" smtClean="0"/>
              <a:t>Sahiplik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endParaRPr lang="tr-TR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</a:t>
            </a:r>
            <a:r>
              <a:rPr lang="en-US" dirty="0" err="1" smtClean="0"/>
              <a:t>Okuyucu</a:t>
            </a:r>
            <a:r>
              <a:rPr lang="en-US" dirty="0" smtClean="0"/>
              <a:t> </a:t>
            </a:r>
            <a:r>
              <a:rPr lang="en-US" dirty="0" err="1" smtClean="0"/>
              <a:t>kitlesi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95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Radyo ve 1950’li Yıllar</a:t>
            </a:r>
          </a:p>
          <a:p>
            <a:pPr marL="0" indent="0">
              <a:buNone/>
            </a:pPr>
            <a:r>
              <a:rPr lang="tr-TR" dirty="0" smtClean="0"/>
              <a:t>*Kentleşme, şehre göç ve radyo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*Siyasal iktidar ve radyo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*Muhalefet </a:t>
            </a:r>
            <a:r>
              <a:rPr lang="tr-TR" smtClean="0"/>
              <a:t>ve radyo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*Radyo ve dinleyici kitlesi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217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Demokrat Parti’nin modernleşme anlayışı: Popülist Modernleşme</a:t>
            </a:r>
          </a:p>
          <a:p>
            <a:pPr marL="0" indent="0" algn="just">
              <a:buNone/>
            </a:pPr>
            <a:r>
              <a:rPr lang="tr-TR" dirty="0" smtClean="0"/>
              <a:t>Demokratik yasa ve uygulamalardan, hükümetin iktidarda bulunduğu süre arttıkça anti demokratik uygulamalara geçiş söz konusudur.</a:t>
            </a:r>
          </a:p>
          <a:p>
            <a:pPr marL="0" indent="0" algn="just">
              <a:buNone/>
            </a:pPr>
            <a:r>
              <a:rPr lang="tr-TR" dirty="0" smtClean="0"/>
              <a:t>Planlama değil iktidarın gereksinimlerine göre biçimlenen keyfilik giderek kural haline gelmiştir.</a:t>
            </a:r>
          </a:p>
        </p:txBody>
      </p:sp>
    </p:spTree>
    <p:extLst>
      <p:ext uri="{BB962C8B-B14F-4D97-AF65-F5344CB8AC3E}">
        <p14:creationId xmlns:p14="http://schemas.microsoft.com/office/powerpoint/2010/main" val="133413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*</a:t>
            </a:r>
            <a:r>
              <a:rPr lang="en-US" dirty="0" err="1"/>
              <a:t>Basının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desteğiyle</a:t>
            </a:r>
            <a:r>
              <a:rPr lang="en-US" dirty="0"/>
              <a:t> </a:t>
            </a:r>
            <a:r>
              <a:rPr lang="en-US" dirty="0" err="1"/>
              <a:t>iktidara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Demokrat</a:t>
            </a:r>
            <a:r>
              <a:rPr lang="en-US" dirty="0"/>
              <a:t> </a:t>
            </a:r>
            <a:r>
              <a:rPr lang="en-US" dirty="0" err="1"/>
              <a:t>Parti</a:t>
            </a:r>
            <a:r>
              <a:rPr lang="en-US" dirty="0"/>
              <a:t> liberal </a:t>
            </a:r>
            <a:r>
              <a:rPr lang="en-US" dirty="0" err="1"/>
              <a:t>bir</a:t>
            </a:r>
            <a:r>
              <a:rPr lang="en-US" dirty="0"/>
              <a:t> basın </a:t>
            </a:r>
            <a:r>
              <a:rPr lang="en-US" dirty="0" err="1"/>
              <a:t>yasası</a:t>
            </a:r>
            <a:r>
              <a:rPr lang="en-US" dirty="0"/>
              <a:t> </a:t>
            </a:r>
            <a:r>
              <a:rPr lang="en-US" dirty="0" err="1"/>
              <a:t>hazırlamıştır</a:t>
            </a:r>
            <a:r>
              <a:rPr lang="en-US" dirty="0" smtClean="0"/>
              <a:t>.</a:t>
            </a:r>
            <a:r>
              <a:rPr lang="tr-TR" dirty="0" smtClean="0"/>
              <a:t> Ancak basının denetimi esastır. Bu nedenle Basın Yasası rafa kaldırılmış, basının modernleşmenin sağlanmasında kamusal çıkar çerçevesinde biçimlenen rolü yerine siyasal iktidarın politikalarının doğrudan destekçisi, </a:t>
            </a:r>
            <a:r>
              <a:rPr lang="en-US" dirty="0" smtClean="0"/>
              <a:t>“</a:t>
            </a:r>
            <a:r>
              <a:rPr lang="en-US" dirty="0" err="1" smtClean="0"/>
              <a:t>besleme</a:t>
            </a:r>
            <a:r>
              <a:rPr lang="en-US" dirty="0" smtClean="0"/>
              <a:t> bas</a:t>
            </a:r>
            <a:r>
              <a:rPr lang="tr-TR" dirty="0" smtClean="0"/>
              <a:t>ın</a:t>
            </a:r>
            <a:r>
              <a:rPr lang="en-US" dirty="0" smtClean="0"/>
              <a:t>”</a:t>
            </a:r>
            <a:r>
              <a:rPr lang="tr-TR" dirty="0" smtClean="0"/>
              <a:t> rolü kitle iletişim araçlarına uygun görülmüştür.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201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Modernleşme anlayışı dış yardımlar ve yabancı yatırımların arttırılması üzerine kuruludur. Sağlanan yardımlar ile popülist politikalar uygulanmıştır. Özellikle Marshall yardımı, bu politikaların uygulanmasının aracıdır. </a:t>
            </a:r>
            <a:r>
              <a:rPr lang="tr-TR" smtClean="0"/>
              <a:t>Basından beklenen yardımı alabilmek için imzalanan antlaşma çerçevesinde yardımın propogandasının yapılması ve hükümet politikalarının desteklenmesidir.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89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 Partili Hayat ve Medya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Soğuk Savaş ve Medyada Yaşanan Dönüşüm</a:t>
            </a:r>
          </a:p>
          <a:p>
            <a:pPr marL="0" indent="0">
              <a:buNone/>
            </a:pPr>
            <a:r>
              <a:rPr lang="tr-TR" dirty="0"/>
              <a:t>*</a:t>
            </a:r>
            <a:r>
              <a:rPr lang="tr-TR" dirty="0" smtClean="0"/>
              <a:t>Marshall Yardımı ve Gazeteler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*Marshall Yardımı ve Radyo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*Marshall Yardımı ve Reklamlar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419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Biçim Değiştiren Tüketim Alışkanları (Amerikanlaşma), Gündelik Yaşam ve Bunun Ankara ile İstanbul Basınına Yansımaları</a:t>
            </a:r>
          </a:p>
          <a:p>
            <a:pPr marL="0" indent="0">
              <a:buNone/>
            </a:pPr>
            <a:r>
              <a:rPr lang="tr-TR" dirty="0" smtClean="0"/>
              <a:t>*Beyoğlu muhabirliği ve İstanbul’un haber kaynakları</a:t>
            </a:r>
          </a:p>
          <a:p>
            <a:pPr marL="0" indent="0">
              <a:buNone/>
            </a:pPr>
            <a:r>
              <a:rPr lang="tr-TR" dirty="0" smtClean="0"/>
              <a:t>*Rüzgarlı Sokak muhabirliği ve Ankara’da değişen gazetecilik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300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İletişim Teknolojileri ve Modernleşme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 Haberler Ajansı (THA) </a:t>
            </a:r>
          </a:p>
          <a:p>
            <a:pPr marL="0" indent="0">
              <a:buNone/>
            </a:pPr>
            <a:r>
              <a:rPr lang="tr-TR" dirty="0" smtClean="0"/>
              <a:t>-Cumhuriyet döneminin ilk özel haber ajansıdır.</a:t>
            </a:r>
          </a:p>
          <a:p>
            <a:pPr marL="0" indent="0">
              <a:buNone/>
            </a:pPr>
            <a:r>
              <a:rPr lang="tr-TR" dirty="0" smtClean="0"/>
              <a:t>-1958 yılında anonim şirket olmuştur. Hisselerin % 51’i </a:t>
            </a:r>
            <a:r>
              <a:rPr lang="tr-TR" i="1" dirty="0" smtClean="0"/>
              <a:t>Milliyet, Tercüman</a:t>
            </a:r>
            <a:r>
              <a:rPr lang="tr-TR" dirty="0" smtClean="0"/>
              <a:t> ve </a:t>
            </a:r>
            <a:r>
              <a:rPr lang="tr-TR" i="1" dirty="0" smtClean="0"/>
              <a:t>Dünya</a:t>
            </a:r>
            <a:r>
              <a:rPr lang="tr-TR" dirty="0" smtClean="0"/>
              <a:t> gazeteleri ile </a:t>
            </a:r>
            <a:r>
              <a:rPr lang="tr-TR" i="1" dirty="0" smtClean="0"/>
              <a:t>Hayat</a:t>
            </a:r>
            <a:r>
              <a:rPr lang="tr-TR" dirty="0" smtClean="0"/>
              <a:t> dergisine devredilmiştir.</a:t>
            </a:r>
          </a:p>
          <a:p>
            <a:pPr marL="0" indent="0">
              <a:buNone/>
            </a:pPr>
            <a:r>
              <a:rPr lang="tr-TR" dirty="0" smtClean="0"/>
              <a:t>-İlk telefoto sistemini getirmiştir (1961)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617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Dünyada İletişim Araştırmaları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Modernleşme Skalası, Soğuk Savaş ve Türkiye’de İlk İletişim Araştırması İlişkisi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764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Muhafazakar Basın ve Modernleşme</a:t>
            </a:r>
          </a:p>
          <a:p>
            <a:pPr marL="0" indent="0">
              <a:buNone/>
            </a:pPr>
            <a:endParaRPr lang="tr-TR" dirty="0" smtClean="0"/>
          </a:p>
          <a:p>
            <a:pPr>
              <a:buFont typeface="Arial" charset="0"/>
              <a:buChar char="•"/>
            </a:pPr>
            <a:r>
              <a:rPr lang="tr-TR" dirty="0" smtClean="0"/>
              <a:t>1950’li yıllar boyunca muhafazakar basının modernleşmeye yaklaşımı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*Sahiplik yapısı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*Okuyucu kitlesi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789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316</Words>
  <Application>Microsoft Office PowerPoint</Application>
  <PresentationFormat>On-screen Show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Demokrat Parti (1950-1960) Dönemi Basını</vt:lpstr>
      <vt:lpstr>PowerPoint Presentation</vt:lpstr>
      <vt:lpstr>PowerPoint Presentation</vt:lpstr>
      <vt:lpstr>PowerPoint Presentation</vt:lpstr>
      <vt:lpstr>Çok Partili Hayat ve Medya</vt:lpstr>
      <vt:lpstr>PowerPoint Presentation</vt:lpstr>
      <vt:lpstr>İletişim Teknolojileri ve Modernleşme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Demokrat Parti (1950-1960) Dönemi Basını</dc:title>
  <dc:creator>Gul</dc:creator>
  <cp:lastModifiedBy>Gul</cp:lastModifiedBy>
  <cp:revision>10</cp:revision>
  <dcterms:created xsi:type="dcterms:W3CDTF">2017-11-14T12:00:01Z</dcterms:created>
  <dcterms:modified xsi:type="dcterms:W3CDTF">2017-11-18T18:32:23Z</dcterms:modified>
</cp:coreProperties>
</file>