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6" r:id="rId9"/>
    <p:sldId id="269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89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17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88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45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99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12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183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04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52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79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62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C04E-B555-4A3F-825F-D530986F9DD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B600-2521-4136-852D-006B91AF51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24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14598" y="2689905"/>
            <a:ext cx="4544290" cy="23876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2013 OKUL </a:t>
            </a:r>
            <a:r>
              <a:rPr lang="tr-TR" b="1" dirty="0"/>
              <a:t>ÖNCESİ EĞİTİMİ PROGRAMININ TANITIMI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050" y="115240"/>
            <a:ext cx="4865030" cy="67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2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323" y="11606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/>
              <a:t>Program, çocukların gelişim düzeylerine ve özelliklerine dayanan ve bu anlamda, bütün </a:t>
            </a:r>
            <a:r>
              <a:rPr lang="tr-TR" sz="4000" dirty="0" smtClean="0"/>
              <a:t>gelişim alanlarının </a:t>
            </a:r>
            <a:r>
              <a:rPr lang="tr-TR" sz="4000" dirty="0"/>
              <a:t>geliştirilmesini esas alan “</a:t>
            </a:r>
            <a:r>
              <a:rPr lang="tr-T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gelişimsel</a:t>
            </a:r>
            <a:r>
              <a:rPr lang="tr-TR" sz="4000" dirty="0"/>
              <a:t>” bir programdır. </a:t>
            </a:r>
            <a:endParaRPr lang="tr-TR" sz="4000" dirty="0" smtClean="0"/>
          </a:p>
          <a:p>
            <a:pPr marL="0" indent="0">
              <a:buNone/>
            </a:pPr>
            <a:r>
              <a:rPr lang="tr-TR" sz="4000" dirty="0" smtClean="0"/>
              <a:t>Yaklaşım </a:t>
            </a:r>
            <a:r>
              <a:rPr lang="tr-TR" sz="4000" dirty="0"/>
              <a:t>olarak “</a:t>
            </a:r>
            <a:r>
              <a:rPr lang="tr-T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sarmal</a:t>
            </a:r>
            <a:r>
              <a:rPr lang="tr-TR" sz="4000" dirty="0"/>
              <a:t>” </a:t>
            </a:r>
            <a:r>
              <a:rPr lang="tr-TR" sz="4000" dirty="0" smtClean="0"/>
              <a:t>özellik gösteren </a:t>
            </a:r>
            <a:r>
              <a:rPr lang="tr-TR" sz="4000" dirty="0"/>
              <a:t>bu program, model olarak “</a:t>
            </a:r>
            <a:r>
              <a:rPr lang="tr-TR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eklektik</a:t>
            </a:r>
            <a:r>
              <a:rPr lang="tr-TR" sz="4000" dirty="0" err="1"/>
              <a:t>”tir</a:t>
            </a:r>
            <a:r>
              <a:rPr lang="tr-T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2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3613" y="1156904"/>
            <a:ext cx="7231020" cy="4800806"/>
          </a:xfrm>
        </p:spPr>
        <p:txBody>
          <a:bodyPr>
            <a:normAutofit/>
          </a:bodyPr>
          <a:lstStyle/>
          <a:p>
            <a:r>
              <a:rPr lang="tr-TR" dirty="0"/>
              <a:t>Programda, “kazanım” ve “</a:t>
            </a:r>
            <a:r>
              <a:rPr lang="tr-TR" dirty="0" err="1"/>
              <a:t>gösterge”ler</a:t>
            </a:r>
            <a:r>
              <a:rPr lang="tr-TR" dirty="0"/>
              <a:t> temel alınmıştır. </a:t>
            </a:r>
            <a:endParaRPr lang="tr-TR" dirty="0" smtClean="0"/>
          </a:p>
          <a:p>
            <a:r>
              <a:rPr lang="tr-TR" dirty="0" smtClean="0"/>
              <a:t>Programda </a:t>
            </a:r>
            <a:r>
              <a:rPr lang="tr-TR" dirty="0"/>
              <a:t>çocukların gelişim </a:t>
            </a:r>
            <a:r>
              <a:rPr lang="tr-TR" dirty="0" smtClean="0"/>
              <a:t>özellikleri </a:t>
            </a:r>
            <a:r>
              <a:rPr lang="tr-TR" b="1" dirty="0" smtClean="0"/>
              <a:t>yaş </a:t>
            </a:r>
            <a:r>
              <a:rPr lang="tr-TR" b="1" dirty="0"/>
              <a:t>gruplarına </a:t>
            </a:r>
            <a:r>
              <a:rPr lang="tr-TR" dirty="0"/>
              <a:t>göre, kazanım ve göstergeler ise bütün olarak ele alınmıştır.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2610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Gelişim özellikleri üç farklı yaş grubuna göre düzenlenmiştir ancak öğretmenin kendi grubundaki çocuklar için programdan kazanım ve göstergeleri seçerken çocukların gelişim özelliklerini dikkate alması gerekmektedir. </a:t>
            </a:r>
          </a:p>
          <a:p>
            <a:r>
              <a:rPr lang="tr-TR" dirty="0"/>
              <a:t>Gereksinim duyulduğunda programda yer almayan bir kazanım ve/veya gösterge, öğretmen tarafından belirlenerek eğitim planına eklenebilir.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187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703654"/>
          </a:xfrm>
        </p:spPr>
        <p:txBody>
          <a:bodyPr/>
          <a:lstStyle/>
          <a:p>
            <a:pPr algn="ctr"/>
            <a:r>
              <a:rPr lang="tr-TR" b="1" dirty="0"/>
              <a:t>Programın Temel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5685" y="1303111"/>
            <a:ext cx="3140034" cy="737833"/>
          </a:xfrm>
        </p:spPr>
        <p:txBody>
          <a:bodyPr/>
          <a:lstStyle/>
          <a:p>
            <a:r>
              <a:rPr lang="tr-TR" b="1" dirty="0"/>
              <a:t>Çocuk Merkezlidir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08807" y="2563458"/>
            <a:ext cx="106460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öğrenme sürecinde çocukların;</a:t>
            </a:r>
          </a:p>
          <a:p>
            <a:r>
              <a:rPr lang="tr-TR" sz="3200" dirty="0" smtClean="0"/>
              <a:t>plan yapmalarına, </a:t>
            </a:r>
          </a:p>
          <a:p>
            <a:r>
              <a:rPr lang="tr-TR" sz="3200" dirty="0" smtClean="0"/>
              <a:t>uygulamalarına, </a:t>
            </a:r>
          </a:p>
          <a:p>
            <a:r>
              <a:rPr lang="tr-TR" sz="3200" dirty="0" smtClean="0"/>
              <a:t>düzenlemelerine,</a:t>
            </a:r>
          </a:p>
          <a:p>
            <a:r>
              <a:rPr lang="tr-TR" sz="3200" dirty="0" smtClean="0"/>
              <a:t>sorgulamalarına, </a:t>
            </a:r>
          </a:p>
          <a:p>
            <a:r>
              <a:rPr lang="tr-TR" sz="3200" dirty="0" smtClean="0"/>
              <a:t>araştırmalarına, </a:t>
            </a:r>
          </a:p>
          <a:p>
            <a:r>
              <a:rPr lang="tr-TR" sz="3200" dirty="0" smtClean="0"/>
              <a:t>tartışmalarına ve üretmelerine fırsat verilmeli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00377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Esnektir</a:t>
            </a:r>
          </a:p>
          <a:p>
            <a:r>
              <a:rPr lang="tr-TR" b="1" dirty="0"/>
              <a:t>Sarmaldır</a:t>
            </a:r>
          </a:p>
          <a:p>
            <a:r>
              <a:rPr lang="tr-TR" b="1" dirty="0"/>
              <a:t>Eklektiktir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295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182" y="55256"/>
            <a:ext cx="10515600" cy="1325563"/>
          </a:xfrm>
        </p:spPr>
        <p:txBody>
          <a:bodyPr/>
          <a:lstStyle/>
          <a:p>
            <a:r>
              <a:rPr lang="tr-TR" b="1" dirty="0"/>
              <a:t>Programın Temel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Dengelidir</a:t>
            </a:r>
            <a:endParaRPr lang="tr-TR" b="1" dirty="0" smtClean="0"/>
          </a:p>
          <a:p>
            <a:r>
              <a:rPr lang="tr-TR" b="1" dirty="0"/>
              <a:t>Oyun </a:t>
            </a:r>
            <a:r>
              <a:rPr lang="tr-TR" b="1" dirty="0" smtClean="0"/>
              <a:t>Temellidir</a:t>
            </a:r>
          </a:p>
          <a:p>
            <a:r>
              <a:rPr lang="tr-TR" b="1" dirty="0"/>
              <a:t>Keşfederek Öğrenme Önceliklidir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372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444" y="10756"/>
            <a:ext cx="10515600" cy="1325563"/>
          </a:xfrm>
        </p:spPr>
        <p:txBody>
          <a:bodyPr/>
          <a:lstStyle/>
          <a:p>
            <a:r>
              <a:rPr lang="tr-TR" b="1" dirty="0" smtClean="0"/>
              <a:t>Programın Temel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626213" cy="4351338"/>
          </a:xfrm>
        </p:spPr>
        <p:txBody>
          <a:bodyPr>
            <a:normAutofit/>
          </a:bodyPr>
          <a:lstStyle/>
          <a:p>
            <a:r>
              <a:rPr lang="tr-TR" b="1" dirty="0"/>
              <a:t>Yaratıcılığın Geliştirilmesi Ön </a:t>
            </a:r>
            <a:r>
              <a:rPr lang="tr-TR" b="1" dirty="0" smtClean="0"/>
              <a:t>Plandadır</a:t>
            </a:r>
          </a:p>
          <a:p>
            <a:r>
              <a:rPr lang="tr-TR" b="1" dirty="0"/>
              <a:t>Günlük Yaşam Deneyimlerinin ve Yakın Çevre Olanaklarının Eğitim Amaçlı Kullanılmasını Teşvik </a:t>
            </a:r>
            <a:r>
              <a:rPr lang="tr-TR" b="1" dirty="0" smtClean="0"/>
              <a:t>Eder</a:t>
            </a:r>
          </a:p>
          <a:p>
            <a:r>
              <a:rPr lang="tr-TR" b="1" dirty="0"/>
              <a:t>Temalar/Konular Amaç Değil </a:t>
            </a:r>
            <a:r>
              <a:rPr lang="tr-TR" b="1" dirty="0" smtClean="0"/>
              <a:t>Araçtır</a:t>
            </a:r>
          </a:p>
          <a:p>
            <a:r>
              <a:rPr lang="tr-TR" b="1" dirty="0"/>
              <a:t>Öğrenme Merkezleri </a:t>
            </a:r>
            <a:r>
              <a:rPr lang="tr-TR" b="1" dirty="0" smtClean="0"/>
              <a:t>Önemlidir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b="1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686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Kültürel ve Evrensel Değerleri Dikkate Alır</a:t>
            </a:r>
          </a:p>
          <a:p>
            <a:r>
              <a:rPr lang="tr-TR" b="1" dirty="0"/>
              <a:t>Aile Eğitimi ve Katılımı Önemlidir</a:t>
            </a:r>
          </a:p>
          <a:p>
            <a:r>
              <a:rPr lang="tr-TR" b="1" dirty="0"/>
              <a:t>Değerlendirme Süreci Çok Yönlüdür</a:t>
            </a:r>
          </a:p>
          <a:p>
            <a:r>
              <a:rPr lang="tr-TR" b="1"/>
              <a:t>Rehberlik Hizmetlerine Önem Vermektedir</a:t>
            </a:r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14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198</Words>
  <Application>Microsoft Office PowerPoint</Application>
  <PresentationFormat>Geniş ekran</PresentationFormat>
  <Paragraphs>39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2013 OKUL ÖNCESİ EĞİTİMİ PROGRAMININ TANITIMI</vt:lpstr>
      <vt:lpstr>PowerPoint Sunusu</vt:lpstr>
      <vt:lpstr>PowerPoint Sunusu</vt:lpstr>
      <vt:lpstr>PowerPoint Sunusu</vt:lpstr>
      <vt:lpstr>Programın Temel Özellikleri</vt:lpstr>
      <vt:lpstr>PowerPoint Sunusu</vt:lpstr>
      <vt:lpstr>Programın Temel Özellikleri</vt:lpstr>
      <vt:lpstr>Programın Temel Özellikleri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OKUL ÖNCESİ EĞİTİMİ PROGRAMININ TANITIMI</dc:title>
  <dc:creator>Bd2_bb3</dc:creator>
  <cp:lastModifiedBy>Ayşegül Ergül</cp:lastModifiedBy>
  <cp:revision>24</cp:revision>
  <dcterms:created xsi:type="dcterms:W3CDTF">2018-10-12T11:16:18Z</dcterms:created>
  <dcterms:modified xsi:type="dcterms:W3CDTF">2020-01-10T13:53:52Z</dcterms:modified>
</cp:coreProperties>
</file>