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60" r:id="rId3"/>
    <p:sldId id="262" r:id="rId4"/>
    <p:sldId id="263" r:id="rId5"/>
    <p:sldId id="264" r:id="rId6"/>
    <p:sldId id="265"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93DFAD-870E-4C42-A885-8F1D4EE82E46}" type="datetimeFigureOut">
              <a:rPr lang="tr-TR" smtClean="0"/>
              <a:t>19.02.2018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A6B960-ED56-41ED-B071-12DA697312A9}" type="slidenum">
              <a:rPr lang="tr-TR" smtClean="0"/>
              <a:t>‹#›</a:t>
            </a:fld>
            <a:endParaRPr lang="tr-TR"/>
          </a:p>
        </p:txBody>
      </p:sp>
    </p:spTree>
    <p:extLst>
      <p:ext uri="{BB962C8B-B14F-4D97-AF65-F5344CB8AC3E}">
        <p14:creationId xmlns:p14="http://schemas.microsoft.com/office/powerpoint/2010/main" val="359322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261808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4" name="Shape 8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751188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4" name="Shape 8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098765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4" name="Shape 8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14656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4" name="Shape 19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536018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4" name="Shape 8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015888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3A181DC-133C-415D-A200-381A9F6FC51B}"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5DC22-9521-483B-A130-712E45A57204}" type="slidenum">
              <a:rPr lang="tr-TR" smtClean="0"/>
              <a:t>‹#›</a:t>
            </a:fld>
            <a:endParaRPr lang="tr-TR"/>
          </a:p>
        </p:txBody>
      </p:sp>
    </p:spTree>
    <p:extLst>
      <p:ext uri="{BB962C8B-B14F-4D97-AF65-F5344CB8AC3E}">
        <p14:creationId xmlns:p14="http://schemas.microsoft.com/office/powerpoint/2010/main" val="1114658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A181DC-133C-415D-A200-381A9F6FC51B}"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5DC22-9521-483B-A130-712E45A57204}" type="slidenum">
              <a:rPr lang="tr-TR" smtClean="0"/>
              <a:t>‹#›</a:t>
            </a:fld>
            <a:endParaRPr lang="tr-TR"/>
          </a:p>
        </p:txBody>
      </p:sp>
    </p:spTree>
    <p:extLst>
      <p:ext uri="{BB962C8B-B14F-4D97-AF65-F5344CB8AC3E}">
        <p14:creationId xmlns:p14="http://schemas.microsoft.com/office/powerpoint/2010/main" val="2616356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A181DC-133C-415D-A200-381A9F6FC51B}"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5DC22-9521-483B-A130-712E45A57204}" type="slidenum">
              <a:rPr lang="tr-TR" smtClean="0"/>
              <a:t>‹#›</a:t>
            </a:fld>
            <a:endParaRPr lang="tr-TR"/>
          </a:p>
        </p:txBody>
      </p:sp>
    </p:spTree>
    <p:extLst>
      <p:ext uri="{BB962C8B-B14F-4D97-AF65-F5344CB8AC3E}">
        <p14:creationId xmlns:p14="http://schemas.microsoft.com/office/powerpoint/2010/main" val="1573556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660600" y="1597000"/>
            <a:ext cx="4578800" cy="3664000"/>
          </a:xfrm>
          <a:prstGeom prst="rect">
            <a:avLst/>
          </a:prstGeom>
        </p:spPr>
        <p:txBody>
          <a:bodyPr spcFirstLastPara="1" wrap="square" lIns="91425" tIns="91425" rIns="91425" bIns="91425" anchor="ctr" anchorCtr="0"/>
          <a:lstStyle>
            <a:lvl1pPr lvl="0"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1pPr>
            <a:lvl2pPr lvl="1"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2pPr>
            <a:lvl3pPr lvl="2"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3pPr>
            <a:lvl4pPr lvl="3"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4pPr>
            <a:lvl5pPr lvl="4"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5pPr>
            <a:lvl6pPr lvl="5"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6pPr>
            <a:lvl7pPr lvl="6"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7pPr>
            <a:lvl8pPr lvl="7"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8pPr>
            <a:lvl9pPr lvl="8"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9pPr>
          </a:lstStyle>
          <a:p>
            <a:endParaRPr/>
          </a:p>
        </p:txBody>
      </p:sp>
    </p:spTree>
    <p:extLst>
      <p:ext uri="{BB962C8B-B14F-4D97-AF65-F5344CB8AC3E}">
        <p14:creationId xmlns:p14="http://schemas.microsoft.com/office/powerpoint/2010/main" val="1834615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Quote">
    <p:bg>
      <p:bgPr>
        <a:blipFill>
          <a:blip r:embed="rId2">
            <a:alphaModFix/>
          </a:blip>
          <a:stretch>
            <a:fillRect/>
          </a:stretch>
        </a:blipFill>
        <a:effectLst/>
      </p:bgPr>
    </p:bg>
    <p:spTree>
      <p:nvGrpSpPr>
        <p:cNvPr id="1" name="Shape 14"/>
        <p:cNvGrpSpPr/>
        <p:nvPr/>
      </p:nvGrpSpPr>
      <p:grpSpPr>
        <a:xfrm>
          <a:off x="0" y="0"/>
          <a:ext cx="0" cy="0"/>
          <a:chOff x="0" y="0"/>
          <a:chExt cx="0" cy="0"/>
        </a:xfrm>
      </p:grpSpPr>
      <p:sp>
        <p:nvSpPr>
          <p:cNvPr id="15" name="Shape 15"/>
          <p:cNvSpPr txBox="1">
            <a:spLocks noGrp="1"/>
          </p:cNvSpPr>
          <p:nvPr>
            <p:ph type="body" idx="1"/>
          </p:nvPr>
        </p:nvSpPr>
        <p:spPr>
          <a:xfrm>
            <a:off x="1283800" y="1169133"/>
            <a:ext cx="6607600" cy="1093200"/>
          </a:xfrm>
          <a:prstGeom prst="rect">
            <a:avLst/>
          </a:prstGeom>
        </p:spPr>
        <p:txBody>
          <a:bodyPr spcFirstLastPara="1" wrap="square" lIns="91425" tIns="91425" rIns="91425" bIns="91425" anchor="t" anchorCtr="0"/>
          <a:lstStyle>
            <a:lvl1pPr marL="609585" lvl="0" indent="-558786" rtl="0">
              <a:lnSpc>
                <a:spcPct val="130000"/>
              </a:lnSpc>
              <a:spcBef>
                <a:spcPts val="0"/>
              </a:spcBef>
              <a:spcAft>
                <a:spcPts val="0"/>
              </a:spcAft>
              <a:buSzPts val="3000"/>
              <a:buChar char="✗"/>
              <a:defRPr sz="4000" i="1"/>
            </a:lvl1pPr>
            <a:lvl2pPr marL="1219170" lvl="1" indent="-558786" rtl="0">
              <a:lnSpc>
                <a:spcPct val="130000"/>
              </a:lnSpc>
              <a:spcBef>
                <a:spcPts val="0"/>
              </a:spcBef>
              <a:spcAft>
                <a:spcPts val="0"/>
              </a:spcAft>
              <a:buSzPts val="3000"/>
              <a:buChar char="✗"/>
              <a:defRPr sz="4000" i="1"/>
            </a:lvl2pPr>
            <a:lvl3pPr marL="1828754" lvl="2" indent="-558786" rtl="0">
              <a:lnSpc>
                <a:spcPct val="130000"/>
              </a:lnSpc>
              <a:spcBef>
                <a:spcPts val="0"/>
              </a:spcBef>
              <a:spcAft>
                <a:spcPts val="0"/>
              </a:spcAft>
              <a:buSzPts val="3000"/>
              <a:buChar char="✗"/>
              <a:defRPr sz="4000" i="1"/>
            </a:lvl3pPr>
            <a:lvl4pPr marL="2438339" lvl="3" indent="-558786" rtl="0">
              <a:lnSpc>
                <a:spcPct val="130000"/>
              </a:lnSpc>
              <a:spcBef>
                <a:spcPts val="0"/>
              </a:spcBef>
              <a:spcAft>
                <a:spcPts val="0"/>
              </a:spcAft>
              <a:buSzPts val="3000"/>
              <a:buChar char="✗"/>
              <a:defRPr sz="4000" i="1"/>
            </a:lvl4pPr>
            <a:lvl5pPr marL="3047924" lvl="4" indent="-558786" rtl="0">
              <a:lnSpc>
                <a:spcPct val="130000"/>
              </a:lnSpc>
              <a:spcBef>
                <a:spcPts val="0"/>
              </a:spcBef>
              <a:spcAft>
                <a:spcPts val="0"/>
              </a:spcAft>
              <a:buSzPts val="3000"/>
              <a:buChar char="✗"/>
              <a:defRPr sz="4000" i="1"/>
            </a:lvl5pPr>
            <a:lvl6pPr marL="3657509" lvl="5" indent="-558786" rtl="0">
              <a:lnSpc>
                <a:spcPct val="130000"/>
              </a:lnSpc>
              <a:spcBef>
                <a:spcPts val="0"/>
              </a:spcBef>
              <a:spcAft>
                <a:spcPts val="0"/>
              </a:spcAft>
              <a:buSzPts val="3000"/>
              <a:buChar char="✗"/>
              <a:defRPr sz="4000" i="1"/>
            </a:lvl6pPr>
            <a:lvl7pPr marL="4267093" lvl="6" indent="-558786" rtl="0">
              <a:lnSpc>
                <a:spcPct val="130000"/>
              </a:lnSpc>
              <a:spcBef>
                <a:spcPts val="0"/>
              </a:spcBef>
              <a:spcAft>
                <a:spcPts val="0"/>
              </a:spcAft>
              <a:buSzPts val="3000"/>
              <a:buChar char="✗"/>
              <a:defRPr sz="4000" i="1"/>
            </a:lvl7pPr>
            <a:lvl8pPr marL="4876678" lvl="7" indent="-558786" rtl="0">
              <a:lnSpc>
                <a:spcPct val="130000"/>
              </a:lnSpc>
              <a:spcBef>
                <a:spcPts val="0"/>
              </a:spcBef>
              <a:spcAft>
                <a:spcPts val="0"/>
              </a:spcAft>
              <a:buSzPts val="3000"/>
              <a:buChar char="✗"/>
              <a:defRPr sz="4000" i="1"/>
            </a:lvl8pPr>
            <a:lvl9pPr marL="5486263" lvl="8" indent="-558786">
              <a:lnSpc>
                <a:spcPct val="130000"/>
              </a:lnSpc>
              <a:spcBef>
                <a:spcPts val="0"/>
              </a:spcBef>
              <a:spcAft>
                <a:spcPts val="0"/>
              </a:spcAft>
              <a:buSzPts val="3000"/>
              <a:buChar char="✗"/>
              <a:defRPr sz="4000" i="1"/>
            </a:lvl9pPr>
          </a:lstStyle>
          <a:p>
            <a:endParaRPr/>
          </a:p>
        </p:txBody>
      </p:sp>
      <p:sp>
        <p:nvSpPr>
          <p:cNvPr id="16" name="Shape 16"/>
          <p:cNvSpPr txBox="1">
            <a:spLocks noGrp="1"/>
          </p:cNvSpPr>
          <p:nvPr>
            <p:ph type="sldNum" idx="12"/>
          </p:nvPr>
        </p:nvSpPr>
        <p:spPr>
          <a:xfrm>
            <a:off x="11621367" y="6235167"/>
            <a:ext cx="570800" cy="6228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4228125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Blank postit">
    <p:bg>
      <p:bgPr>
        <a:blipFill>
          <a:blip r:embed="rId2">
            <a:alphaModFix/>
          </a:blip>
          <a:stretch>
            <a:fillRect/>
          </a:stretch>
        </a:blipFill>
        <a:effectLst/>
      </p:bgPr>
    </p:bg>
    <p:spTree>
      <p:nvGrpSpPr>
        <p:cNvPr id="1" name="Shape 44"/>
        <p:cNvGrpSpPr/>
        <p:nvPr/>
      </p:nvGrpSpPr>
      <p:grpSpPr>
        <a:xfrm>
          <a:off x="0" y="0"/>
          <a:ext cx="0" cy="0"/>
          <a:chOff x="0" y="0"/>
          <a:chExt cx="0" cy="0"/>
        </a:xfrm>
      </p:grpSpPr>
      <p:sp>
        <p:nvSpPr>
          <p:cNvPr id="45" name="Shape 45"/>
          <p:cNvSpPr txBox="1">
            <a:spLocks noGrp="1"/>
          </p:cNvSpPr>
          <p:nvPr>
            <p:ph type="sldNum" idx="12"/>
          </p:nvPr>
        </p:nvSpPr>
        <p:spPr>
          <a:xfrm>
            <a:off x="11621367" y="6235167"/>
            <a:ext cx="570800" cy="6228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90939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A181DC-133C-415D-A200-381A9F6FC51B}"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5DC22-9521-483B-A130-712E45A57204}" type="slidenum">
              <a:rPr lang="tr-TR" smtClean="0"/>
              <a:t>‹#›</a:t>
            </a:fld>
            <a:endParaRPr lang="tr-TR"/>
          </a:p>
        </p:txBody>
      </p:sp>
    </p:spTree>
    <p:extLst>
      <p:ext uri="{BB962C8B-B14F-4D97-AF65-F5344CB8AC3E}">
        <p14:creationId xmlns:p14="http://schemas.microsoft.com/office/powerpoint/2010/main" val="3605911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3A181DC-133C-415D-A200-381A9F6FC51B}"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5DC22-9521-483B-A130-712E45A57204}" type="slidenum">
              <a:rPr lang="tr-TR" smtClean="0"/>
              <a:t>‹#›</a:t>
            </a:fld>
            <a:endParaRPr lang="tr-TR"/>
          </a:p>
        </p:txBody>
      </p:sp>
    </p:spTree>
    <p:extLst>
      <p:ext uri="{BB962C8B-B14F-4D97-AF65-F5344CB8AC3E}">
        <p14:creationId xmlns:p14="http://schemas.microsoft.com/office/powerpoint/2010/main" val="4043164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3A181DC-133C-415D-A200-381A9F6FC51B}"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95DC22-9521-483B-A130-712E45A57204}" type="slidenum">
              <a:rPr lang="tr-TR" smtClean="0"/>
              <a:t>‹#›</a:t>
            </a:fld>
            <a:endParaRPr lang="tr-TR"/>
          </a:p>
        </p:txBody>
      </p:sp>
    </p:spTree>
    <p:extLst>
      <p:ext uri="{BB962C8B-B14F-4D97-AF65-F5344CB8AC3E}">
        <p14:creationId xmlns:p14="http://schemas.microsoft.com/office/powerpoint/2010/main" val="1266622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3A181DC-133C-415D-A200-381A9F6FC51B}" type="datetimeFigureOut">
              <a:rPr lang="tr-TR" smtClean="0"/>
              <a:t>19.02.2018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95DC22-9521-483B-A130-712E45A57204}" type="slidenum">
              <a:rPr lang="tr-TR" smtClean="0"/>
              <a:t>‹#›</a:t>
            </a:fld>
            <a:endParaRPr lang="tr-TR"/>
          </a:p>
        </p:txBody>
      </p:sp>
    </p:spTree>
    <p:extLst>
      <p:ext uri="{BB962C8B-B14F-4D97-AF65-F5344CB8AC3E}">
        <p14:creationId xmlns:p14="http://schemas.microsoft.com/office/powerpoint/2010/main" val="446654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3A181DC-133C-415D-A200-381A9F6FC51B}" type="datetimeFigureOut">
              <a:rPr lang="tr-TR" smtClean="0"/>
              <a:t>19.02.2018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95DC22-9521-483B-A130-712E45A57204}" type="slidenum">
              <a:rPr lang="tr-TR" smtClean="0"/>
              <a:t>‹#›</a:t>
            </a:fld>
            <a:endParaRPr lang="tr-TR"/>
          </a:p>
        </p:txBody>
      </p:sp>
    </p:spTree>
    <p:extLst>
      <p:ext uri="{BB962C8B-B14F-4D97-AF65-F5344CB8AC3E}">
        <p14:creationId xmlns:p14="http://schemas.microsoft.com/office/powerpoint/2010/main" val="2992468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3A181DC-133C-415D-A200-381A9F6FC51B}" type="datetimeFigureOut">
              <a:rPr lang="tr-TR" smtClean="0"/>
              <a:t>19.02.2018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95DC22-9521-483B-A130-712E45A57204}" type="slidenum">
              <a:rPr lang="tr-TR" smtClean="0"/>
              <a:t>‹#›</a:t>
            </a:fld>
            <a:endParaRPr lang="tr-TR"/>
          </a:p>
        </p:txBody>
      </p:sp>
    </p:spTree>
    <p:extLst>
      <p:ext uri="{BB962C8B-B14F-4D97-AF65-F5344CB8AC3E}">
        <p14:creationId xmlns:p14="http://schemas.microsoft.com/office/powerpoint/2010/main" val="4252799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3A181DC-133C-415D-A200-381A9F6FC51B}"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95DC22-9521-483B-A130-712E45A57204}" type="slidenum">
              <a:rPr lang="tr-TR" smtClean="0"/>
              <a:t>‹#›</a:t>
            </a:fld>
            <a:endParaRPr lang="tr-TR"/>
          </a:p>
        </p:txBody>
      </p:sp>
    </p:spTree>
    <p:extLst>
      <p:ext uri="{BB962C8B-B14F-4D97-AF65-F5344CB8AC3E}">
        <p14:creationId xmlns:p14="http://schemas.microsoft.com/office/powerpoint/2010/main" val="3566729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3A181DC-133C-415D-A200-381A9F6FC51B}"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95DC22-9521-483B-A130-712E45A57204}" type="slidenum">
              <a:rPr lang="tr-TR" smtClean="0"/>
              <a:t>‹#›</a:t>
            </a:fld>
            <a:endParaRPr lang="tr-TR"/>
          </a:p>
        </p:txBody>
      </p:sp>
    </p:spTree>
    <p:extLst>
      <p:ext uri="{BB962C8B-B14F-4D97-AF65-F5344CB8AC3E}">
        <p14:creationId xmlns:p14="http://schemas.microsoft.com/office/powerpoint/2010/main" val="4266279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A181DC-133C-415D-A200-381A9F6FC51B}" type="datetimeFigureOut">
              <a:rPr lang="tr-TR" smtClean="0"/>
              <a:t>19.02.2018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95DC22-9521-483B-A130-712E45A57204}" type="slidenum">
              <a:rPr lang="tr-TR" smtClean="0"/>
              <a:t>‹#›</a:t>
            </a:fld>
            <a:endParaRPr lang="tr-TR"/>
          </a:p>
        </p:txBody>
      </p:sp>
    </p:spTree>
    <p:extLst>
      <p:ext uri="{BB962C8B-B14F-4D97-AF65-F5344CB8AC3E}">
        <p14:creationId xmlns:p14="http://schemas.microsoft.com/office/powerpoint/2010/main" val="3312964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3" r:id="rId13"/>
    <p:sldLayoutId id="214748366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660600" y="1597000"/>
            <a:ext cx="4578800" cy="3664000"/>
          </a:xfrm>
          <a:prstGeom prst="rect">
            <a:avLst/>
          </a:prstGeom>
        </p:spPr>
        <p:txBody>
          <a:bodyPr spcFirstLastPara="1" vert="horz" wrap="square" lIns="121900" tIns="121900" rIns="121900" bIns="121900" rtlCol="0" anchor="ctr" anchorCtr="0">
            <a:noAutofit/>
          </a:bodyPr>
          <a:lstStyle/>
          <a:p>
            <a:r>
              <a:rPr lang="tr-TR" dirty="0" smtClean="0"/>
              <a:t>DBB 404</a:t>
            </a:r>
            <a:br>
              <a:rPr lang="tr-TR" dirty="0" smtClean="0"/>
            </a:br>
            <a:r>
              <a:rPr lang="tr-TR" dirty="0" smtClean="0"/>
              <a:t>Yabancı Dil Öğretimi</a:t>
            </a:r>
            <a:endParaRPr dirty="0"/>
          </a:p>
        </p:txBody>
      </p:sp>
    </p:spTree>
    <p:extLst>
      <p:ext uri="{BB962C8B-B14F-4D97-AF65-F5344CB8AC3E}">
        <p14:creationId xmlns:p14="http://schemas.microsoft.com/office/powerpoint/2010/main" val="9472727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Shape 86"/>
          <p:cNvSpPr txBox="1">
            <a:spLocks noGrp="1"/>
          </p:cNvSpPr>
          <p:nvPr>
            <p:ph type="body" idx="1"/>
          </p:nvPr>
        </p:nvSpPr>
        <p:spPr>
          <a:xfrm>
            <a:off x="1058238" y="1777429"/>
            <a:ext cx="6833162" cy="3912171"/>
          </a:xfrm>
          <a:prstGeom prst="rect">
            <a:avLst/>
          </a:prstGeom>
        </p:spPr>
        <p:txBody>
          <a:bodyPr spcFirstLastPara="1" vert="horz" wrap="square" lIns="121900" tIns="121900" rIns="121900" bIns="121900" rtlCol="0" anchor="t" anchorCtr="0">
            <a:noAutofit/>
          </a:bodyPr>
          <a:lstStyle/>
          <a:p>
            <a:pPr marL="50799" indent="0">
              <a:buNone/>
            </a:pPr>
            <a:r>
              <a:rPr lang="tr-TR" sz="2000" dirty="0"/>
              <a:t>Her yeni yöntem kendinden önce kullanılanları eleştirip, ‘en iyi yöntem’ olduğunu iddia ederek yeni ilkeler ileri sürmüştür. Bazı yöntemler de bir öncekinin uzantısı ya da geliştirilmiş biçimi olarak sunulmuştur. Yabancı dil öğretimi yöntemlerindeki bu değişikliklere ve gelişmelere neden olan, öğrenme ve gelişim psikolojisi alanındaki gelişmeler, dilbilimsel olgulara yöneltilen farklı yaklaşımlar, eğitbilim alanındaki araştırmaların sonuçları, teknolojinin gelişmesi ve teknolojinin eğitimdeki rolünün artması gibi pek çok etken vardır. </a:t>
            </a:r>
          </a:p>
        </p:txBody>
      </p:sp>
      <p:sp>
        <p:nvSpPr>
          <p:cNvPr id="87" name="Shape 87"/>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2</a:t>
            </a:fld>
            <a:endParaRPr/>
          </a:p>
        </p:txBody>
      </p:sp>
      <p:sp>
        <p:nvSpPr>
          <p:cNvPr id="88" name="Shape 88"/>
          <p:cNvSpPr/>
          <p:nvPr/>
        </p:nvSpPr>
        <p:spPr>
          <a:xfrm>
            <a:off x="9464401" y="1435842"/>
            <a:ext cx="1708788" cy="1725749"/>
          </a:xfrm>
          <a:custGeom>
            <a:avLst/>
            <a:gdLst/>
            <a:ahLst/>
            <a:cxnLst/>
            <a:rect l="0" t="0" r="0" b="0"/>
            <a:pathLst>
              <a:path w="17228" h="17399" extrusionOk="0">
                <a:moveTo>
                  <a:pt x="14162" y="439"/>
                </a:moveTo>
                <a:lnTo>
                  <a:pt x="14478" y="512"/>
                </a:lnTo>
                <a:lnTo>
                  <a:pt x="14794" y="609"/>
                </a:lnTo>
                <a:lnTo>
                  <a:pt x="15111" y="755"/>
                </a:lnTo>
                <a:lnTo>
                  <a:pt x="15403" y="925"/>
                </a:lnTo>
                <a:lnTo>
                  <a:pt x="15670" y="1120"/>
                </a:lnTo>
                <a:lnTo>
                  <a:pt x="15914" y="1315"/>
                </a:lnTo>
                <a:lnTo>
                  <a:pt x="16108" y="1534"/>
                </a:lnTo>
                <a:lnTo>
                  <a:pt x="15987" y="1558"/>
                </a:lnTo>
                <a:lnTo>
                  <a:pt x="15889" y="1607"/>
                </a:lnTo>
                <a:lnTo>
                  <a:pt x="15816" y="1655"/>
                </a:lnTo>
                <a:lnTo>
                  <a:pt x="15792" y="1680"/>
                </a:lnTo>
                <a:lnTo>
                  <a:pt x="15768" y="1728"/>
                </a:lnTo>
                <a:lnTo>
                  <a:pt x="15768" y="1777"/>
                </a:lnTo>
                <a:lnTo>
                  <a:pt x="15792" y="1826"/>
                </a:lnTo>
                <a:lnTo>
                  <a:pt x="15865" y="1850"/>
                </a:lnTo>
                <a:lnTo>
                  <a:pt x="15938" y="1874"/>
                </a:lnTo>
                <a:lnTo>
                  <a:pt x="16230" y="1874"/>
                </a:lnTo>
                <a:lnTo>
                  <a:pt x="16352" y="1850"/>
                </a:lnTo>
                <a:lnTo>
                  <a:pt x="16546" y="2166"/>
                </a:lnTo>
                <a:lnTo>
                  <a:pt x="16254" y="2142"/>
                </a:lnTo>
                <a:lnTo>
                  <a:pt x="16011" y="2142"/>
                </a:lnTo>
                <a:lnTo>
                  <a:pt x="15987" y="2166"/>
                </a:lnTo>
                <a:lnTo>
                  <a:pt x="15987" y="2191"/>
                </a:lnTo>
                <a:lnTo>
                  <a:pt x="16133" y="2312"/>
                </a:lnTo>
                <a:lnTo>
                  <a:pt x="16303" y="2410"/>
                </a:lnTo>
                <a:lnTo>
                  <a:pt x="16473" y="2458"/>
                </a:lnTo>
                <a:lnTo>
                  <a:pt x="16668" y="2507"/>
                </a:lnTo>
                <a:lnTo>
                  <a:pt x="16717" y="2750"/>
                </a:lnTo>
                <a:lnTo>
                  <a:pt x="16741" y="2994"/>
                </a:lnTo>
                <a:lnTo>
                  <a:pt x="16522" y="2872"/>
                </a:lnTo>
                <a:lnTo>
                  <a:pt x="16352" y="2799"/>
                </a:lnTo>
                <a:lnTo>
                  <a:pt x="16181" y="2702"/>
                </a:lnTo>
                <a:lnTo>
                  <a:pt x="16011" y="2653"/>
                </a:lnTo>
                <a:lnTo>
                  <a:pt x="15792" y="2653"/>
                </a:lnTo>
                <a:lnTo>
                  <a:pt x="15768" y="2677"/>
                </a:lnTo>
                <a:lnTo>
                  <a:pt x="15768" y="2702"/>
                </a:lnTo>
                <a:lnTo>
                  <a:pt x="15768" y="2726"/>
                </a:lnTo>
                <a:lnTo>
                  <a:pt x="15889" y="2872"/>
                </a:lnTo>
                <a:lnTo>
                  <a:pt x="16035" y="2994"/>
                </a:lnTo>
                <a:lnTo>
                  <a:pt x="16327" y="3213"/>
                </a:lnTo>
                <a:lnTo>
                  <a:pt x="16522" y="3334"/>
                </a:lnTo>
                <a:lnTo>
                  <a:pt x="16619" y="3407"/>
                </a:lnTo>
                <a:lnTo>
                  <a:pt x="16717" y="3456"/>
                </a:lnTo>
                <a:lnTo>
                  <a:pt x="16692" y="3651"/>
                </a:lnTo>
                <a:lnTo>
                  <a:pt x="16619" y="3845"/>
                </a:lnTo>
                <a:lnTo>
                  <a:pt x="16400" y="3602"/>
                </a:lnTo>
                <a:lnTo>
                  <a:pt x="16133" y="3407"/>
                </a:lnTo>
                <a:lnTo>
                  <a:pt x="15987" y="3310"/>
                </a:lnTo>
                <a:lnTo>
                  <a:pt x="15841" y="3237"/>
                </a:lnTo>
                <a:lnTo>
                  <a:pt x="15695" y="3188"/>
                </a:lnTo>
                <a:lnTo>
                  <a:pt x="15524" y="3164"/>
                </a:lnTo>
                <a:lnTo>
                  <a:pt x="15476" y="3188"/>
                </a:lnTo>
                <a:lnTo>
                  <a:pt x="15476" y="3213"/>
                </a:lnTo>
                <a:lnTo>
                  <a:pt x="15476" y="3237"/>
                </a:lnTo>
                <a:lnTo>
                  <a:pt x="15500" y="3261"/>
                </a:lnTo>
                <a:lnTo>
                  <a:pt x="15597" y="3359"/>
                </a:lnTo>
                <a:lnTo>
                  <a:pt x="15695" y="3432"/>
                </a:lnTo>
                <a:lnTo>
                  <a:pt x="15987" y="3699"/>
                </a:lnTo>
                <a:lnTo>
                  <a:pt x="16230" y="3918"/>
                </a:lnTo>
                <a:lnTo>
                  <a:pt x="16449" y="4162"/>
                </a:lnTo>
                <a:lnTo>
                  <a:pt x="16473" y="4186"/>
                </a:lnTo>
                <a:lnTo>
                  <a:pt x="16254" y="4526"/>
                </a:lnTo>
                <a:lnTo>
                  <a:pt x="16206" y="4453"/>
                </a:lnTo>
                <a:lnTo>
                  <a:pt x="16133" y="4380"/>
                </a:lnTo>
                <a:lnTo>
                  <a:pt x="15962" y="4259"/>
                </a:lnTo>
                <a:lnTo>
                  <a:pt x="15646" y="4040"/>
                </a:lnTo>
                <a:lnTo>
                  <a:pt x="15403" y="3821"/>
                </a:lnTo>
                <a:lnTo>
                  <a:pt x="15159" y="3626"/>
                </a:lnTo>
                <a:lnTo>
                  <a:pt x="15111" y="3626"/>
                </a:lnTo>
                <a:lnTo>
                  <a:pt x="15062" y="3651"/>
                </a:lnTo>
                <a:lnTo>
                  <a:pt x="15013" y="3724"/>
                </a:lnTo>
                <a:lnTo>
                  <a:pt x="15013" y="3821"/>
                </a:lnTo>
                <a:lnTo>
                  <a:pt x="15013" y="3894"/>
                </a:lnTo>
                <a:lnTo>
                  <a:pt x="15038" y="3991"/>
                </a:lnTo>
                <a:lnTo>
                  <a:pt x="15135" y="4137"/>
                </a:lnTo>
                <a:lnTo>
                  <a:pt x="15257" y="4283"/>
                </a:lnTo>
                <a:lnTo>
                  <a:pt x="15427" y="4453"/>
                </a:lnTo>
                <a:lnTo>
                  <a:pt x="15622" y="4599"/>
                </a:lnTo>
                <a:lnTo>
                  <a:pt x="15816" y="4745"/>
                </a:lnTo>
                <a:lnTo>
                  <a:pt x="15914" y="4818"/>
                </a:lnTo>
                <a:lnTo>
                  <a:pt x="16011" y="4843"/>
                </a:lnTo>
                <a:lnTo>
                  <a:pt x="15792" y="5135"/>
                </a:lnTo>
                <a:lnTo>
                  <a:pt x="14867" y="4162"/>
                </a:lnTo>
                <a:lnTo>
                  <a:pt x="13967" y="3213"/>
                </a:lnTo>
                <a:lnTo>
                  <a:pt x="13505" y="2750"/>
                </a:lnTo>
                <a:lnTo>
                  <a:pt x="13018" y="2288"/>
                </a:lnTo>
                <a:lnTo>
                  <a:pt x="12531" y="1850"/>
                </a:lnTo>
                <a:lnTo>
                  <a:pt x="12021" y="1461"/>
                </a:lnTo>
                <a:lnTo>
                  <a:pt x="12021" y="1388"/>
                </a:lnTo>
                <a:lnTo>
                  <a:pt x="12118" y="1315"/>
                </a:lnTo>
                <a:lnTo>
                  <a:pt x="12215" y="1242"/>
                </a:lnTo>
                <a:lnTo>
                  <a:pt x="12385" y="1047"/>
                </a:lnTo>
                <a:lnTo>
                  <a:pt x="12629" y="852"/>
                </a:lnTo>
                <a:lnTo>
                  <a:pt x="12921" y="682"/>
                </a:lnTo>
                <a:lnTo>
                  <a:pt x="13213" y="560"/>
                </a:lnTo>
                <a:lnTo>
                  <a:pt x="13505" y="463"/>
                </a:lnTo>
                <a:lnTo>
                  <a:pt x="13675" y="439"/>
                </a:lnTo>
                <a:close/>
                <a:moveTo>
                  <a:pt x="11753" y="1704"/>
                </a:moveTo>
                <a:lnTo>
                  <a:pt x="11826" y="1850"/>
                </a:lnTo>
                <a:lnTo>
                  <a:pt x="11948" y="1972"/>
                </a:lnTo>
                <a:lnTo>
                  <a:pt x="12093" y="2069"/>
                </a:lnTo>
                <a:lnTo>
                  <a:pt x="12385" y="2288"/>
                </a:lnTo>
                <a:lnTo>
                  <a:pt x="12677" y="2531"/>
                </a:lnTo>
                <a:lnTo>
                  <a:pt x="12945" y="2823"/>
                </a:lnTo>
                <a:lnTo>
                  <a:pt x="13480" y="3383"/>
                </a:lnTo>
                <a:lnTo>
                  <a:pt x="14478" y="4453"/>
                </a:lnTo>
                <a:lnTo>
                  <a:pt x="15500" y="5500"/>
                </a:lnTo>
                <a:lnTo>
                  <a:pt x="15111" y="5962"/>
                </a:lnTo>
                <a:lnTo>
                  <a:pt x="14600" y="5500"/>
                </a:lnTo>
                <a:lnTo>
                  <a:pt x="14113" y="5013"/>
                </a:lnTo>
                <a:lnTo>
                  <a:pt x="13213" y="4016"/>
                </a:lnTo>
                <a:lnTo>
                  <a:pt x="12750" y="3529"/>
                </a:lnTo>
                <a:lnTo>
                  <a:pt x="12264" y="3018"/>
                </a:lnTo>
                <a:lnTo>
                  <a:pt x="11777" y="2556"/>
                </a:lnTo>
                <a:lnTo>
                  <a:pt x="11266" y="2093"/>
                </a:lnTo>
                <a:lnTo>
                  <a:pt x="11753" y="1704"/>
                </a:lnTo>
                <a:close/>
                <a:moveTo>
                  <a:pt x="13724" y="5232"/>
                </a:moveTo>
                <a:lnTo>
                  <a:pt x="14235" y="5767"/>
                </a:lnTo>
                <a:lnTo>
                  <a:pt x="14794" y="6278"/>
                </a:lnTo>
                <a:lnTo>
                  <a:pt x="14575" y="6497"/>
                </a:lnTo>
                <a:lnTo>
                  <a:pt x="14259" y="6278"/>
                </a:lnTo>
                <a:lnTo>
                  <a:pt x="13967" y="6035"/>
                </a:lnTo>
                <a:lnTo>
                  <a:pt x="13699" y="5792"/>
                </a:lnTo>
                <a:lnTo>
                  <a:pt x="13432" y="5573"/>
                </a:lnTo>
                <a:lnTo>
                  <a:pt x="13724" y="5232"/>
                </a:lnTo>
                <a:close/>
                <a:moveTo>
                  <a:pt x="13261" y="5767"/>
                </a:moveTo>
                <a:lnTo>
                  <a:pt x="13359" y="5913"/>
                </a:lnTo>
                <a:lnTo>
                  <a:pt x="13456" y="6059"/>
                </a:lnTo>
                <a:lnTo>
                  <a:pt x="13724" y="6303"/>
                </a:lnTo>
                <a:lnTo>
                  <a:pt x="13991" y="6546"/>
                </a:lnTo>
                <a:lnTo>
                  <a:pt x="14137" y="6668"/>
                </a:lnTo>
                <a:lnTo>
                  <a:pt x="14308" y="6765"/>
                </a:lnTo>
                <a:lnTo>
                  <a:pt x="14235" y="6814"/>
                </a:lnTo>
                <a:lnTo>
                  <a:pt x="14137" y="6692"/>
                </a:lnTo>
                <a:lnTo>
                  <a:pt x="13991" y="6595"/>
                </a:lnTo>
                <a:lnTo>
                  <a:pt x="13699" y="6400"/>
                </a:lnTo>
                <a:lnTo>
                  <a:pt x="13359" y="6230"/>
                </a:lnTo>
                <a:lnTo>
                  <a:pt x="13188" y="6132"/>
                </a:lnTo>
                <a:lnTo>
                  <a:pt x="13042" y="6011"/>
                </a:lnTo>
                <a:lnTo>
                  <a:pt x="13261" y="5767"/>
                </a:lnTo>
                <a:close/>
                <a:moveTo>
                  <a:pt x="13018" y="6059"/>
                </a:moveTo>
                <a:lnTo>
                  <a:pt x="13188" y="6303"/>
                </a:lnTo>
                <a:lnTo>
                  <a:pt x="13286" y="6424"/>
                </a:lnTo>
                <a:lnTo>
                  <a:pt x="13407" y="6522"/>
                </a:lnTo>
                <a:lnTo>
                  <a:pt x="14040" y="7008"/>
                </a:lnTo>
                <a:lnTo>
                  <a:pt x="13699" y="7349"/>
                </a:lnTo>
                <a:lnTo>
                  <a:pt x="13675" y="7325"/>
                </a:lnTo>
                <a:lnTo>
                  <a:pt x="13505" y="7227"/>
                </a:lnTo>
                <a:lnTo>
                  <a:pt x="13334" y="7106"/>
                </a:lnTo>
                <a:lnTo>
                  <a:pt x="13018" y="6838"/>
                </a:lnTo>
                <a:lnTo>
                  <a:pt x="12799" y="6668"/>
                </a:lnTo>
                <a:lnTo>
                  <a:pt x="12702" y="6595"/>
                </a:lnTo>
                <a:lnTo>
                  <a:pt x="12580" y="6546"/>
                </a:lnTo>
                <a:lnTo>
                  <a:pt x="12799" y="6303"/>
                </a:lnTo>
                <a:lnTo>
                  <a:pt x="13018" y="6059"/>
                </a:lnTo>
                <a:close/>
                <a:moveTo>
                  <a:pt x="12385" y="6716"/>
                </a:moveTo>
                <a:lnTo>
                  <a:pt x="12483" y="6838"/>
                </a:lnTo>
                <a:lnTo>
                  <a:pt x="12580" y="6935"/>
                </a:lnTo>
                <a:lnTo>
                  <a:pt x="12799" y="7130"/>
                </a:lnTo>
                <a:lnTo>
                  <a:pt x="13091" y="7398"/>
                </a:lnTo>
                <a:lnTo>
                  <a:pt x="13407" y="7617"/>
                </a:lnTo>
                <a:lnTo>
                  <a:pt x="13018" y="8006"/>
                </a:lnTo>
                <a:lnTo>
                  <a:pt x="12921" y="8079"/>
                </a:lnTo>
                <a:lnTo>
                  <a:pt x="12823" y="7909"/>
                </a:lnTo>
                <a:lnTo>
                  <a:pt x="12653" y="7763"/>
                </a:lnTo>
                <a:lnTo>
                  <a:pt x="12312" y="7495"/>
                </a:lnTo>
                <a:lnTo>
                  <a:pt x="12093" y="7325"/>
                </a:lnTo>
                <a:lnTo>
                  <a:pt x="11972" y="7252"/>
                </a:lnTo>
                <a:lnTo>
                  <a:pt x="11850" y="7179"/>
                </a:lnTo>
                <a:lnTo>
                  <a:pt x="12385" y="6716"/>
                </a:lnTo>
                <a:close/>
                <a:moveTo>
                  <a:pt x="11631" y="7373"/>
                </a:moveTo>
                <a:lnTo>
                  <a:pt x="11729" y="7471"/>
                </a:lnTo>
                <a:lnTo>
                  <a:pt x="11850" y="7568"/>
                </a:lnTo>
                <a:lnTo>
                  <a:pt x="12093" y="7738"/>
                </a:lnTo>
                <a:lnTo>
                  <a:pt x="12434" y="8055"/>
                </a:lnTo>
                <a:lnTo>
                  <a:pt x="12556" y="8201"/>
                </a:lnTo>
                <a:lnTo>
                  <a:pt x="12702" y="8322"/>
                </a:lnTo>
                <a:lnTo>
                  <a:pt x="11948" y="9150"/>
                </a:lnTo>
                <a:lnTo>
                  <a:pt x="11680" y="8906"/>
                </a:lnTo>
                <a:lnTo>
                  <a:pt x="11364" y="8687"/>
                </a:lnTo>
                <a:lnTo>
                  <a:pt x="11072" y="8444"/>
                </a:lnTo>
                <a:lnTo>
                  <a:pt x="10780" y="8201"/>
                </a:lnTo>
                <a:lnTo>
                  <a:pt x="11096" y="7860"/>
                </a:lnTo>
                <a:lnTo>
                  <a:pt x="11193" y="7957"/>
                </a:lnTo>
                <a:lnTo>
                  <a:pt x="11291" y="8030"/>
                </a:lnTo>
                <a:lnTo>
                  <a:pt x="11461" y="8176"/>
                </a:lnTo>
                <a:lnTo>
                  <a:pt x="11777" y="8493"/>
                </a:lnTo>
                <a:lnTo>
                  <a:pt x="11972" y="8614"/>
                </a:lnTo>
                <a:lnTo>
                  <a:pt x="12166" y="8736"/>
                </a:lnTo>
                <a:lnTo>
                  <a:pt x="12288" y="8736"/>
                </a:lnTo>
                <a:lnTo>
                  <a:pt x="12337" y="8712"/>
                </a:lnTo>
                <a:lnTo>
                  <a:pt x="12361" y="8639"/>
                </a:lnTo>
                <a:lnTo>
                  <a:pt x="12361" y="8566"/>
                </a:lnTo>
                <a:lnTo>
                  <a:pt x="12337" y="8493"/>
                </a:lnTo>
                <a:lnTo>
                  <a:pt x="12118" y="8322"/>
                </a:lnTo>
                <a:lnTo>
                  <a:pt x="11899" y="8152"/>
                </a:lnTo>
                <a:lnTo>
                  <a:pt x="11461" y="7811"/>
                </a:lnTo>
                <a:lnTo>
                  <a:pt x="11291" y="7690"/>
                </a:lnTo>
                <a:lnTo>
                  <a:pt x="11631" y="7373"/>
                </a:lnTo>
                <a:close/>
                <a:moveTo>
                  <a:pt x="10634" y="8371"/>
                </a:moveTo>
                <a:lnTo>
                  <a:pt x="10731" y="8541"/>
                </a:lnTo>
                <a:lnTo>
                  <a:pt x="10853" y="8687"/>
                </a:lnTo>
                <a:lnTo>
                  <a:pt x="10974" y="8809"/>
                </a:lnTo>
                <a:lnTo>
                  <a:pt x="11145" y="8931"/>
                </a:lnTo>
                <a:lnTo>
                  <a:pt x="11461" y="9150"/>
                </a:lnTo>
                <a:lnTo>
                  <a:pt x="11753" y="9369"/>
                </a:lnTo>
                <a:lnTo>
                  <a:pt x="11461" y="9685"/>
                </a:lnTo>
                <a:lnTo>
                  <a:pt x="11145" y="9442"/>
                </a:lnTo>
                <a:lnTo>
                  <a:pt x="10828" y="9198"/>
                </a:lnTo>
                <a:lnTo>
                  <a:pt x="10585" y="8955"/>
                </a:lnTo>
                <a:lnTo>
                  <a:pt x="10463" y="8833"/>
                </a:lnTo>
                <a:lnTo>
                  <a:pt x="10317" y="8736"/>
                </a:lnTo>
                <a:lnTo>
                  <a:pt x="10634" y="8371"/>
                </a:lnTo>
                <a:close/>
                <a:moveTo>
                  <a:pt x="10196" y="8931"/>
                </a:moveTo>
                <a:lnTo>
                  <a:pt x="10269" y="9052"/>
                </a:lnTo>
                <a:lnTo>
                  <a:pt x="10366" y="9198"/>
                </a:lnTo>
                <a:lnTo>
                  <a:pt x="10609" y="9417"/>
                </a:lnTo>
                <a:lnTo>
                  <a:pt x="10901" y="9709"/>
                </a:lnTo>
                <a:lnTo>
                  <a:pt x="11072" y="9831"/>
                </a:lnTo>
                <a:lnTo>
                  <a:pt x="11242" y="9953"/>
                </a:lnTo>
                <a:lnTo>
                  <a:pt x="10415" y="10853"/>
                </a:lnTo>
                <a:lnTo>
                  <a:pt x="10317" y="10707"/>
                </a:lnTo>
                <a:lnTo>
                  <a:pt x="10196" y="10585"/>
                </a:lnTo>
                <a:lnTo>
                  <a:pt x="9904" y="10366"/>
                </a:lnTo>
                <a:lnTo>
                  <a:pt x="9636" y="10172"/>
                </a:lnTo>
                <a:lnTo>
                  <a:pt x="9466" y="10074"/>
                </a:lnTo>
                <a:lnTo>
                  <a:pt x="9320" y="10001"/>
                </a:lnTo>
                <a:lnTo>
                  <a:pt x="9563" y="9709"/>
                </a:lnTo>
                <a:lnTo>
                  <a:pt x="9782" y="9880"/>
                </a:lnTo>
                <a:lnTo>
                  <a:pt x="10001" y="10026"/>
                </a:lnTo>
                <a:lnTo>
                  <a:pt x="10244" y="10245"/>
                </a:lnTo>
                <a:lnTo>
                  <a:pt x="10390" y="10366"/>
                </a:lnTo>
                <a:lnTo>
                  <a:pt x="10536" y="10464"/>
                </a:lnTo>
                <a:lnTo>
                  <a:pt x="10609" y="10488"/>
                </a:lnTo>
                <a:lnTo>
                  <a:pt x="10658" y="10464"/>
                </a:lnTo>
                <a:lnTo>
                  <a:pt x="10731" y="10439"/>
                </a:lnTo>
                <a:lnTo>
                  <a:pt x="10780" y="10391"/>
                </a:lnTo>
                <a:lnTo>
                  <a:pt x="10804" y="10342"/>
                </a:lnTo>
                <a:lnTo>
                  <a:pt x="10828" y="10269"/>
                </a:lnTo>
                <a:lnTo>
                  <a:pt x="10804" y="10220"/>
                </a:lnTo>
                <a:lnTo>
                  <a:pt x="10755" y="10147"/>
                </a:lnTo>
                <a:lnTo>
                  <a:pt x="10220" y="9734"/>
                </a:lnTo>
                <a:lnTo>
                  <a:pt x="10001" y="9563"/>
                </a:lnTo>
                <a:lnTo>
                  <a:pt x="9904" y="9490"/>
                </a:lnTo>
                <a:lnTo>
                  <a:pt x="9782" y="9442"/>
                </a:lnTo>
                <a:lnTo>
                  <a:pt x="10196" y="8931"/>
                </a:lnTo>
                <a:close/>
                <a:moveTo>
                  <a:pt x="9125" y="10245"/>
                </a:moveTo>
                <a:lnTo>
                  <a:pt x="9247" y="10342"/>
                </a:lnTo>
                <a:lnTo>
                  <a:pt x="9368" y="10415"/>
                </a:lnTo>
                <a:lnTo>
                  <a:pt x="9612" y="10585"/>
                </a:lnTo>
                <a:lnTo>
                  <a:pt x="9904" y="10829"/>
                </a:lnTo>
                <a:lnTo>
                  <a:pt x="10050" y="10950"/>
                </a:lnTo>
                <a:lnTo>
                  <a:pt x="10220" y="11048"/>
                </a:lnTo>
                <a:lnTo>
                  <a:pt x="9685" y="11583"/>
                </a:lnTo>
                <a:lnTo>
                  <a:pt x="9685" y="11534"/>
                </a:lnTo>
                <a:lnTo>
                  <a:pt x="9660" y="11437"/>
                </a:lnTo>
                <a:lnTo>
                  <a:pt x="9587" y="11364"/>
                </a:lnTo>
                <a:lnTo>
                  <a:pt x="9417" y="11218"/>
                </a:lnTo>
                <a:lnTo>
                  <a:pt x="9222" y="11023"/>
                </a:lnTo>
                <a:lnTo>
                  <a:pt x="9028" y="10853"/>
                </a:lnTo>
                <a:lnTo>
                  <a:pt x="8906" y="10756"/>
                </a:lnTo>
                <a:lnTo>
                  <a:pt x="8736" y="10683"/>
                </a:lnTo>
                <a:lnTo>
                  <a:pt x="8833" y="10585"/>
                </a:lnTo>
                <a:lnTo>
                  <a:pt x="9125" y="10245"/>
                </a:lnTo>
                <a:close/>
                <a:moveTo>
                  <a:pt x="8468" y="10926"/>
                </a:moveTo>
                <a:lnTo>
                  <a:pt x="8687" y="11096"/>
                </a:lnTo>
                <a:lnTo>
                  <a:pt x="8930" y="11291"/>
                </a:lnTo>
                <a:lnTo>
                  <a:pt x="9052" y="11437"/>
                </a:lnTo>
                <a:lnTo>
                  <a:pt x="9198" y="11583"/>
                </a:lnTo>
                <a:lnTo>
                  <a:pt x="9271" y="11656"/>
                </a:lnTo>
                <a:lnTo>
                  <a:pt x="9344" y="11705"/>
                </a:lnTo>
                <a:lnTo>
                  <a:pt x="9441" y="11753"/>
                </a:lnTo>
                <a:lnTo>
                  <a:pt x="9539" y="11753"/>
                </a:lnTo>
                <a:lnTo>
                  <a:pt x="8468" y="12824"/>
                </a:lnTo>
                <a:lnTo>
                  <a:pt x="8152" y="12532"/>
                </a:lnTo>
                <a:lnTo>
                  <a:pt x="7811" y="12240"/>
                </a:lnTo>
                <a:lnTo>
                  <a:pt x="7470" y="11899"/>
                </a:lnTo>
                <a:lnTo>
                  <a:pt x="7349" y="11826"/>
                </a:lnTo>
                <a:lnTo>
                  <a:pt x="7738" y="11534"/>
                </a:lnTo>
                <a:lnTo>
                  <a:pt x="7860" y="11705"/>
                </a:lnTo>
                <a:lnTo>
                  <a:pt x="8006" y="11875"/>
                </a:lnTo>
                <a:lnTo>
                  <a:pt x="8371" y="12264"/>
                </a:lnTo>
                <a:lnTo>
                  <a:pt x="8517" y="12434"/>
                </a:lnTo>
                <a:lnTo>
                  <a:pt x="8590" y="12483"/>
                </a:lnTo>
                <a:lnTo>
                  <a:pt x="8687" y="12507"/>
                </a:lnTo>
                <a:lnTo>
                  <a:pt x="8736" y="12507"/>
                </a:lnTo>
                <a:lnTo>
                  <a:pt x="8809" y="12483"/>
                </a:lnTo>
                <a:lnTo>
                  <a:pt x="8833" y="12434"/>
                </a:lnTo>
                <a:lnTo>
                  <a:pt x="8857" y="12386"/>
                </a:lnTo>
                <a:lnTo>
                  <a:pt x="8857" y="12289"/>
                </a:lnTo>
                <a:lnTo>
                  <a:pt x="8809" y="12191"/>
                </a:lnTo>
                <a:lnTo>
                  <a:pt x="8760" y="12094"/>
                </a:lnTo>
                <a:lnTo>
                  <a:pt x="8663" y="11997"/>
                </a:lnTo>
                <a:lnTo>
                  <a:pt x="8492" y="11826"/>
                </a:lnTo>
                <a:lnTo>
                  <a:pt x="8322" y="11680"/>
                </a:lnTo>
                <a:lnTo>
                  <a:pt x="8152" y="11510"/>
                </a:lnTo>
                <a:lnTo>
                  <a:pt x="7957" y="11364"/>
                </a:lnTo>
                <a:lnTo>
                  <a:pt x="8468" y="10926"/>
                </a:lnTo>
                <a:close/>
                <a:moveTo>
                  <a:pt x="11047" y="2312"/>
                </a:moveTo>
                <a:lnTo>
                  <a:pt x="11120" y="2434"/>
                </a:lnTo>
                <a:lnTo>
                  <a:pt x="11218" y="2531"/>
                </a:lnTo>
                <a:lnTo>
                  <a:pt x="11437" y="2750"/>
                </a:lnTo>
                <a:lnTo>
                  <a:pt x="11850" y="3213"/>
                </a:lnTo>
                <a:lnTo>
                  <a:pt x="11826" y="3213"/>
                </a:lnTo>
                <a:lnTo>
                  <a:pt x="11193" y="3748"/>
                </a:lnTo>
                <a:lnTo>
                  <a:pt x="10609" y="4283"/>
                </a:lnTo>
                <a:lnTo>
                  <a:pt x="10025" y="4867"/>
                </a:lnTo>
                <a:lnTo>
                  <a:pt x="9490" y="5500"/>
                </a:lnTo>
                <a:lnTo>
                  <a:pt x="9174" y="5865"/>
                </a:lnTo>
                <a:lnTo>
                  <a:pt x="8857" y="6254"/>
                </a:lnTo>
                <a:lnTo>
                  <a:pt x="8517" y="6595"/>
                </a:lnTo>
                <a:lnTo>
                  <a:pt x="8176" y="6935"/>
                </a:lnTo>
                <a:lnTo>
                  <a:pt x="7373" y="7617"/>
                </a:lnTo>
                <a:lnTo>
                  <a:pt x="6984" y="7933"/>
                </a:lnTo>
                <a:lnTo>
                  <a:pt x="6594" y="8274"/>
                </a:lnTo>
                <a:lnTo>
                  <a:pt x="6229" y="8639"/>
                </a:lnTo>
                <a:lnTo>
                  <a:pt x="5864" y="9004"/>
                </a:lnTo>
                <a:lnTo>
                  <a:pt x="5183" y="9782"/>
                </a:lnTo>
                <a:lnTo>
                  <a:pt x="4502" y="10537"/>
                </a:lnTo>
                <a:lnTo>
                  <a:pt x="4137" y="10902"/>
                </a:lnTo>
                <a:lnTo>
                  <a:pt x="3772" y="11242"/>
                </a:lnTo>
                <a:lnTo>
                  <a:pt x="3115" y="11802"/>
                </a:lnTo>
                <a:lnTo>
                  <a:pt x="2799" y="12118"/>
                </a:lnTo>
                <a:lnTo>
                  <a:pt x="2507" y="12434"/>
                </a:lnTo>
                <a:lnTo>
                  <a:pt x="2263" y="12702"/>
                </a:lnTo>
                <a:lnTo>
                  <a:pt x="2166" y="12848"/>
                </a:lnTo>
                <a:lnTo>
                  <a:pt x="2069" y="13018"/>
                </a:lnTo>
                <a:lnTo>
                  <a:pt x="1850" y="12824"/>
                </a:lnTo>
                <a:lnTo>
                  <a:pt x="1460" y="12459"/>
                </a:lnTo>
                <a:lnTo>
                  <a:pt x="1266" y="12264"/>
                </a:lnTo>
                <a:lnTo>
                  <a:pt x="1047" y="12118"/>
                </a:lnTo>
                <a:lnTo>
                  <a:pt x="1047" y="12070"/>
                </a:lnTo>
                <a:lnTo>
                  <a:pt x="1193" y="11997"/>
                </a:lnTo>
                <a:lnTo>
                  <a:pt x="1339" y="11924"/>
                </a:lnTo>
                <a:lnTo>
                  <a:pt x="1460" y="11826"/>
                </a:lnTo>
                <a:lnTo>
                  <a:pt x="1582" y="11705"/>
                </a:lnTo>
                <a:lnTo>
                  <a:pt x="2020" y="11218"/>
                </a:lnTo>
                <a:lnTo>
                  <a:pt x="2385" y="10853"/>
                </a:lnTo>
                <a:lnTo>
                  <a:pt x="2774" y="10537"/>
                </a:lnTo>
                <a:lnTo>
                  <a:pt x="3577" y="9880"/>
                </a:lnTo>
                <a:lnTo>
                  <a:pt x="3942" y="9539"/>
                </a:lnTo>
                <a:lnTo>
                  <a:pt x="4307" y="9198"/>
                </a:lnTo>
                <a:lnTo>
                  <a:pt x="5037" y="8468"/>
                </a:lnTo>
                <a:lnTo>
                  <a:pt x="5718" y="7738"/>
                </a:lnTo>
                <a:lnTo>
                  <a:pt x="6400" y="7008"/>
                </a:lnTo>
                <a:lnTo>
                  <a:pt x="7081" y="6303"/>
                </a:lnTo>
                <a:lnTo>
                  <a:pt x="7787" y="5621"/>
                </a:lnTo>
                <a:lnTo>
                  <a:pt x="8468" y="4940"/>
                </a:lnTo>
                <a:lnTo>
                  <a:pt x="9149" y="4259"/>
                </a:lnTo>
                <a:lnTo>
                  <a:pt x="10074" y="3261"/>
                </a:lnTo>
                <a:lnTo>
                  <a:pt x="10561" y="2775"/>
                </a:lnTo>
                <a:lnTo>
                  <a:pt x="11047" y="2312"/>
                </a:lnTo>
                <a:close/>
                <a:moveTo>
                  <a:pt x="7154" y="11997"/>
                </a:moveTo>
                <a:lnTo>
                  <a:pt x="7203" y="12094"/>
                </a:lnTo>
                <a:lnTo>
                  <a:pt x="7251" y="12167"/>
                </a:lnTo>
                <a:lnTo>
                  <a:pt x="7422" y="12386"/>
                </a:lnTo>
                <a:lnTo>
                  <a:pt x="7592" y="12580"/>
                </a:lnTo>
                <a:lnTo>
                  <a:pt x="7884" y="12872"/>
                </a:lnTo>
                <a:lnTo>
                  <a:pt x="8030" y="12994"/>
                </a:lnTo>
                <a:lnTo>
                  <a:pt x="8200" y="13091"/>
                </a:lnTo>
                <a:lnTo>
                  <a:pt x="7835" y="13481"/>
                </a:lnTo>
                <a:lnTo>
                  <a:pt x="7811" y="13432"/>
                </a:lnTo>
                <a:lnTo>
                  <a:pt x="7787" y="13408"/>
                </a:lnTo>
                <a:lnTo>
                  <a:pt x="7616" y="13262"/>
                </a:lnTo>
                <a:lnTo>
                  <a:pt x="7446" y="13140"/>
                </a:lnTo>
                <a:lnTo>
                  <a:pt x="7251" y="13018"/>
                </a:lnTo>
                <a:lnTo>
                  <a:pt x="7057" y="12872"/>
                </a:lnTo>
                <a:lnTo>
                  <a:pt x="6716" y="12580"/>
                </a:lnTo>
                <a:lnTo>
                  <a:pt x="6643" y="12532"/>
                </a:lnTo>
                <a:lnTo>
                  <a:pt x="6594" y="12507"/>
                </a:lnTo>
                <a:lnTo>
                  <a:pt x="6862" y="12240"/>
                </a:lnTo>
                <a:lnTo>
                  <a:pt x="7154" y="11997"/>
                </a:lnTo>
                <a:close/>
                <a:moveTo>
                  <a:pt x="6424" y="12702"/>
                </a:moveTo>
                <a:lnTo>
                  <a:pt x="6448" y="12775"/>
                </a:lnTo>
                <a:lnTo>
                  <a:pt x="6473" y="12848"/>
                </a:lnTo>
                <a:lnTo>
                  <a:pt x="6667" y="13043"/>
                </a:lnTo>
                <a:lnTo>
                  <a:pt x="6862" y="13213"/>
                </a:lnTo>
                <a:lnTo>
                  <a:pt x="7032" y="13359"/>
                </a:lnTo>
                <a:lnTo>
                  <a:pt x="7227" y="13481"/>
                </a:lnTo>
                <a:lnTo>
                  <a:pt x="7446" y="13602"/>
                </a:lnTo>
                <a:lnTo>
                  <a:pt x="7568" y="13627"/>
                </a:lnTo>
                <a:lnTo>
                  <a:pt x="7689" y="13627"/>
                </a:lnTo>
                <a:lnTo>
                  <a:pt x="7470" y="13846"/>
                </a:lnTo>
                <a:lnTo>
                  <a:pt x="7300" y="14040"/>
                </a:lnTo>
                <a:lnTo>
                  <a:pt x="7276" y="14016"/>
                </a:lnTo>
                <a:lnTo>
                  <a:pt x="6911" y="13797"/>
                </a:lnTo>
                <a:lnTo>
                  <a:pt x="6570" y="13554"/>
                </a:lnTo>
                <a:lnTo>
                  <a:pt x="6302" y="13335"/>
                </a:lnTo>
                <a:lnTo>
                  <a:pt x="6035" y="13164"/>
                </a:lnTo>
                <a:lnTo>
                  <a:pt x="6108" y="13043"/>
                </a:lnTo>
                <a:lnTo>
                  <a:pt x="6424" y="12702"/>
                </a:lnTo>
                <a:close/>
                <a:moveTo>
                  <a:pt x="5889" y="13335"/>
                </a:moveTo>
                <a:lnTo>
                  <a:pt x="5962" y="13456"/>
                </a:lnTo>
                <a:lnTo>
                  <a:pt x="6059" y="13578"/>
                </a:lnTo>
                <a:lnTo>
                  <a:pt x="6278" y="13797"/>
                </a:lnTo>
                <a:lnTo>
                  <a:pt x="6643" y="14089"/>
                </a:lnTo>
                <a:lnTo>
                  <a:pt x="6813" y="14211"/>
                </a:lnTo>
                <a:lnTo>
                  <a:pt x="7032" y="14308"/>
                </a:lnTo>
                <a:lnTo>
                  <a:pt x="6692" y="14673"/>
                </a:lnTo>
                <a:lnTo>
                  <a:pt x="6619" y="14624"/>
                </a:lnTo>
                <a:lnTo>
                  <a:pt x="6497" y="14600"/>
                </a:lnTo>
                <a:lnTo>
                  <a:pt x="6375" y="14527"/>
                </a:lnTo>
                <a:lnTo>
                  <a:pt x="6254" y="14454"/>
                </a:lnTo>
                <a:lnTo>
                  <a:pt x="6132" y="14381"/>
                </a:lnTo>
                <a:lnTo>
                  <a:pt x="5913" y="14186"/>
                </a:lnTo>
                <a:lnTo>
                  <a:pt x="5718" y="14016"/>
                </a:lnTo>
                <a:lnTo>
                  <a:pt x="5597" y="13943"/>
                </a:lnTo>
                <a:lnTo>
                  <a:pt x="5451" y="13846"/>
                </a:lnTo>
                <a:lnTo>
                  <a:pt x="5889" y="13335"/>
                </a:lnTo>
                <a:close/>
                <a:moveTo>
                  <a:pt x="12191" y="3553"/>
                </a:moveTo>
                <a:lnTo>
                  <a:pt x="12653" y="4040"/>
                </a:lnTo>
                <a:lnTo>
                  <a:pt x="13432" y="4916"/>
                </a:lnTo>
                <a:lnTo>
                  <a:pt x="13164" y="5208"/>
                </a:lnTo>
                <a:lnTo>
                  <a:pt x="12896" y="5500"/>
                </a:lnTo>
                <a:lnTo>
                  <a:pt x="12361" y="6108"/>
                </a:lnTo>
                <a:lnTo>
                  <a:pt x="12045" y="6424"/>
                </a:lnTo>
                <a:lnTo>
                  <a:pt x="11729" y="6716"/>
                </a:lnTo>
                <a:lnTo>
                  <a:pt x="11388" y="7008"/>
                </a:lnTo>
                <a:lnTo>
                  <a:pt x="11047" y="7300"/>
                </a:lnTo>
                <a:lnTo>
                  <a:pt x="10731" y="7617"/>
                </a:lnTo>
                <a:lnTo>
                  <a:pt x="10415" y="7957"/>
                </a:lnTo>
                <a:lnTo>
                  <a:pt x="9806" y="8687"/>
                </a:lnTo>
                <a:lnTo>
                  <a:pt x="9247" y="9417"/>
                </a:lnTo>
                <a:lnTo>
                  <a:pt x="8638" y="10147"/>
                </a:lnTo>
                <a:lnTo>
                  <a:pt x="8346" y="10464"/>
                </a:lnTo>
                <a:lnTo>
                  <a:pt x="8006" y="10756"/>
                </a:lnTo>
                <a:lnTo>
                  <a:pt x="7324" y="11340"/>
                </a:lnTo>
                <a:lnTo>
                  <a:pt x="6643" y="11899"/>
                </a:lnTo>
                <a:lnTo>
                  <a:pt x="6302" y="12191"/>
                </a:lnTo>
                <a:lnTo>
                  <a:pt x="6010" y="12532"/>
                </a:lnTo>
                <a:lnTo>
                  <a:pt x="5475" y="13164"/>
                </a:lnTo>
                <a:lnTo>
                  <a:pt x="4940" y="13773"/>
                </a:lnTo>
                <a:lnTo>
                  <a:pt x="4672" y="14016"/>
                </a:lnTo>
                <a:lnTo>
                  <a:pt x="4404" y="14235"/>
                </a:lnTo>
                <a:lnTo>
                  <a:pt x="4137" y="14454"/>
                </a:lnTo>
                <a:lnTo>
                  <a:pt x="4015" y="14600"/>
                </a:lnTo>
                <a:lnTo>
                  <a:pt x="3918" y="14722"/>
                </a:lnTo>
                <a:lnTo>
                  <a:pt x="3480" y="14284"/>
                </a:lnTo>
                <a:lnTo>
                  <a:pt x="3042" y="13846"/>
                </a:lnTo>
                <a:lnTo>
                  <a:pt x="2361" y="13262"/>
                </a:lnTo>
                <a:lnTo>
                  <a:pt x="2482" y="13164"/>
                </a:lnTo>
                <a:lnTo>
                  <a:pt x="2604" y="13043"/>
                </a:lnTo>
                <a:lnTo>
                  <a:pt x="2774" y="12799"/>
                </a:lnTo>
                <a:lnTo>
                  <a:pt x="3066" y="12507"/>
                </a:lnTo>
                <a:lnTo>
                  <a:pt x="3358" y="12216"/>
                </a:lnTo>
                <a:lnTo>
                  <a:pt x="3967" y="11680"/>
                </a:lnTo>
                <a:lnTo>
                  <a:pt x="4380" y="11315"/>
                </a:lnTo>
                <a:lnTo>
                  <a:pt x="4745" y="10950"/>
                </a:lnTo>
                <a:lnTo>
                  <a:pt x="5475" y="10172"/>
                </a:lnTo>
                <a:lnTo>
                  <a:pt x="6181" y="9393"/>
                </a:lnTo>
                <a:lnTo>
                  <a:pt x="6546" y="9004"/>
                </a:lnTo>
                <a:lnTo>
                  <a:pt x="6935" y="8614"/>
                </a:lnTo>
                <a:lnTo>
                  <a:pt x="7324" y="8274"/>
                </a:lnTo>
                <a:lnTo>
                  <a:pt x="7714" y="7933"/>
                </a:lnTo>
                <a:lnTo>
                  <a:pt x="8517" y="7276"/>
                </a:lnTo>
                <a:lnTo>
                  <a:pt x="8857" y="6935"/>
                </a:lnTo>
                <a:lnTo>
                  <a:pt x="9198" y="6595"/>
                </a:lnTo>
                <a:lnTo>
                  <a:pt x="9514" y="6205"/>
                </a:lnTo>
                <a:lnTo>
                  <a:pt x="9831" y="5840"/>
                </a:lnTo>
                <a:lnTo>
                  <a:pt x="10171" y="5427"/>
                </a:lnTo>
                <a:lnTo>
                  <a:pt x="10488" y="5062"/>
                </a:lnTo>
                <a:lnTo>
                  <a:pt x="10853" y="4697"/>
                </a:lnTo>
                <a:lnTo>
                  <a:pt x="11242" y="4356"/>
                </a:lnTo>
                <a:lnTo>
                  <a:pt x="11729" y="3967"/>
                </a:lnTo>
                <a:lnTo>
                  <a:pt x="11972" y="3772"/>
                </a:lnTo>
                <a:lnTo>
                  <a:pt x="12191" y="3553"/>
                </a:lnTo>
                <a:close/>
                <a:moveTo>
                  <a:pt x="5232" y="14065"/>
                </a:moveTo>
                <a:lnTo>
                  <a:pt x="5353" y="14186"/>
                </a:lnTo>
                <a:lnTo>
                  <a:pt x="5451" y="14308"/>
                </a:lnTo>
                <a:lnTo>
                  <a:pt x="5645" y="14454"/>
                </a:lnTo>
                <a:lnTo>
                  <a:pt x="5816" y="14624"/>
                </a:lnTo>
                <a:lnTo>
                  <a:pt x="5986" y="14770"/>
                </a:lnTo>
                <a:lnTo>
                  <a:pt x="6181" y="14892"/>
                </a:lnTo>
                <a:lnTo>
                  <a:pt x="6375" y="14989"/>
                </a:lnTo>
                <a:lnTo>
                  <a:pt x="6108" y="15281"/>
                </a:lnTo>
                <a:lnTo>
                  <a:pt x="5937" y="15452"/>
                </a:lnTo>
                <a:lnTo>
                  <a:pt x="5937" y="15403"/>
                </a:lnTo>
                <a:lnTo>
                  <a:pt x="5889" y="15354"/>
                </a:lnTo>
                <a:lnTo>
                  <a:pt x="5597" y="15038"/>
                </a:lnTo>
                <a:lnTo>
                  <a:pt x="5280" y="14746"/>
                </a:lnTo>
                <a:lnTo>
                  <a:pt x="5086" y="14576"/>
                </a:lnTo>
                <a:lnTo>
                  <a:pt x="4964" y="14503"/>
                </a:lnTo>
                <a:lnTo>
                  <a:pt x="4867" y="14430"/>
                </a:lnTo>
                <a:lnTo>
                  <a:pt x="5037" y="14284"/>
                </a:lnTo>
                <a:lnTo>
                  <a:pt x="5232" y="14065"/>
                </a:lnTo>
                <a:close/>
                <a:moveTo>
                  <a:pt x="852" y="15476"/>
                </a:moveTo>
                <a:lnTo>
                  <a:pt x="974" y="15598"/>
                </a:lnTo>
                <a:lnTo>
                  <a:pt x="1412" y="16036"/>
                </a:lnTo>
                <a:lnTo>
                  <a:pt x="1363" y="16011"/>
                </a:lnTo>
                <a:lnTo>
                  <a:pt x="1290" y="15987"/>
                </a:lnTo>
                <a:lnTo>
                  <a:pt x="852" y="15476"/>
                </a:lnTo>
                <a:close/>
                <a:moveTo>
                  <a:pt x="4575" y="14673"/>
                </a:moveTo>
                <a:lnTo>
                  <a:pt x="4696" y="14795"/>
                </a:lnTo>
                <a:lnTo>
                  <a:pt x="4818" y="14892"/>
                </a:lnTo>
                <a:lnTo>
                  <a:pt x="5037" y="15087"/>
                </a:lnTo>
                <a:lnTo>
                  <a:pt x="5329" y="15354"/>
                </a:lnTo>
                <a:lnTo>
                  <a:pt x="5597" y="15622"/>
                </a:lnTo>
                <a:lnTo>
                  <a:pt x="5670" y="15671"/>
                </a:lnTo>
                <a:lnTo>
                  <a:pt x="5718" y="15671"/>
                </a:lnTo>
                <a:lnTo>
                  <a:pt x="5378" y="15987"/>
                </a:lnTo>
                <a:lnTo>
                  <a:pt x="5232" y="16109"/>
                </a:lnTo>
                <a:lnTo>
                  <a:pt x="5183" y="16060"/>
                </a:lnTo>
                <a:lnTo>
                  <a:pt x="5110" y="16036"/>
                </a:lnTo>
                <a:lnTo>
                  <a:pt x="4088" y="14916"/>
                </a:lnTo>
                <a:lnTo>
                  <a:pt x="4210" y="14868"/>
                </a:lnTo>
                <a:lnTo>
                  <a:pt x="4331" y="14819"/>
                </a:lnTo>
                <a:lnTo>
                  <a:pt x="4453" y="14746"/>
                </a:lnTo>
                <a:lnTo>
                  <a:pt x="4575" y="14673"/>
                </a:lnTo>
                <a:close/>
                <a:moveTo>
                  <a:pt x="755" y="16230"/>
                </a:moveTo>
                <a:lnTo>
                  <a:pt x="1071" y="16498"/>
                </a:lnTo>
                <a:lnTo>
                  <a:pt x="1071" y="16522"/>
                </a:lnTo>
                <a:lnTo>
                  <a:pt x="998" y="16474"/>
                </a:lnTo>
                <a:lnTo>
                  <a:pt x="925" y="16449"/>
                </a:lnTo>
                <a:lnTo>
                  <a:pt x="852" y="16376"/>
                </a:lnTo>
                <a:lnTo>
                  <a:pt x="755" y="16230"/>
                </a:lnTo>
                <a:close/>
                <a:moveTo>
                  <a:pt x="1047" y="12532"/>
                </a:moveTo>
                <a:lnTo>
                  <a:pt x="1168" y="12678"/>
                </a:lnTo>
                <a:lnTo>
                  <a:pt x="1314" y="12824"/>
                </a:lnTo>
                <a:lnTo>
                  <a:pt x="1582" y="13067"/>
                </a:lnTo>
                <a:lnTo>
                  <a:pt x="2166" y="13602"/>
                </a:lnTo>
                <a:lnTo>
                  <a:pt x="2750" y="14113"/>
                </a:lnTo>
                <a:lnTo>
                  <a:pt x="3018" y="14357"/>
                </a:lnTo>
                <a:lnTo>
                  <a:pt x="3261" y="14600"/>
                </a:lnTo>
                <a:lnTo>
                  <a:pt x="3723" y="15135"/>
                </a:lnTo>
                <a:lnTo>
                  <a:pt x="4185" y="15646"/>
                </a:lnTo>
                <a:lnTo>
                  <a:pt x="4672" y="16157"/>
                </a:lnTo>
                <a:lnTo>
                  <a:pt x="4404" y="16230"/>
                </a:lnTo>
                <a:lnTo>
                  <a:pt x="4112" y="16303"/>
                </a:lnTo>
                <a:lnTo>
                  <a:pt x="3553" y="16376"/>
                </a:lnTo>
                <a:lnTo>
                  <a:pt x="2969" y="16425"/>
                </a:lnTo>
                <a:lnTo>
                  <a:pt x="2409" y="16498"/>
                </a:lnTo>
                <a:lnTo>
                  <a:pt x="2288" y="16522"/>
                </a:lnTo>
                <a:lnTo>
                  <a:pt x="2263" y="16474"/>
                </a:lnTo>
                <a:lnTo>
                  <a:pt x="2142" y="16230"/>
                </a:lnTo>
                <a:lnTo>
                  <a:pt x="1996" y="16011"/>
                </a:lnTo>
                <a:lnTo>
                  <a:pt x="1801" y="15792"/>
                </a:lnTo>
                <a:lnTo>
                  <a:pt x="1606" y="15598"/>
                </a:lnTo>
                <a:lnTo>
                  <a:pt x="1168" y="15233"/>
                </a:lnTo>
                <a:lnTo>
                  <a:pt x="730" y="14892"/>
                </a:lnTo>
                <a:lnTo>
                  <a:pt x="779" y="14600"/>
                </a:lnTo>
                <a:lnTo>
                  <a:pt x="925" y="13262"/>
                </a:lnTo>
                <a:lnTo>
                  <a:pt x="1047" y="12532"/>
                </a:lnTo>
                <a:close/>
                <a:moveTo>
                  <a:pt x="1436" y="16644"/>
                </a:moveTo>
                <a:lnTo>
                  <a:pt x="1533" y="16717"/>
                </a:lnTo>
                <a:lnTo>
                  <a:pt x="1387" y="16741"/>
                </a:lnTo>
                <a:lnTo>
                  <a:pt x="1436" y="16644"/>
                </a:lnTo>
                <a:close/>
                <a:moveTo>
                  <a:pt x="536" y="16741"/>
                </a:moveTo>
                <a:lnTo>
                  <a:pt x="584" y="16766"/>
                </a:lnTo>
                <a:lnTo>
                  <a:pt x="609" y="16766"/>
                </a:lnTo>
                <a:lnTo>
                  <a:pt x="682" y="16814"/>
                </a:lnTo>
                <a:lnTo>
                  <a:pt x="779" y="16839"/>
                </a:lnTo>
                <a:lnTo>
                  <a:pt x="876" y="16839"/>
                </a:lnTo>
                <a:lnTo>
                  <a:pt x="974" y="16814"/>
                </a:lnTo>
                <a:lnTo>
                  <a:pt x="974" y="16839"/>
                </a:lnTo>
                <a:lnTo>
                  <a:pt x="755" y="16887"/>
                </a:lnTo>
                <a:lnTo>
                  <a:pt x="511" y="16936"/>
                </a:lnTo>
                <a:lnTo>
                  <a:pt x="536" y="16741"/>
                </a:lnTo>
                <a:close/>
                <a:moveTo>
                  <a:pt x="13967" y="1"/>
                </a:moveTo>
                <a:lnTo>
                  <a:pt x="13602" y="25"/>
                </a:lnTo>
                <a:lnTo>
                  <a:pt x="13261" y="74"/>
                </a:lnTo>
                <a:lnTo>
                  <a:pt x="12945" y="195"/>
                </a:lnTo>
                <a:lnTo>
                  <a:pt x="12629" y="341"/>
                </a:lnTo>
                <a:lnTo>
                  <a:pt x="12337" y="560"/>
                </a:lnTo>
                <a:lnTo>
                  <a:pt x="12021" y="828"/>
                </a:lnTo>
                <a:lnTo>
                  <a:pt x="11875" y="974"/>
                </a:lnTo>
                <a:lnTo>
                  <a:pt x="11826" y="1071"/>
                </a:lnTo>
                <a:lnTo>
                  <a:pt x="11777" y="1169"/>
                </a:lnTo>
                <a:lnTo>
                  <a:pt x="11704" y="1193"/>
                </a:lnTo>
                <a:lnTo>
                  <a:pt x="11339" y="1485"/>
                </a:lnTo>
                <a:lnTo>
                  <a:pt x="10999" y="1777"/>
                </a:lnTo>
                <a:lnTo>
                  <a:pt x="10317" y="2385"/>
                </a:lnTo>
                <a:lnTo>
                  <a:pt x="9685" y="3042"/>
                </a:lnTo>
                <a:lnTo>
                  <a:pt x="9052" y="3699"/>
                </a:lnTo>
                <a:lnTo>
                  <a:pt x="8395" y="4405"/>
                </a:lnTo>
                <a:lnTo>
                  <a:pt x="7714" y="5086"/>
                </a:lnTo>
                <a:lnTo>
                  <a:pt x="7032" y="5743"/>
                </a:lnTo>
                <a:lnTo>
                  <a:pt x="6351" y="6449"/>
                </a:lnTo>
                <a:lnTo>
                  <a:pt x="4964" y="7933"/>
                </a:lnTo>
                <a:lnTo>
                  <a:pt x="4258" y="8663"/>
                </a:lnTo>
                <a:lnTo>
                  <a:pt x="3894" y="9004"/>
                </a:lnTo>
                <a:lnTo>
                  <a:pt x="3529" y="9344"/>
                </a:lnTo>
                <a:lnTo>
                  <a:pt x="2190" y="10537"/>
                </a:lnTo>
                <a:lnTo>
                  <a:pt x="1558" y="11145"/>
                </a:lnTo>
                <a:lnTo>
                  <a:pt x="925" y="11778"/>
                </a:lnTo>
                <a:lnTo>
                  <a:pt x="876" y="11753"/>
                </a:lnTo>
                <a:lnTo>
                  <a:pt x="803" y="11778"/>
                </a:lnTo>
                <a:lnTo>
                  <a:pt x="755" y="11802"/>
                </a:lnTo>
                <a:lnTo>
                  <a:pt x="706" y="11851"/>
                </a:lnTo>
                <a:lnTo>
                  <a:pt x="609" y="12118"/>
                </a:lnTo>
                <a:lnTo>
                  <a:pt x="511" y="12386"/>
                </a:lnTo>
                <a:lnTo>
                  <a:pt x="463" y="12702"/>
                </a:lnTo>
                <a:lnTo>
                  <a:pt x="414" y="12994"/>
                </a:lnTo>
                <a:lnTo>
                  <a:pt x="365" y="13627"/>
                </a:lnTo>
                <a:lnTo>
                  <a:pt x="292" y="14211"/>
                </a:lnTo>
                <a:lnTo>
                  <a:pt x="98" y="15646"/>
                </a:lnTo>
                <a:lnTo>
                  <a:pt x="25" y="16376"/>
                </a:lnTo>
                <a:lnTo>
                  <a:pt x="0" y="16717"/>
                </a:lnTo>
                <a:lnTo>
                  <a:pt x="0" y="17082"/>
                </a:lnTo>
                <a:lnTo>
                  <a:pt x="0" y="17155"/>
                </a:lnTo>
                <a:lnTo>
                  <a:pt x="25" y="17204"/>
                </a:lnTo>
                <a:lnTo>
                  <a:pt x="122" y="17277"/>
                </a:lnTo>
                <a:lnTo>
                  <a:pt x="219" y="17325"/>
                </a:lnTo>
                <a:lnTo>
                  <a:pt x="341" y="17325"/>
                </a:lnTo>
                <a:lnTo>
                  <a:pt x="438" y="17350"/>
                </a:lnTo>
                <a:lnTo>
                  <a:pt x="560" y="17374"/>
                </a:lnTo>
                <a:lnTo>
                  <a:pt x="803" y="17398"/>
                </a:lnTo>
                <a:lnTo>
                  <a:pt x="1047" y="17350"/>
                </a:lnTo>
                <a:lnTo>
                  <a:pt x="1339" y="17301"/>
                </a:lnTo>
                <a:lnTo>
                  <a:pt x="1874" y="17131"/>
                </a:lnTo>
                <a:lnTo>
                  <a:pt x="2312" y="17009"/>
                </a:lnTo>
                <a:lnTo>
                  <a:pt x="2677" y="16936"/>
                </a:lnTo>
                <a:lnTo>
                  <a:pt x="3018" y="16887"/>
                </a:lnTo>
                <a:lnTo>
                  <a:pt x="3723" y="16839"/>
                </a:lnTo>
                <a:lnTo>
                  <a:pt x="4088" y="16790"/>
                </a:lnTo>
                <a:lnTo>
                  <a:pt x="4429" y="16741"/>
                </a:lnTo>
                <a:lnTo>
                  <a:pt x="4769" y="16644"/>
                </a:lnTo>
                <a:lnTo>
                  <a:pt x="5110" y="16522"/>
                </a:lnTo>
                <a:lnTo>
                  <a:pt x="5159" y="16498"/>
                </a:lnTo>
                <a:lnTo>
                  <a:pt x="5207" y="16449"/>
                </a:lnTo>
                <a:lnTo>
                  <a:pt x="5353" y="16401"/>
                </a:lnTo>
                <a:lnTo>
                  <a:pt x="5499" y="16328"/>
                </a:lnTo>
                <a:lnTo>
                  <a:pt x="5645" y="16255"/>
                </a:lnTo>
                <a:lnTo>
                  <a:pt x="5791" y="16133"/>
                </a:lnTo>
                <a:lnTo>
                  <a:pt x="6035" y="15890"/>
                </a:lnTo>
                <a:lnTo>
                  <a:pt x="6254" y="15671"/>
                </a:lnTo>
                <a:lnTo>
                  <a:pt x="6959" y="14965"/>
                </a:lnTo>
                <a:lnTo>
                  <a:pt x="7641" y="14284"/>
                </a:lnTo>
                <a:lnTo>
                  <a:pt x="9101" y="12824"/>
                </a:lnTo>
                <a:lnTo>
                  <a:pt x="10536" y="11364"/>
                </a:lnTo>
                <a:lnTo>
                  <a:pt x="11218" y="10658"/>
                </a:lnTo>
                <a:lnTo>
                  <a:pt x="11875" y="9904"/>
                </a:lnTo>
                <a:lnTo>
                  <a:pt x="12531" y="9174"/>
                </a:lnTo>
                <a:lnTo>
                  <a:pt x="13213" y="8444"/>
                </a:lnTo>
                <a:lnTo>
                  <a:pt x="13870" y="7811"/>
                </a:lnTo>
                <a:lnTo>
                  <a:pt x="14527" y="7179"/>
                </a:lnTo>
                <a:lnTo>
                  <a:pt x="15184" y="6522"/>
                </a:lnTo>
                <a:lnTo>
                  <a:pt x="15500" y="6205"/>
                </a:lnTo>
                <a:lnTo>
                  <a:pt x="15816" y="5840"/>
                </a:lnTo>
                <a:lnTo>
                  <a:pt x="15889" y="5792"/>
                </a:lnTo>
                <a:lnTo>
                  <a:pt x="15987" y="5767"/>
                </a:lnTo>
                <a:lnTo>
                  <a:pt x="16060" y="5694"/>
                </a:lnTo>
                <a:lnTo>
                  <a:pt x="16108" y="5621"/>
                </a:lnTo>
                <a:lnTo>
                  <a:pt x="16133" y="5524"/>
                </a:lnTo>
                <a:lnTo>
                  <a:pt x="16376" y="5208"/>
                </a:lnTo>
                <a:lnTo>
                  <a:pt x="16595" y="4891"/>
                </a:lnTo>
                <a:lnTo>
                  <a:pt x="16814" y="4551"/>
                </a:lnTo>
                <a:lnTo>
                  <a:pt x="16984" y="4210"/>
                </a:lnTo>
                <a:lnTo>
                  <a:pt x="17106" y="3845"/>
                </a:lnTo>
                <a:lnTo>
                  <a:pt x="17203" y="3480"/>
                </a:lnTo>
                <a:lnTo>
                  <a:pt x="17228" y="3140"/>
                </a:lnTo>
                <a:lnTo>
                  <a:pt x="17203" y="2799"/>
                </a:lnTo>
                <a:lnTo>
                  <a:pt x="17130" y="2458"/>
                </a:lnTo>
                <a:lnTo>
                  <a:pt x="17009" y="2142"/>
                </a:lnTo>
                <a:lnTo>
                  <a:pt x="16863" y="1826"/>
                </a:lnTo>
                <a:lnTo>
                  <a:pt x="16668" y="1534"/>
                </a:lnTo>
                <a:lnTo>
                  <a:pt x="16449" y="1266"/>
                </a:lnTo>
                <a:lnTo>
                  <a:pt x="16230" y="998"/>
                </a:lnTo>
                <a:lnTo>
                  <a:pt x="15962" y="779"/>
                </a:lnTo>
                <a:lnTo>
                  <a:pt x="15670" y="560"/>
                </a:lnTo>
                <a:lnTo>
                  <a:pt x="15354" y="390"/>
                </a:lnTo>
                <a:lnTo>
                  <a:pt x="15013" y="244"/>
                </a:lnTo>
                <a:lnTo>
                  <a:pt x="14673" y="122"/>
                </a:lnTo>
                <a:lnTo>
                  <a:pt x="14332" y="49"/>
                </a:lnTo>
                <a:lnTo>
                  <a:pt x="13967" y="1"/>
                </a:lnTo>
                <a:close/>
              </a:path>
            </a:pathLst>
          </a:custGeom>
          <a:solidFill>
            <a:srgbClr val="0B5394"/>
          </a:solidFill>
          <a:ln>
            <a:noFill/>
          </a:ln>
        </p:spPr>
        <p:txBody>
          <a:bodyPr spcFirstLastPara="1" wrap="square" lIns="121900" tIns="121900" rIns="121900" bIns="121900" anchor="ctr" anchorCtr="0">
            <a:noAutofit/>
          </a:bodyPr>
          <a:lstStyle/>
          <a:p>
            <a:endParaRPr sz="2400"/>
          </a:p>
        </p:txBody>
      </p:sp>
      <p:sp>
        <p:nvSpPr>
          <p:cNvPr id="5" name="Shape 93"/>
          <p:cNvSpPr txBox="1">
            <a:spLocks/>
          </p:cNvSpPr>
          <p:nvPr/>
        </p:nvSpPr>
        <p:spPr>
          <a:xfrm>
            <a:off x="1493099" y="759077"/>
            <a:ext cx="5626200" cy="857400"/>
          </a:xfrm>
          <a:prstGeom prst="rect">
            <a:avLst/>
          </a:prstGeom>
        </p:spPr>
        <p:txBody>
          <a:bodyPr spcFirstLastPara="1" wrap="square" lIns="91425" tIns="91425" rIns="91425" bIns="91425" anchor="b"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r>
              <a:rPr lang="tr-TR" sz="2400" b="1" dirty="0"/>
              <a:t>‘Yöntem Sonrası’ Görüşü</a:t>
            </a:r>
            <a:endParaRPr lang="tr-TR" sz="2400" dirty="0"/>
          </a:p>
        </p:txBody>
      </p:sp>
    </p:spTree>
    <p:extLst>
      <p:ext uri="{BB962C8B-B14F-4D97-AF65-F5344CB8AC3E}">
        <p14:creationId xmlns:p14="http://schemas.microsoft.com/office/powerpoint/2010/main" val="5487742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Shape 86"/>
          <p:cNvSpPr txBox="1">
            <a:spLocks noGrp="1"/>
          </p:cNvSpPr>
          <p:nvPr>
            <p:ph type="body" idx="1"/>
          </p:nvPr>
        </p:nvSpPr>
        <p:spPr>
          <a:xfrm>
            <a:off x="1058238" y="1777429"/>
            <a:ext cx="6833162" cy="3912171"/>
          </a:xfrm>
          <a:prstGeom prst="rect">
            <a:avLst/>
          </a:prstGeom>
        </p:spPr>
        <p:txBody>
          <a:bodyPr spcFirstLastPara="1" vert="horz" wrap="square" lIns="121900" tIns="121900" rIns="121900" bIns="121900" rtlCol="0" anchor="t" anchorCtr="0">
            <a:noAutofit/>
          </a:bodyPr>
          <a:lstStyle/>
          <a:p>
            <a:pPr marL="50799" indent="0">
              <a:buNone/>
            </a:pPr>
            <a:r>
              <a:rPr lang="tr-TR" sz="2000" b="1" dirty="0"/>
              <a:t>Yöntem sonrası</a:t>
            </a:r>
            <a:r>
              <a:rPr lang="tr-TR" sz="2000" dirty="0"/>
              <a:t> (post </a:t>
            </a:r>
            <a:r>
              <a:rPr lang="tr-TR" sz="2000" dirty="0" err="1"/>
              <a:t>method</a:t>
            </a:r>
            <a:r>
              <a:rPr lang="tr-TR" sz="2000" dirty="0"/>
              <a:t>), yabancı dil öğretiminde yöntem arayışlarının sona erdiği ve alternatif yöntemler bulmak yerine yönteme alternatifler bulmak gerektiği düşüncesiyle ortaya çıkmış bir görüştür. Yöntem sonrası görüşü, dil öğretiminde “en iyi </a:t>
            </a:r>
            <a:r>
              <a:rPr lang="tr-TR" sz="2000" dirty="0" err="1"/>
              <a:t>yöntem”in</a:t>
            </a:r>
            <a:r>
              <a:rPr lang="tr-TR" sz="2000" dirty="0"/>
              <a:t> olmadığını ve böyle bir yöntem bulmaya yönelik çalışmaların sona ermesi gerektiğini ileri süren araştırmacıların çalışmaları ile şekillenmiş ve yaygınlaşmıştır. </a:t>
            </a:r>
          </a:p>
        </p:txBody>
      </p:sp>
      <p:sp>
        <p:nvSpPr>
          <p:cNvPr id="87" name="Shape 87"/>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3</a:t>
            </a:fld>
            <a:endParaRPr/>
          </a:p>
        </p:txBody>
      </p:sp>
      <p:sp>
        <p:nvSpPr>
          <p:cNvPr id="88" name="Shape 88"/>
          <p:cNvSpPr/>
          <p:nvPr/>
        </p:nvSpPr>
        <p:spPr>
          <a:xfrm>
            <a:off x="9464401" y="1435842"/>
            <a:ext cx="1708788" cy="1725749"/>
          </a:xfrm>
          <a:custGeom>
            <a:avLst/>
            <a:gdLst/>
            <a:ahLst/>
            <a:cxnLst/>
            <a:rect l="0" t="0" r="0" b="0"/>
            <a:pathLst>
              <a:path w="17228" h="17399" extrusionOk="0">
                <a:moveTo>
                  <a:pt x="14162" y="439"/>
                </a:moveTo>
                <a:lnTo>
                  <a:pt x="14478" y="512"/>
                </a:lnTo>
                <a:lnTo>
                  <a:pt x="14794" y="609"/>
                </a:lnTo>
                <a:lnTo>
                  <a:pt x="15111" y="755"/>
                </a:lnTo>
                <a:lnTo>
                  <a:pt x="15403" y="925"/>
                </a:lnTo>
                <a:lnTo>
                  <a:pt x="15670" y="1120"/>
                </a:lnTo>
                <a:lnTo>
                  <a:pt x="15914" y="1315"/>
                </a:lnTo>
                <a:lnTo>
                  <a:pt x="16108" y="1534"/>
                </a:lnTo>
                <a:lnTo>
                  <a:pt x="15987" y="1558"/>
                </a:lnTo>
                <a:lnTo>
                  <a:pt x="15889" y="1607"/>
                </a:lnTo>
                <a:lnTo>
                  <a:pt x="15816" y="1655"/>
                </a:lnTo>
                <a:lnTo>
                  <a:pt x="15792" y="1680"/>
                </a:lnTo>
                <a:lnTo>
                  <a:pt x="15768" y="1728"/>
                </a:lnTo>
                <a:lnTo>
                  <a:pt x="15768" y="1777"/>
                </a:lnTo>
                <a:lnTo>
                  <a:pt x="15792" y="1826"/>
                </a:lnTo>
                <a:lnTo>
                  <a:pt x="15865" y="1850"/>
                </a:lnTo>
                <a:lnTo>
                  <a:pt x="15938" y="1874"/>
                </a:lnTo>
                <a:lnTo>
                  <a:pt x="16230" y="1874"/>
                </a:lnTo>
                <a:lnTo>
                  <a:pt x="16352" y="1850"/>
                </a:lnTo>
                <a:lnTo>
                  <a:pt x="16546" y="2166"/>
                </a:lnTo>
                <a:lnTo>
                  <a:pt x="16254" y="2142"/>
                </a:lnTo>
                <a:lnTo>
                  <a:pt x="16011" y="2142"/>
                </a:lnTo>
                <a:lnTo>
                  <a:pt x="15987" y="2166"/>
                </a:lnTo>
                <a:lnTo>
                  <a:pt x="15987" y="2191"/>
                </a:lnTo>
                <a:lnTo>
                  <a:pt x="16133" y="2312"/>
                </a:lnTo>
                <a:lnTo>
                  <a:pt x="16303" y="2410"/>
                </a:lnTo>
                <a:lnTo>
                  <a:pt x="16473" y="2458"/>
                </a:lnTo>
                <a:lnTo>
                  <a:pt x="16668" y="2507"/>
                </a:lnTo>
                <a:lnTo>
                  <a:pt x="16717" y="2750"/>
                </a:lnTo>
                <a:lnTo>
                  <a:pt x="16741" y="2994"/>
                </a:lnTo>
                <a:lnTo>
                  <a:pt x="16522" y="2872"/>
                </a:lnTo>
                <a:lnTo>
                  <a:pt x="16352" y="2799"/>
                </a:lnTo>
                <a:lnTo>
                  <a:pt x="16181" y="2702"/>
                </a:lnTo>
                <a:lnTo>
                  <a:pt x="16011" y="2653"/>
                </a:lnTo>
                <a:lnTo>
                  <a:pt x="15792" y="2653"/>
                </a:lnTo>
                <a:lnTo>
                  <a:pt x="15768" y="2677"/>
                </a:lnTo>
                <a:lnTo>
                  <a:pt x="15768" y="2702"/>
                </a:lnTo>
                <a:lnTo>
                  <a:pt x="15768" y="2726"/>
                </a:lnTo>
                <a:lnTo>
                  <a:pt x="15889" y="2872"/>
                </a:lnTo>
                <a:lnTo>
                  <a:pt x="16035" y="2994"/>
                </a:lnTo>
                <a:lnTo>
                  <a:pt x="16327" y="3213"/>
                </a:lnTo>
                <a:lnTo>
                  <a:pt x="16522" y="3334"/>
                </a:lnTo>
                <a:lnTo>
                  <a:pt x="16619" y="3407"/>
                </a:lnTo>
                <a:lnTo>
                  <a:pt x="16717" y="3456"/>
                </a:lnTo>
                <a:lnTo>
                  <a:pt x="16692" y="3651"/>
                </a:lnTo>
                <a:lnTo>
                  <a:pt x="16619" y="3845"/>
                </a:lnTo>
                <a:lnTo>
                  <a:pt x="16400" y="3602"/>
                </a:lnTo>
                <a:lnTo>
                  <a:pt x="16133" y="3407"/>
                </a:lnTo>
                <a:lnTo>
                  <a:pt x="15987" y="3310"/>
                </a:lnTo>
                <a:lnTo>
                  <a:pt x="15841" y="3237"/>
                </a:lnTo>
                <a:lnTo>
                  <a:pt x="15695" y="3188"/>
                </a:lnTo>
                <a:lnTo>
                  <a:pt x="15524" y="3164"/>
                </a:lnTo>
                <a:lnTo>
                  <a:pt x="15476" y="3188"/>
                </a:lnTo>
                <a:lnTo>
                  <a:pt x="15476" y="3213"/>
                </a:lnTo>
                <a:lnTo>
                  <a:pt x="15476" y="3237"/>
                </a:lnTo>
                <a:lnTo>
                  <a:pt x="15500" y="3261"/>
                </a:lnTo>
                <a:lnTo>
                  <a:pt x="15597" y="3359"/>
                </a:lnTo>
                <a:lnTo>
                  <a:pt x="15695" y="3432"/>
                </a:lnTo>
                <a:lnTo>
                  <a:pt x="15987" y="3699"/>
                </a:lnTo>
                <a:lnTo>
                  <a:pt x="16230" y="3918"/>
                </a:lnTo>
                <a:lnTo>
                  <a:pt x="16449" y="4162"/>
                </a:lnTo>
                <a:lnTo>
                  <a:pt x="16473" y="4186"/>
                </a:lnTo>
                <a:lnTo>
                  <a:pt x="16254" y="4526"/>
                </a:lnTo>
                <a:lnTo>
                  <a:pt x="16206" y="4453"/>
                </a:lnTo>
                <a:lnTo>
                  <a:pt x="16133" y="4380"/>
                </a:lnTo>
                <a:lnTo>
                  <a:pt x="15962" y="4259"/>
                </a:lnTo>
                <a:lnTo>
                  <a:pt x="15646" y="4040"/>
                </a:lnTo>
                <a:lnTo>
                  <a:pt x="15403" y="3821"/>
                </a:lnTo>
                <a:lnTo>
                  <a:pt x="15159" y="3626"/>
                </a:lnTo>
                <a:lnTo>
                  <a:pt x="15111" y="3626"/>
                </a:lnTo>
                <a:lnTo>
                  <a:pt x="15062" y="3651"/>
                </a:lnTo>
                <a:lnTo>
                  <a:pt x="15013" y="3724"/>
                </a:lnTo>
                <a:lnTo>
                  <a:pt x="15013" y="3821"/>
                </a:lnTo>
                <a:lnTo>
                  <a:pt x="15013" y="3894"/>
                </a:lnTo>
                <a:lnTo>
                  <a:pt x="15038" y="3991"/>
                </a:lnTo>
                <a:lnTo>
                  <a:pt x="15135" y="4137"/>
                </a:lnTo>
                <a:lnTo>
                  <a:pt x="15257" y="4283"/>
                </a:lnTo>
                <a:lnTo>
                  <a:pt x="15427" y="4453"/>
                </a:lnTo>
                <a:lnTo>
                  <a:pt x="15622" y="4599"/>
                </a:lnTo>
                <a:lnTo>
                  <a:pt x="15816" y="4745"/>
                </a:lnTo>
                <a:lnTo>
                  <a:pt x="15914" y="4818"/>
                </a:lnTo>
                <a:lnTo>
                  <a:pt x="16011" y="4843"/>
                </a:lnTo>
                <a:lnTo>
                  <a:pt x="15792" y="5135"/>
                </a:lnTo>
                <a:lnTo>
                  <a:pt x="14867" y="4162"/>
                </a:lnTo>
                <a:lnTo>
                  <a:pt x="13967" y="3213"/>
                </a:lnTo>
                <a:lnTo>
                  <a:pt x="13505" y="2750"/>
                </a:lnTo>
                <a:lnTo>
                  <a:pt x="13018" y="2288"/>
                </a:lnTo>
                <a:lnTo>
                  <a:pt x="12531" y="1850"/>
                </a:lnTo>
                <a:lnTo>
                  <a:pt x="12021" y="1461"/>
                </a:lnTo>
                <a:lnTo>
                  <a:pt x="12021" y="1388"/>
                </a:lnTo>
                <a:lnTo>
                  <a:pt x="12118" y="1315"/>
                </a:lnTo>
                <a:lnTo>
                  <a:pt x="12215" y="1242"/>
                </a:lnTo>
                <a:lnTo>
                  <a:pt x="12385" y="1047"/>
                </a:lnTo>
                <a:lnTo>
                  <a:pt x="12629" y="852"/>
                </a:lnTo>
                <a:lnTo>
                  <a:pt x="12921" y="682"/>
                </a:lnTo>
                <a:lnTo>
                  <a:pt x="13213" y="560"/>
                </a:lnTo>
                <a:lnTo>
                  <a:pt x="13505" y="463"/>
                </a:lnTo>
                <a:lnTo>
                  <a:pt x="13675" y="439"/>
                </a:lnTo>
                <a:close/>
                <a:moveTo>
                  <a:pt x="11753" y="1704"/>
                </a:moveTo>
                <a:lnTo>
                  <a:pt x="11826" y="1850"/>
                </a:lnTo>
                <a:lnTo>
                  <a:pt x="11948" y="1972"/>
                </a:lnTo>
                <a:lnTo>
                  <a:pt x="12093" y="2069"/>
                </a:lnTo>
                <a:lnTo>
                  <a:pt x="12385" y="2288"/>
                </a:lnTo>
                <a:lnTo>
                  <a:pt x="12677" y="2531"/>
                </a:lnTo>
                <a:lnTo>
                  <a:pt x="12945" y="2823"/>
                </a:lnTo>
                <a:lnTo>
                  <a:pt x="13480" y="3383"/>
                </a:lnTo>
                <a:lnTo>
                  <a:pt x="14478" y="4453"/>
                </a:lnTo>
                <a:lnTo>
                  <a:pt x="15500" y="5500"/>
                </a:lnTo>
                <a:lnTo>
                  <a:pt x="15111" y="5962"/>
                </a:lnTo>
                <a:lnTo>
                  <a:pt x="14600" y="5500"/>
                </a:lnTo>
                <a:lnTo>
                  <a:pt x="14113" y="5013"/>
                </a:lnTo>
                <a:lnTo>
                  <a:pt x="13213" y="4016"/>
                </a:lnTo>
                <a:lnTo>
                  <a:pt x="12750" y="3529"/>
                </a:lnTo>
                <a:lnTo>
                  <a:pt x="12264" y="3018"/>
                </a:lnTo>
                <a:lnTo>
                  <a:pt x="11777" y="2556"/>
                </a:lnTo>
                <a:lnTo>
                  <a:pt x="11266" y="2093"/>
                </a:lnTo>
                <a:lnTo>
                  <a:pt x="11753" y="1704"/>
                </a:lnTo>
                <a:close/>
                <a:moveTo>
                  <a:pt x="13724" y="5232"/>
                </a:moveTo>
                <a:lnTo>
                  <a:pt x="14235" y="5767"/>
                </a:lnTo>
                <a:lnTo>
                  <a:pt x="14794" y="6278"/>
                </a:lnTo>
                <a:lnTo>
                  <a:pt x="14575" y="6497"/>
                </a:lnTo>
                <a:lnTo>
                  <a:pt x="14259" y="6278"/>
                </a:lnTo>
                <a:lnTo>
                  <a:pt x="13967" y="6035"/>
                </a:lnTo>
                <a:lnTo>
                  <a:pt x="13699" y="5792"/>
                </a:lnTo>
                <a:lnTo>
                  <a:pt x="13432" y="5573"/>
                </a:lnTo>
                <a:lnTo>
                  <a:pt x="13724" y="5232"/>
                </a:lnTo>
                <a:close/>
                <a:moveTo>
                  <a:pt x="13261" y="5767"/>
                </a:moveTo>
                <a:lnTo>
                  <a:pt x="13359" y="5913"/>
                </a:lnTo>
                <a:lnTo>
                  <a:pt x="13456" y="6059"/>
                </a:lnTo>
                <a:lnTo>
                  <a:pt x="13724" y="6303"/>
                </a:lnTo>
                <a:lnTo>
                  <a:pt x="13991" y="6546"/>
                </a:lnTo>
                <a:lnTo>
                  <a:pt x="14137" y="6668"/>
                </a:lnTo>
                <a:lnTo>
                  <a:pt x="14308" y="6765"/>
                </a:lnTo>
                <a:lnTo>
                  <a:pt x="14235" y="6814"/>
                </a:lnTo>
                <a:lnTo>
                  <a:pt x="14137" y="6692"/>
                </a:lnTo>
                <a:lnTo>
                  <a:pt x="13991" y="6595"/>
                </a:lnTo>
                <a:lnTo>
                  <a:pt x="13699" y="6400"/>
                </a:lnTo>
                <a:lnTo>
                  <a:pt x="13359" y="6230"/>
                </a:lnTo>
                <a:lnTo>
                  <a:pt x="13188" y="6132"/>
                </a:lnTo>
                <a:lnTo>
                  <a:pt x="13042" y="6011"/>
                </a:lnTo>
                <a:lnTo>
                  <a:pt x="13261" y="5767"/>
                </a:lnTo>
                <a:close/>
                <a:moveTo>
                  <a:pt x="13018" y="6059"/>
                </a:moveTo>
                <a:lnTo>
                  <a:pt x="13188" y="6303"/>
                </a:lnTo>
                <a:lnTo>
                  <a:pt x="13286" y="6424"/>
                </a:lnTo>
                <a:lnTo>
                  <a:pt x="13407" y="6522"/>
                </a:lnTo>
                <a:lnTo>
                  <a:pt x="14040" y="7008"/>
                </a:lnTo>
                <a:lnTo>
                  <a:pt x="13699" y="7349"/>
                </a:lnTo>
                <a:lnTo>
                  <a:pt x="13675" y="7325"/>
                </a:lnTo>
                <a:lnTo>
                  <a:pt x="13505" y="7227"/>
                </a:lnTo>
                <a:lnTo>
                  <a:pt x="13334" y="7106"/>
                </a:lnTo>
                <a:lnTo>
                  <a:pt x="13018" y="6838"/>
                </a:lnTo>
                <a:lnTo>
                  <a:pt x="12799" y="6668"/>
                </a:lnTo>
                <a:lnTo>
                  <a:pt x="12702" y="6595"/>
                </a:lnTo>
                <a:lnTo>
                  <a:pt x="12580" y="6546"/>
                </a:lnTo>
                <a:lnTo>
                  <a:pt x="12799" y="6303"/>
                </a:lnTo>
                <a:lnTo>
                  <a:pt x="13018" y="6059"/>
                </a:lnTo>
                <a:close/>
                <a:moveTo>
                  <a:pt x="12385" y="6716"/>
                </a:moveTo>
                <a:lnTo>
                  <a:pt x="12483" y="6838"/>
                </a:lnTo>
                <a:lnTo>
                  <a:pt x="12580" y="6935"/>
                </a:lnTo>
                <a:lnTo>
                  <a:pt x="12799" y="7130"/>
                </a:lnTo>
                <a:lnTo>
                  <a:pt x="13091" y="7398"/>
                </a:lnTo>
                <a:lnTo>
                  <a:pt x="13407" y="7617"/>
                </a:lnTo>
                <a:lnTo>
                  <a:pt x="13018" y="8006"/>
                </a:lnTo>
                <a:lnTo>
                  <a:pt x="12921" y="8079"/>
                </a:lnTo>
                <a:lnTo>
                  <a:pt x="12823" y="7909"/>
                </a:lnTo>
                <a:lnTo>
                  <a:pt x="12653" y="7763"/>
                </a:lnTo>
                <a:lnTo>
                  <a:pt x="12312" y="7495"/>
                </a:lnTo>
                <a:lnTo>
                  <a:pt x="12093" y="7325"/>
                </a:lnTo>
                <a:lnTo>
                  <a:pt x="11972" y="7252"/>
                </a:lnTo>
                <a:lnTo>
                  <a:pt x="11850" y="7179"/>
                </a:lnTo>
                <a:lnTo>
                  <a:pt x="12385" y="6716"/>
                </a:lnTo>
                <a:close/>
                <a:moveTo>
                  <a:pt x="11631" y="7373"/>
                </a:moveTo>
                <a:lnTo>
                  <a:pt x="11729" y="7471"/>
                </a:lnTo>
                <a:lnTo>
                  <a:pt x="11850" y="7568"/>
                </a:lnTo>
                <a:lnTo>
                  <a:pt x="12093" y="7738"/>
                </a:lnTo>
                <a:lnTo>
                  <a:pt x="12434" y="8055"/>
                </a:lnTo>
                <a:lnTo>
                  <a:pt x="12556" y="8201"/>
                </a:lnTo>
                <a:lnTo>
                  <a:pt x="12702" y="8322"/>
                </a:lnTo>
                <a:lnTo>
                  <a:pt x="11948" y="9150"/>
                </a:lnTo>
                <a:lnTo>
                  <a:pt x="11680" y="8906"/>
                </a:lnTo>
                <a:lnTo>
                  <a:pt x="11364" y="8687"/>
                </a:lnTo>
                <a:lnTo>
                  <a:pt x="11072" y="8444"/>
                </a:lnTo>
                <a:lnTo>
                  <a:pt x="10780" y="8201"/>
                </a:lnTo>
                <a:lnTo>
                  <a:pt x="11096" y="7860"/>
                </a:lnTo>
                <a:lnTo>
                  <a:pt x="11193" y="7957"/>
                </a:lnTo>
                <a:lnTo>
                  <a:pt x="11291" y="8030"/>
                </a:lnTo>
                <a:lnTo>
                  <a:pt x="11461" y="8176"/>
                </a:lnTo>
                <a:lnTo>
                  <a:pt x="11777" y="8493"/>
                </a:lnTo>
                <a:lnTo>
                  <a:pt x="11972" y="8614"/>
                </a:lnTo>
                <a:lnTo>
                  <a:pt x="12166" y="8736"/>
                </a:lnTo>
                <a:lnTo>
                  <a:pt x="12288" y="8736"/>
                </a:lnTo>
                <a:lnTo>
                  <a:pt x="12337" y="8712"/>
                </a:lnTo>
                <a:lnTo>
                  <a:pt x="12361" y="8639"/>
                </a:lnTo>
                <a:lnTo>
                  <a:pt x="12361" y="8566"/>
                </a:lnTo>
                <a:lnTo>
                  <a:pt x="12337" y="8493"/>
                </a:lnTo>
                <a:lnTo>
                  <a:pt x="12118" y="8322"/>
                </a:lnTo>
                <a:lnTo>
                  <a:pt x="11899" y="8152"/>
                </a:lnTo>
                <a:lnTo>
                  <a:pt x="11461" y="7811"/>
                </a:lnTo>
                <a:lnTo>
                  <a:pt x="11291" y="7690"/>
                </a:lnTo>
                <a:lnTo>
                  <a:pt x="11631" y="7373"/>
                </a:lnTo>
                <a:close/>
                <a:moveTo>
                  <a:pt x="10634" y="8371"/>
                </a:moveTo>
                <a:lnTo>
                  <a:pt x="10731" y="8541"/>
                </a:lnTo>
                <a:lnTo>
                  <a:pt x="10853" y="8687"/>
                </a:lnTo>
                <a:lnTo>
                  <a:pt x="10974" y="8809"/>
                </a:lnTo>
                <a:lnTo>
                  <a:pt x="11145" y="8931"/>
                </a:lnTo>
                <a:lnTo>
                  <a:pt x="11461" y="9150"/>
                </a:lnTo>
                <a:lnTo>
                  <a:pt x="11753" y="9369"/>
                </a:lnTo>
                <a:lnTo>
                  <a:pt x="11461" y="9685"/>
                </a:lnTo>
                <a:lnTo>
                  <a:pt x="11145" y="9442"/>
                </a:lnTo>
                <a:lnTo>
                  <a:pt x="10828" y="9198"/>
                </a:lnTo>
                <a:lnTo>
                  <a:pt x="10585" y="8955"/>
                </a:lnTo>
                <a:lnTo>
                  <a:pt x="10463" y="8833"/>
                </a:lnTo>
                <a:lnTo>
                  <a:pt x="10317" y="8736"/>
                </a:lnTo>
                <a:lnTo>
                  <a:pt x="10634" y="8371"/>
                </a:lnTo>
                <a:close/>
                <a:moveTo>
                  <a:pt x="10196" y="8931"/>
                </a:moveTo>
                <a:lnTo>
                  <a:pt x="10269" y="9052"/>
                </a:lnTo>
                <a:lnTo>
                  <a:pt x="10366" y="9198"/>
                </a:lnTo>
                <a:lnTo>
                  <a:pt x="10609" y="9417"/>
                </a:lnTo>
                <a:lnTo>
                  <a:pt x="10901" y="9709"/>
                </a:lnTo>
                <a:lnTo>
                  <a:pt x="11072" y="9831"/>
                </a:lnTo>
                <a:lnTo>
                  <a:pt x="11242" y="9953"/>
                </a:lnTo>
                <a:lnTo>
                  <a:pt x="10415" y="10853"/>
                </a:lnTo>
                <a:lnTo>
                  <a:pt x="10317" y="10707"/>
                </a:lnTo>
                <a:lnTo>
                  <a:pt x="10196" y="10585"/>
                </a:lnTo>
                <a:lnTo>
                  <a:pt x="9904" y="10366"/>
                </a:lnTo>
                <a:lnTo>
                  <a:pt x="9636" y="10172"/>
                </a:lnTo>
                <a:lnTo>
                  <a:pt x="9466" y="10074"/>
                </a:lnTo>
                <a:lnTo>
                  <a:pt x="9320" y="10001"/>
                </a:lnTo>
                <a:lnTo>
                  <a:pt x="9563" y="9709"/>
                </a:lnTo>
                <a:lnTo>
                  <a:pt x="9782" y="9880"/>
                </a:lnTo>
                <a:lnTo>
                  <a:pt x="10001" y="10026"/>
                </a:lnTo>
                <a:lnTo>
                  <a:pt x="10244" y="10245"/>
                </a:lnTo>
                <a:lnTo>
                  <a:pt x="10390" y="10366"/>
                </a:lnTo>
                <a:lnTo>
                  <a:pt x="10536" y="10464"/>
                </a:lnTo>
                <a:lnTo>
                  <a:pt x="10609" y="10488"/>
                </a:lnTo>
                <a:lnTo>
                  <a:pt x="10658" y="10464"/>
                </a:lnTo>
                <a:lnTo>
                  <a:pt x="10731" y="10439"/>
                </a:lnTo>
                <a:lnTo>
                  <a:pt x="10780" y="10391"/>
                </a:lnTo>
                <a:lnTo>
                  <a:pt x="10804" y="10342"/>
                </a:lnTo>
                <a:lnTo>
                  <a:pt x="10828" y="10269"/>
                </a:lnTo>
                <a:lnTo>
                  <a:pt x="10804" y="10220"/>
                </a:lnTo>
                <a:lnTo>
                  <a:pt x="10755" y="10147"/>
                </a:lnTo>
                <a:lnTo>
                  <a:pt x="10220" y="9734"/>
                </a:lnTo>
                <a:lnTo>
                  <a:pt x="10001" y="9563"/>
                </a:lnTo>
                <a:lnTo>
                  <a:pt x="9904" y="9490"/>
                </a:lnTo>
                <a:lnTo>
                  <a:pt x="9782" y="9442"/>
                </a:lnTo>
                <a:lnTo>
                  <a:pt x="10196" y="8931"/>
                </a:lnTo>
                <a:close/>
                <a:moveTo>
                  <a:pt x="9125" y="10245"/>
                </a:moveTo>
                <a:lnTo>
                  <a:pt x="9247" y="10342"/>
                </a:lnTo>
                <a:lnTo>
                  <a:pt x="9368" y="10415"/>
                </a:lnTo>
                <a:lnTo>
                  <a:pt x="9612" y="10585"/>
                </a:lnTo>
                <a:lnTo>
                  <a:pt x="9904" y="10829"/>
                </a:lnTo>
                <a:lnTo>
                  <a:pt x="10050" y="10950"/>
                </a:lnTo>
                <a:lnTo>
                  <a:pt x="10220" y="11048"/>
                </a:lnTo>
                <a:lnTo>
                  <a:pt x="9685" y="11583"/>
                </a:lnTo>
                <a:lnTo>
                  <a:pt x="9685" y="11534"/>
                </a:lnTo>
                <a:lnTo>
                  <a:pt x="9660" y="11437"/>
                </a:lnTo>
                <a:lnTo>
                  <a:pt x="9587" y="11364"/>
                </a:lnTo>
                <a:lnTo>
                  <a:pt x="9417" y="11218"/>
                </a:lnTo>
                <a:lnTo>
                  <a:pt x="9222" y="11023"/>
                </a:lnTo>
                <a:lnTo>
                  <a:pt x="9028" y="10853"/>
                </a:lnTo>
                <a:lnTo>
                  <a:pt x="8906" y="10756"/>
                </a:lnTo>
                <a:lnTo>
                  <a:pt x="8736" y="10683"/>
                </a:lnTo>
                <a:lnTo>
                  <a:pt x="8833" y="10585"/>
                </a:lnTo>
                <a:lnTo>
                  <a:pt x="9125" y="10245"/>
                </a:lnTo>
                <a:close/>
                <a:moveTo>
                  <a:pt x="8468" y="10926"/>
                </a:moveTo>
                <a:lnTo>
                  <a:pt x="8687" y="11096"/>
                </a:lnTo>
                <a:lnTo>
                  <a:pt x="8930" y="11291"/>
                </a:lnTo>
                <a:lnTo>
                  <a:pt x="9052" y="11437"/>
                </a:lnTo>
                <a:lnTo>
                  <a:pt x="9198" y="11583"/>
                </a:lnTo>
                <a:lnTo>
                  <a:pt x="9271" y="11656"/>
                </a:lnTo>
                <a:lnTo>
                  <a:pt x="9344" y="11705"/>
                </a:lnTo>
                <a:lnTo>
                  <a:pt x="9441" y="11753"/>
                </a:lnTo>
                <a:lnTo>
                  <a:pt x="9539" y="11753"/>
                </a:lnTo>
                <a:lnTo>
                  <a:pt x="8468" y="12824"/>
                </a:lnTo>
                <a:lnTo>
                  <a:pt x="8152" y="12532"/>
                </a:lnTo>
                <a:lnTo>
                  <a:pt x="7811" y="12240"/>
                </a:lnTo>
                <a:lnTo>
                  <a:pt x="7470" y="11899"/>
                </a:lnTo>
                <a:lnTo>
                  <a:pt x="7349" y="11826"/>
                </a:lnTo>
                <a:lnTo>
                  <a:pt x="7738" y="11534"/>
                </a:lnTo>
                <a:lnTo>
                  <a:pt x="7860" y="11705"/>
                </a:lnTo>
                <a:lnTo>
                  <a:pt x="8006" y="11875"/>
                </a:lnTo>
                <a:lnTo>
                  <a:pt x="8371" y="12264"/>
                </a:lnTo>
                <a:lnTo>
                  <a:pt x="8517" y="12434"/>
                </a:lnTo>
                <a:lnTo>
                  <a:pt x="8590" y="12483"/>
                </a:lnTo>
                <a:lnTo>
                  <a:pt x="8687" y="12507"/>
                </a:lnTo>
                <a:lnTo>
                  <a:pt x="8736" y="12507"/>
                </a:lnTo>
                <a:lnTo>
                  <a:pt x="8809" y="12483"/>
                </a:lnTo>
                <a:lnTo>
                  <a:pt x="8833" y="12434"/>
                </a:lnTo>
                <a:lnTo>
                  <a:pt x="8857" y="12386"/>
                </a:lnTo>
                <a:lnTo>
                  <a:pt x="8857" y="12289"/>
                </a:lnTo>
                <a:lnTo>
                  <a:pt x="8809" y="12191"/>
                </a:lnTo>
                <a:lnTo>
                  <a:pt x="8760" y="12094"/>
                </a:lnTo>
                <a:lnTo>
                  <a:pt x="8663" y="11997"/>
                </a:lnTo>
                <a:lnTo>
                  <a:pt x="8492" y="11826"/>
                </a:lnTo>
                <a:lnTo>
                  <a:pt x="8322" y="11680"/>
                </a:lnTo>
                <a:lnTo>
                  <a:pt x="8152" y="11510"/>
                </a:lnTo>
                <a:lnTo>
                  <a:pt x="7957" y="11364"/>
                </a:lnTo>
                <a:lnTo>
                  <a:pt x="8468" y="10926"/>
                </a:lnTo>
                <a:close/>
                <a:moveTo>
                  <a:pt x="11047" y="2312"/>
                </a:moveTo>
                <a:lnTo>
                  <a:pt x="11120" y="2434"/>
                </a:lnTo>
                <a:lnTo>
                  <a:pt x="11218" y="2531"/>
                </a:lnTo>
                <a:lnTo>
                  <a:pt x="11437" y="2750"/>
                </a:lnTo>
                <a:lnTo>
                  <a:pt x="11850" y="3213"/>
                </a:lnTo>
                <a:lnTo>
                  <a:pt x="11826" y="3213"/>
                </a:lnTo>
                <a:lnTo>
                  <a:pt x="11193" y="3748"/>
                </a:lnTo>
                <a:lnTo>
                  <a:pt x="10609" y="4283"/>
                </a:lnTo>
                <a:lnTo>
                  <a:pt x="10025" y="4867"/>
                </a:lnTo>
                <a:lnTo>
                  <a:pt x="9490" y="5500"/>
                </a:lnTo>
                <a:lnTo>
                  <a:pt x="9174" y="5865"/>
                </a:lnTo>
                <a:lnTo>
                  <a:pt x="8857" y="6254"/>
                </a:lnTo>
                <a:lnTo>
                  <a:pt x="8517" y="6595"/>
                </a:lnTo>
                <a:lnTo>
                  <a:pt x="8176" y="6935"/>
                </a:lnTo>
                <a:lnTo>
                  <a:pt x="7373" y="7617"/>
                </a:lnTo>
                <a:lnTo>
                  <a:pt x="6984" y="7933"/>
                </a:lnTo>
                <a:lnTo>
                  <a:pt x="6594" y="8274"/>
                </a:lnTo>
                <a:lnTo>
                  <a:pt x="6229" y="8639"/>
                </a:lnTo>
                <a:lnTo>
                  <a:pt x="5864" y="9004"/>
                </a:lnTo>
                <a:lnTo>
                  <a:pt x="5183" y="9782"/>
                </a:lnTo>
                <a:lnTo>
                  <a:pt x="4502" y="10537"/>
                </a:lnTo>
                <a:lnTo>
                  <a:pt x="4137" y="10902"/>
                </a:lnTo>
                <a:lnTo>
                  <a:pt x="3772" y="11242"/>
                </a:lnTo>
                <a:lnTo>
                  <a:pt x="3115" y="11802"/>
                </a:lnTo>
                <a:lnTo>
                  <a:pt x="2799" y="12118"/>
                </a:lnTo>
                <a:lnTo>
                  <a:pt x="2507" y="12434"/>
                </a:lnTo>
                <a:lnTo>
                  <a:pt x="2263" y="12702"/>
                </a:lnTo>
                <a:lnTo>
                  <a:pt x="2166" y="12848"/>
                </a:lnTo>
                <a:lnTo>
                  <a:pt x="2069" y="13018"/>
                </a:lnTo>
                <a:lnTo>
                  <a:pt x="1850" y="12824"/>
                </a:lnTo>
                <a:lnTo>
                  <a:pt x="1460" y="12459"/>
                </a:lnTo>
                <a:lnTo>
                  <a:pt x="1266" y="12264"/>
                </a:lnTo>
                <a:lnTo>
                  <a:pt x="1047" y="12118"/>
                </a:lnTo>
                <a:lnTo>
                  <a:pt x="1047" y="12070"/>
                </a:lnTo>
                <a:lnTo>
                  <a:pt x="1193" y="11997"/>
                </a:lnTo>
                <a:lnTo>
                  <a:pt x="1339" y="11924"/>
                </a:lnTo>
                <a:lnTo>
                  <a:pt x="1460" y="11826"/>
                </a:lnTo>
                <a:lnTo>
                  <a:pt x="1582" y="11705"/>
                </a:lnTo>
                <a:lnTo>
                  <a:pt x="2020" y="11218"/>
                </a:lnTo>
                <a:lnTo>
                  <a:pt x="2385" y="10853"/>
                </a:lnTo>
                <a:lnTo>
                  <a:pt x="2774" y="10537"/>
                </a:lnTo>
                <a:lnTo>
                  <a:pt x="3577" y="9880"/>
                </a:lnTo>
                <a:lnTo>
                  <a:pt x="3942" y="9539"/>
                </a:lnTo>
                <a:lnTo>
                  <a:pt x="4307" y="9198"/>
                </a:lnTo>
                <a:lnTo>
                  <a:pt x="5037" y="8468"/>
                </a:lnTo>
                <a:lnTo>
                  <a:pt x="5718" y="7738"/>
                </a:lnTo>
                <a:lnTo>
                  <a:pt x="6400" y="7008"/>
                </a:lnTo>
                <a:lnTo>
                  <a:pt x="7081" y="6303"/>
                </a:lnTo>
                <a:lnTo>
                  <a:pt x="7787" y="5621"/>
                </a:lnTo>
                <a:lnTo>
                  <a:pt x="8468" y="4940"/>
                </a:lnTo>
                <a:lnTo>
                  <a:pt x="9149" y="4259"/>
                </a:lnTo>
                <a:lnTo>
                  <a:pt x="10074" y="3261"/>
                </a:lnTo>
                <a:lnTo>
                  <a:pt x="10561" y="2775"/>
                </a:lnTo>
                <a:lnTo>
                  <a:pt x="11047" y="2312"/>
                </a:lnTo>
                <a:close/>
                <a:moveTo>
                  <a:pt x="7154" y="11997"/>
                </a:moveTo>
                <a:lnTo>
                  <a:pt x="7203" y="12094"/>
                </a:lnTo>
                <a:lnTo>
                  <a:pt x="7251" y="12167"/>
                </a:lnTo>
                <a:lnTo>
                  <a:pt x="7422" y="12386"/>
                </a:lnTo>
                <a:lnTo>
                  <a:pt x="7592" y="12580"/>
                </a:lnTo>
                <a:lnTo>
                  <a:pt x="7884" y="12872"/>
                </a:lnTo>
                <a:lnTo>
                  <a:pt x="8030" y="12994"/>
                </a:lnTo>
                <a:lnTo>
                  <a:pt x="8200" y="13091"/>
                </a:lnTo>
                <a:lnTo>
                  <a:pt x="7835" y="13481"/>
                </a:lnTo>
                <a:lnTo>
                  <a:pt x="7811" y="13432"/>
                </a:lnTo>
                <a:lnTo>
                  <a:pt x="7787" y="13408"/>
                </a:lnTo>
                <a:lnTo>
                  <a:pt x="7616" y="13262"/>
                </a:lnTo>
                <a:lnTo>
                  <a:pt x="7446" y="13140"/>
                </a:lnTo>
                <a:lnTo>
                  <a:pt x="7251" y="13018"/>
                </a:lnTo>
                <a:lnTo>
                  <a:pt x="7057" y="12872"/>
                </a:lnTo>
                <a:lnTo>
                  <a:pt x="6716" y="12580"/>
                </a:lnTo>
                <a:lnTo>
                  <a:pt x="6643" y="12532"/>
                </a:lnTo>
                <a:lnTo>
                  <a:pt x="6594" y="12507"/>
                </a:lnTo>
                <a:lnTo>
                  <a:pt x="6862" y="12240"/>
                </a:lnTo>
                <a:lnTo>
                  <a:pt x="7154" y="11997"/>
                </a:lnTo>
                <a:close/>
                <a:moveTo>
                  <a:pt x="6424" y="12702"/>
                </a:moveTo>
                <a:lnTo>
                  <a:pt x="6448" y="12775"/>
                </a:lnTo>
                <a:lnTo>
                  <a:pt x="6473" y="12848"/>
                </a:lnTo>
                <a:lnTo>
                  <a:pt x="6667" y="13043"/>
                </a:lnTo>
                <a:lnTo>
                  <a:pt x="6862" y="13213"/>
                </a:lnTo>
                <a:lnTo>
                  <a:pt x="7032" y="13359"/>
                </a:lnTo>
                <a:lnTo>
                  <a:pt x="7227" y="13481"/>
                </a:lnTo>
                <a:lnTo>
                  <a:pt x="7446" y="13602"/>
                </a:lnTo>
                <a:lnTo>
                  <a:pt x="7568" y="13627"/>
                </a:lnTo>
                <a:lnTo>
                  <a:pt x="7689" y="13627"/>
                </a:lnTo>
                <a:lnTo>
                  <a:pt x="7470" y="13846"/>
                </a:lnTo>
                <a:lnTo>
                  <a:pt x="7300" y="14040"/>
                </a:lnTo>
                <a:lnTo>
                  <a:pt x="7276" y="14016"/>
                </a:lnTo>
                <a:lnTo>
                  <a:pt x="6911" y="13797"/>
                </a:lnTo>
                <a:lnTo>
                  <a:pt x="6570" y="13554"/>
                </a:lnTo>
                <a:lnTo>
                  <a:pt x="6302" y="13335"/>
                </a:lnTo>
                <a:lnTo>
                  <a:pt x="6035" y="13164"/>
                </a:lnTo>
                <a:lnTo>
                  <a:pt x="6108" y="13043"/>
                </a:lnTo>
                <a:lnTo>
                  <a:pt x="6424" y="12702"/>
                </a:lnTo>
                <a:close/>
                <a:moveTo>
                  <a:pt x="5889" y="13335"/>
                </a:moveTo>
                <a:lnTo>
                  <a:pt x="5962" y="13456"/>
                </a:lnTo>
                <a:lnTo>
                  <a:pt x="6059" y="13578"/>
                </a:lnTo>
                <a:lnTo>
                  <a:pt x="6278" y="13797"/>
                </a:lnTo>
                <a:lnTo>
                  <a:pt x="6643" y="14089"/>
                </a:lnTo>
                <a:lnTo>
                  <a:pt x="6813" y="14211"/>
                </a:lnTo>
                <a:lnTo>
                  <a:pt x="7032" y="14308"/>
                </a:lnTo>
                <a:lnTo>
                  <a:pt x="6692" y="14673"/>
                </a:lnTo>
                <a:lnTo>
                  <a:pt x="6619" y="14624"/>
                </a:lnTo>
                <a:lnTo>
                  <a:pt x="6497" y="14600"/>
                </a:lnTo>
                <a:lnTo>
                  <a:pt x="6375" y="14527"/>
                </a:lnTo>
                <a:lnTo>
                  <a:pt x="6254" y="14454"/>
                </a:lnTo>
                <a:lnTo>
                  <a:pt x="6132" y="14381"/>
                </a:lnTo>
                <a:lnTo>
                  <a:pt x="5913" y="14186"/>
                </a:lnTo>
                <a:lnTo>
                  <a:pt x="5718" y="14016"/>
                </a:lnTo>
                <a:lnTo>
                  <a:pt x="5597" y="13943"/>
                </a:lnTo>
                <a:lnTo>
                  <a:pt x="5451" y="13846"/>
                </a:lnTo>
                <a:lnTo>
                  <a:pt x="5889" y="13335"/>
                </a:lnTo>
                <a:close/>
                <a:moveTo>
                  <a:pt x="12191" y="3553"/>
                </a:moveTo>
                <a:lnTo>
                  <a:pt x="12653" y="4040"/>
                </a:lnTo>
                <a:lnTo>
                  <a:pt x="13432" y="4916"/>
                </a:lnTo>
                <a:lnTo>
                  <a:pt x="13164" y="5208"/>
                </a:lnTo>
                <a:lnTo>
                  <a:pt x="12896" y="5500"/>
                </a:lnTo>
                <a:lnTo>
                  <a:pt x="12361" y="6108"/>
                </a:lnTo>
                <a:lnTo>
                  <a:pt x="12045" y="6424"/>
                </a:lnTo>
                <a:lnTo>
                  <a:pt x="11729" y="6716"/>
                </a:lnTo>
                <a:lnTo>
                  <a:pt x="11388" y="7008"/>
                </a:lnTo>
                <a:lnTo>
                  <a:pt x="11047" y="7300"/>
                </a:lnTo>
                <a:lnTo>
                  <a:pt x="10731" y="7617"/>
                </a:lnTo>
                <a:lnTo>
                  <a:pt x="10415" y="7957"/>
                </a:lnTo>
                <a:lnTo>
                  <a:pt x="9806" y="8687"/>
                </a:lnTo>
                <a:lnTo>
                  <a:pt x="9247" y="9417"/>
                </a:lnTo>
                <a:lnTo>
                  <a:pt x="8638" y="10147"/>
                </a:lnTo>
                <a:lnTo>
                  <a:pt x="8346" y="10464"/>
                </a:lnTo>
                <a:lnTo>
                  <a:pt x="8006" y="10756"/>
                </a:lnTo>
                <a:lnTo>
                  <a:pt x="7324" y="11340"/>
                </a:lnTo>
                <a:lnTo>
                  <a:pt x="6643" y="11899"/>
                </a:lnTo>
                <a:lnTo>
                  <a:pt x="6302" y="12191"/>
                </a:lnTo>
                <a:lnTo>
                  <a:pt x="6010" y="12532"/>
                </a:lnTo>
                <a:lnTo>
                  <a:pt x="5475" y="13164"/>
                </a:lnTo>
                <a:lnTo>
                  <a:pt x="4940" y="13773"/>
                </a:lnTo>
                <a:lnTo>
                  <a:pt x="4672" y="14016"/>
                </a:lnTo>
                <a:lnTo>
                  <a:pt x="4404" y="14235"/>
                </a:lnTo>
                <a:lnTo>
                  <a:pt x="4137" y="14454"/>
                </a:lnTo>
                <a:lnTo>
                  <a:pt x="4015" y="14600"/>
                </a:lnTo>
                <a:lnTo>
                  <a:pt x="3918" y="14722"/>
                </a:lnTo>
                <a:lnTo>
                  <a:pt x="3480" y="14284"/>
                </a:lnTo>
                <a:lnTo>
                  <a:pt x="3042" y="13846"/>
                </a:lnTo>
                <a:lnTo>
                  <a:pt x="2361" y="13262"/>
                </a:lnTo>
                <a:lnTo>
                  <a:pt x="2482" y="13164"/>
                </a:lnTo>
                <a:lnTo>
                  <a:pt x="2604" y="13043"/>
                </a:lnTo>
                <a:lnTo>
                  <a:pt x="2774" y="12799"/>
                </a:lnTo>
                <a:lnTo>
                  <a:pt x="3066" y="12507"/>
                </a:lnTo>
                <a:lnTo>
                  <a:pt x="3358" y="12216"/>
                </a:lnTo>
                <a:lnTo>
                  <a:pt x="3967" y="11680"/>
                </a:lnTo>
                <a:lnTo>
                  <a:pt x="4380" y="11315"/>
                </a:lnTo>
                <a:lnTo>
                  <a:pt x="4745" y="10950"/>
                </a:lnTo>
                <a:lnTo>
                  <a:pt x="5475" y="10172"/>
                </a:lnTo>
                <a:lnTo>
                  <a:pt x="6181" y="9393"/>
                </a:lnTo>
                <a:lnTo>
                  <a:pt x="6546" y="9004"/>
                </a:lnTo>
                <a:lnTo>
                  <a:pt x="6935" y="8614"/>
                </a:lnTo>
                <a:lnTo>
                  <a:pt x="7324" y="8274"/>
                </a:lnTo>
                <a:lnTo>
                  <a:pt x="7714" y="7933"/>
                </a:lnTo>
                <a:lnTo>
                  <a:pt x="8517" y="7276"/>
                </a:lnTo>
                <a:lnTo>
                  <a:pt x="8857" y="6935"/>
                </a:lnTo>
                <a:lnTo>
                  <a:pt x="9198" y="6595"/>
                </a:lnTo>
                <a:lnTo>
                  <a:pt x="9514" y="6205"/>
                </a:lnTo>
                <a:lnTo>
                  <a:pt x="9831" y="5840"/>
                </a:lnTo>
                <a:lnTo>
                  <a:pt x="10171" y="5427"/>
                </a:lnTo>
                <a:lnTo>
                  <a:pt x="10488" y="5062"/>
                </a:lnTo>
                <a:lnTo>
                  <a:pt x="10853" y="4697"/>
                </a:lnTo>
                <a:lnTo>
                  <a:pt x="11242" y="4356"/>
                </a:lnTo>
                <a:lnTo>
                  <a:pt x="11729" y="3967"/>
                </a:lnTo>
                <a:lnTo>
                  <a:pt x="11972" y="3772"/>
                </a:lnTo>
                <a:lnTo>
                  <a:pt x="12191" y="3553"/>
                </a:lnTo>
                <a:close/>
                <a:moveTo>
                  <a:pt x="5232" y="14065"/>
                </a:moveTo>
                <a:lnTo>
                  <a:pt x="5353" y="14186"/>
                </a:lnTo>
                <a:lnTo>
                  <a:pt x="5451" y="14308"/>
                </a:lnTo>
                <a:lnTo>
                  <a:pt x="5645" y="14454"/>
                </a:lnTo>
                <a:lnTo>
                  <a:pt x="5816" y="14624"/>
                </a:lnTo>
                <a:lnTo>
                  <a:pt x="5986" y="14770"/>
                </a:lnTo>
                <a:lnTo>
                  <a:pt x="6181" y="14892"/>
                </a:lnTo>
                <a:lnTo>
                  <a:pt x="6375" y="14989"/>
                </a:lnTo>
                <a:lnTo>
                  <a:pt x="6108" y="15281"/>
                </a:lnTo>
                <a:lnTo>
                  <a:pt x="5937" y="15452"/>
                </a:lnTo>
                <a:lnTo>
                  <a:pt x="5937" y="15403"/>
                </a:lnTo>
                <a:lnTo>
                  <a:pt x="5889" y="15354"/>
                </a:lnTo>
                <a:lnTo>
                  <a:pt x="5597" y="15038"/>
                </a:lnTo>
                <a:lnTo>
                  <a:pt x="5280" y="14746"/>
                </a:lnTo>
                <a:lnTo>
                  <a:pt x="5086" y="14576"/>
                </a:lnTo>
                <a:lnTo>
                  <a:pt x="4964" y="14503"/>
                </a:lnTo>
                <a:lnTo>
                  <a:pt x="4867" y="14430"/>
                </a:lnTo>
                <a:lnTo>
                  <a:pt x="5037" y="14284"/>
                </a:lnTo>
                <a:lnTo>
                  <a:pt x="5232" y="14065"/>
                </a:lnTo>
                <a:close/>
                <a:moveTo>
                  <a:pt x="852" y="15476"/>
                </a:moveTo>
                <a:lnTo>
                  <a:pt x="974" y="15598"/>
                </a:lnTo>
                <a:lnTo>
                  <a:pt x="1412" y="16036"/>
                </a:lnTo>
                <a:lnTo>
                  <a:pt x="1363" y="16011"/>
                </a:lnTo>
                <a:lnTo>
                  <a:pt x="1290" y="15987"/>
                </a:lnTo>
                <a:lnTo>
                  <a:pt x="852" y="15476"/>
                </a:lnTo>
                <a:close/>
                <a:moveTo>
                  <a:pt x="4575" y="14673"/>
                </a:moveTo>
                <a:lnTo>
                  <a:pt x="4696" y="14795"/>
                </a:lnTo>
                <a:lnTo>
                  <a:pt x="4818" y="14892"/>
                </a:lnTo>
                <a:lnTo>
                  <a:pt x="5037" y="15087"/>
                </a:lnTo>
                <a:lnTo>
                  <a:pt x="5329" y="15354"/>
                </a:lnTo>
                <a:lnTo>
                  <a:pt x="5597" y="15622"/>
                </a:lnTo>
                <a:lnTo>
                  <a:pt x="5670" y="15671"/>
                </a:lnTo>
                <a:lnTo>
                  <a:pt x="5718" y="15671"/>
                </a:lnTo>
                <a:lnTo>
                  <a:pt x="5378" y="15987"/>
                </a:lnTo>
                <a:lnTo>
                  <a:pt x="5232" y="16109"/>
                </a:lnTo>
                <a:lnTo>
                  <a:pt x="5183" y="16060"/>
                </a:lnTo>
                <a:lnTo>
                  <a:pt x="5110" y="16036"/>
                </a:lnTo>
                <a:lnTo>
                  <a:pt x="4088" y="14916"/>
                </a:lnTo>
                <a:lnTo>
                  <a:pt x="4210" y="14868"/>
                </a:lnTo>
                <a:lnTo>
                  <a:pt x="4331" y="14819"/>
                </a:lnTo>
                <a:lnTo>
                  <a:pt x="4453" y="14746"/>
                </a:lnTo>
                <a:lnTo>
                  <a:pt x="4575" y="14673"/>
                </a:lnTo>
                <a:close/>
                <a:moveTo>
                  <a:pt x="755" y="16230"/>
                </a:moveTo>
                <a:lnTo>
                  <a:pt x="1071" y="16498"/>
                </a:lnTo>
                <a:lnTo>
                  <a:pt x="1071" y="16522"/>
                </a:lnTo>
                <a:lnTo>
                  <a:pt x="998" y="16474"/>
                </a:lnTo>
                <a:lnTo>
                  <a:pt x="925" y="16449"/>
                </a:lnTo>
                <a:lnTo>
                  <a:pt x="852" y="16376"/>
                </a:lnTo>
                <a:lnTo>
                  <a:pt x="755" y="16230"/>
                </a:lnTo>
                <a:close/>
                <a:moveTo>
                  <a:pt x="1047" y="12532"/>
                </a:moveTo>
                <a:lnTo>
                  <a:pt x="1168" y="12678"/>
                </a:lnTo>
                <a:lnTo>
                  <a:pt x="1314" y="12824"/>
                </a:lnTo>
                <a:lnTo>
                  <a:pt x="1582" y="13067"/>
                </a:lnTo>
                <a:lnTo>
                  <a:pt x="2166" y="13602"/>
                </a:lnTo>
                <a:lnTo>
                  <a:pt x="2750" y="14113"/>
                </a:lnTo>
                <a:lnTo>
                  <a:pt x="3018" y="14357"/>
                </a:lnTo>
                <a:lnTo>
                  <a:pt x="3261" y="14600"/>
                </a:lnTo>
                <a:lnTo>
                  <a:pt x="3723" y="15135"/>
                </a:lnTo>
                <a:lnTo>
                  <a:pt x="4185" y="15646"/>
                </a:lnTo>
                <a:lnTo>
                  <a:pt x="4672" y="16157"/>
                </a:lnTo>
                <a:lnTo>
                  <a:pt x="4404" y="16230"/>
                </a:lnTo>
                <a:lnTo>
                  <a:pt x="4112" y="16303"/>
                </a:lnTo>
                <a:lnTo>
                  <a:pt x="3553" y="16376"/>
                </a:lnTo>
                <a:lnTo>
                  <a:pt x="2969" y="16425"/>
                </a:lnTo>
                <a:lnTo>
                  <a:pt x="2409" y="16498"/>
                </a:lnTo>
                <a:lnTo>
                  <a:pt x="2288" y="16522"/>
                </a:lnTo>
                <a:lnTo>
                  <a:pt x="2263" y="16474"/>
                </a:lnTo>
                <a:lnTo>
                  <a:pt x="2142" y="16230"/>
                </a:lnTo>
                <a:lnTo>
                  <a:pt x="1996" y="16011"/>
                </a:lnTo>
                <a:lnTo>
                  <a:pt x="1801" y="15792"/>
                </a:lnTo>
                <a:lnTo>
                  <a:pt x="1606" y="15598"/>
                </a:lnTo>
                <a:lnTo>
                  <a:pt x="1168" y="15233"/>
                </a:lnTo>
                <a:lnTo>
                  <a:pt x="730" y="14892"/>
                </a:lnTo>
                <a:lnTo>
                  <a:pt x="779" y="14600"/>
                </a:lnTo>
                <a:lnTo>
                  <a:pt x="925" y="13262"/>
                </a:lnTo>
                <a:lnTo>
                  <a:pt x="1047" y="12532"/>
                </a:lnTo>
                <a:close/>
                <a:moveTo>
                  <a:pt x="1436" y="16644"/>
                </a:moveTo>
                <a:lnTo>
                  <a:pt x="1533" y="16717"/>
                </a:lnTo>
                <a:lnTo>
                  <a:pt x="1387" y="16741"/>
                </a:lnTo>
                <a:lnTo>
                  <a:pt x="1436" y="16644"/>
                </a:lnTo>
                <a:close/>
                <a:moveTo>
                  <a:pt x="536" y="16741"/>
                </a:moveTo>
                <a:lnTo>
                  <a:pt x="584" y="16766"/>
                </a:lnTo>
                <a:lnTo>
                  <a:pt x="609" y="16766"/>
                </a:lnTo>
                <a:lnTo>
                  <a:pt x="682" y="16814"/>
                </a:lnTo>
                <a:lnTo>
                  <a:pt x="779" y="16839"/>
                </a:lnTo>
                <a:lnTo>
                  <a:pt x="876" y="16839"/>
                </a:lnTo>
                <a:lnTo>
                  <a:pt x="974" y="16814"/>
                </a:lnTo>
                <a:lnTo>
                  <a:pt x="974" y="16839"/>
                </a:lnTo>
                <a:lnTo>
                  <a:pt x="755" y="16887"/>
                </a:lnTo>
                <a:lnTo>
                  <a:pt x="511" y="16936"/>
                </a:lnTo>
                <a:lnTo>
                  <a:pt x="536" y="16741"/>
                </a:lnTo>
                <a:close/>
                <a:moveTo>
                  <a:pt x="13967" y="1"/>
                </a:moveTo>
                <a:lnTo>
                  <a:pt x="13602" y="25"/>
                </a:lnTo>
                <a:lnTo>
                  <a:pt x="13261" y="74"/>
                </a:lnTo>
                <a:lnTo>
                  <a:pt x="12945" y="195"/>
                </a:lnTo>
                <a:lnTo>
                  <a:pt x="12629" y="341"/>
                </a:lnTo>
                <a:lnTo>
                  <a:pt x="12337" y="560"/>
                </a:lnTo>
                <a:lnTo>
                  <a:pt x="12021" y="828"/>
                </a:lnTo>
                <a:lnTo>
                  <a:pt x="11875" y="974"/>
                </a:lnTo>
                <a:lnTo>
                  <a:pt x="11826" y="1071"/>
                </a:lnTo>
                <a:lnTo>
                  <a:pt x="11777" y="1169"/>
                </a:lnTo>
                <a:lnTo>
                  <a:pt x="11704" y="1193"/>
                </a:lnTo>
                <a:lnTo>
                  <a:pt x="11339" y="1485"/>
                </a:lnTo>
                <a:lnTo>
                  <a:pt x="10999" y="1777"/>
                </a:lnTo>
                <a:lnTo>
                  <a:pt x="10317" y="2385"/>
                </a:lnTo>
                <a:lnTo>
                  <a:pt x="9685" y="3042"/>
                </a:lnTo>
                <a:lnTo>
                  <a:pt x="9052" y="3699"/>
                </a:lnTo>
                <a:lnTo>
                  <a:pt x="8395" y="4405"/>
                </a:lnTo>
                <a:lnTo>
                  <a:pt x="7714" y="5086"/>
                </a:lnTo>
                <a:lnTo>
                  <a:pt x="7032" y="5743"/>
                </a:lnTo>
                <a:lnTo>
                  <a:pt x="6351" y="6449"/>
                </a:lnTo>
                <a:lnTo>
                  <a:pt x="4964" y="7933"/>
                </a:lnTo>
                <a:lnTo>
                  <a:pt x="4258" y="8663"/>
                </a:lnTo>
                <a:lnTo>
                  <a:pt x="3894" y="9004"/>
                </a:lnTo>
                <a:lnTo>
                  <a:pt x="3529" y="9344"/>
                </a:lnTo>
                <a:lnTo>
                  <a:pt x="2190" y="10537"/>
                </a:lnTo>
                <a:lnTo>
                  <a:pt x="1558" y="11145"/>
                </a:lnTo>
                <a:lnTo>
                  <a:pt x="925" y="11778"/>
                </a:lnTo>
                <a:lnTo>
                  <a:pt x="876" y="11753"/>
                </a:lnTo>
                <a:lnTo>
                  <a:pt x="803" y="11778"/>
                </a:lnTo>
                <a:lnTo>
                  <a:pt x="755" y="11802"/>
                </a:lnTo>
                <a:lnTo>
                  <a:pt x="706" y="11851"/>
                </a:lnTo>
                <a:lnTo>
                  <a:pt x="609" y="12118"/>
                </a:lnTo>
                <a:lnTo>
                  <a:pt x="511" y="12386"/>
                </a:lnTo>
                <a:lnTo>
                  <a:pt x="463" y="12702"/>
                </a:lnTo>
                <a:lnTo>
                  <a:pt x="414" y="12994"/>
                </a:lnTo>
                <a:lnTo>
                  <a:pt x="365" y="13627"/>
                </a:lnTo>
                <a:lnTo>
                  <a:pt x="292" y="14211"/>
                </a:lnTo>
                <a:lnTo>
                  <a:pt x="98" y="15646"/>
                </a:lnTo>
                <a:lnTo>
                  <a:pt x="25" y="16376"/>
                </a:lnTo>
                <a:lnTo>
                  <a:pt x="0" y="16717"/>
                </a:lnTo>
                <a:lnTo>
                  <a:pt x="0" y="17082"/>
                </a:lnTo>
                <a:lnTo>
                  <a:pt x="0" y="17155"/>
                </a:lnTo>
                <a:lnTo>
                  <a:pt x="25" y="17204"/>
                </a:lnTo>
                <a:lnTo>
                  <a:pt x="122" y="17277"/>
                </a:lnTo>
                <a:lnTo>
                  <a:pt x="219" y="17325"/>
                </a:lnTo>
                <a:lnTo>
                  <a:pt x="341" y="17325"/>
                </a:lnTo>
                <a:lnTo>
                  <a:pt x="438" y="17350"/>
                </a:lnTo>
                <a:lnTo>
                  <a:pt x="560" y="17374"/>
                </a:lnTo>
                <a:lnTo>
                  <a:pt x="803" y="17398"/>
                </a:lnTo>
                <a:lnTo>
                  <a:pt x="1047" y="17350"/>
                </a:lnTo>
                <a:lnTo>
                  <a:pt x="1339" y="17301"/>
                </a:lnTo>
                <a:lnTo>
                  <a:pt x="1874" y="17131"/>
                </a:lnTo>
                <a:lnTo>
                  <a:pt x="2312" y="17009"/>
                </a:lnTo>
                <a:lnTo>
                  <a:pt x="2677" y="16936"/>
                </a:lnTo>
                <a:lnTo>
                  <a:pt x="3018" y="16887"/>
                </a:lnTo>
                <a:lnTo>
                  <a:pt x="3723" y="16839"/>
                </a:lnTo>
                <a:lnTo>
                  <a:pt x="4088" y="16790"/>
                </a:lnTo>
                <a:lnTo>
                  <a:pt x="4429" y="16741"/>
                </a:lnTo>
                <a:lnTo>
                  <a:pt x="4769" y="16644"/>
                </a:lnTo>
                <a:lnTo>
                  <a:pt x="5110" y="16522"/>
                </a:lnTo>
                <a:lnTo>
                  <a:pt x="5159" y="16498"/>
                </a:lnTo>
                <a:lnTo>
                  <a:pt x="5207" y="16449"/>
                </a:lnTo>
                <a:lnTo>
                  <a:pt x="5353" y="16401"/>
                </a:lnTo>
                <a:lnTo>
                  <a:pt x="5499" y="16328"/>
                </a:lnTo>
                <a:lnTo>
                  <a:pt x="5645" y="16255"/>
                </a:lnTo>
                <a:lnTo>
                  <a:pt x="5791" y="16133"/>
                </a:lnTo>
                <a:lnTo>
                  <a:pt x="6035" y="15890"/>
                </a:lnTo>
                <a:lnTo>
                  <a:pt x="6254" y="15671"/>
                </a:lnTo>
                <a:lnTo>
                  <a:pt x="6959" y="14965"/>
                </a:lnTo>
                <a:lnTo>
                  <a:pt x="7641" y="14284"/>
                </a:lnTo>
                <a:lnTo>
                  <a:pt x="9101" y="12824"/>
                </a:lnTo>
                <a:lnTo>
                  <a:pt x="10536" y="11364"/>
                </a:lnTo>
                <a:lnTo>
                  <a:pt x="11218" y="10658"/>
                </a:lnTo>
                <a:lnTo>
                  <a:pt x="11875" y="9904"/>
                </a:lnTo>
                <a:lnTo>
                  <a:pt x="12531" y="9174"/>
                </a:lnTo>
                <a:lnTo>
                  <a:pt x="13213" y="8444"/>
                </a:lnTo>
                <a:lnTo>
                  <a:pt x="13870" y="7811"/>
                </a:lnTo>
                <a:lnTo>
                  <a:pt x="14527" y="7179"/>
                </a:lnTo>
                <a:lnTo>
                  <a:pt x="15184" y="6522"/>
                </a:lnTo>
                <a:lnTo>
                  <a:pt x="15500" y="6205"/>
                </a:lnTo>
                <a:lnTo>
                  <a:pt x="15816" y="5840"/>
                </a:lnTo>
                <a:lnTo>
                  <a:pt x="15889" y="5792"/>
                </a:lnTo>
                <a:lnTo>
                  <a:pt x="15987" y="5767"/>
                </a:lnTo>
                <a:lnTo>
                  <a:pt x="16060" y="5694"/>
                </a:lnTo>
                <a:lnTo>
                  <a:pt x="16108" y="5621"/>
                </a:lnTo>
                <a:lnTo>
                  <a:pt x="16133" y="5524"/>
                </a:lnTo>
                <a:lnTo>
                  <a:pt x="16376" y="5208"/>
                </a:lnTo>
                <a:lnTo>
                  <a:pt x="16595" y="4891"/>
                </a:lnTo>
                <a:lnTo>
                  <a:pt x="16814" y="4551"/>
                </a:lnTo>
                <a:lnTo>
                  <a:pt x="16984" y="4210"/>
                </a:lnTo>
                <a:lnTo>
                  <a:pt x="17106" y="3845"/>
                </a:lnTo>
                <a:lnTo>
                  <a:pt x="17203" y="3480"/>
                </a:lnTo>
                <a:lnTo>
                  <a:pt x="17228" y="3140"/>
                </a:lnTo>
                <a:lnTo>
                  <a:pt x="17203" y="2799"/>
                </a:lnTo>
                <a:lnTo>
                  <a:pt x="17130" y="2458"/>
                </a:lnTo>
                <a:lnTo>
                  <a:pt x="17009" y="2142"/>
                </a:lnTo>
                <a:lnTo>
                  <a:pt x="16863" y="1826"/>
                </a:lnTo>
                <a:lnTo>
                  <a:pt x="16668" y="1534"/>
                </a:lnTo>
                <a:lnTo>
                  <a:pt x="16449" y="1266"/>
                </a:lnTo>
                <a:lnTo>
                  <a:pt x="16230" y="998"/>
                </a:lnTo>
                <a:lnTo>
                  <a:pt x="15962" y="779"/>
                </a:lnTo>
                <a:lnTo>
                  <a:pt x="15670" y="560"/>
                </a:lnTo>
                <a:lnTo>
                  <a:pt x="15354" y="390"/>
                </a:lnTo>
                <a:lnTo>
                  <a:pt x="15013" y="244"/>
                </a:lnTo>
                <a:lnTo>
                  <a:pt x="14673" y="122"/>
                </a:lnTo>
                <a:lnTo>
                  <a:pt x="14332" y="49"/>
                </a:lnTo>
                <a:lnTo>
                  <a:pt x="13967" y="1"/>
                </a:lnTo>
                <a:close/>
              </a:path>
            </a:pathLst>
          </a:custGeom>
          <a:solidFill>
            <a:srgbClr val="0B5394"/>
          </a:solidFill>
          <a:ln>
            <a:noFill/>
          </a:ln>
        </p:spPr>
        <p:txBody>
          <a:bodyPr spcFirstLastPara="1" wrap="square" lIns="121900" tIns="121900" rIns="121900" bIns="121900" anchor="ctr" anchorCtr="0">
            <a:noAutofit/>
          </a:bodyPr>
          <a:lstStyle/>
          <a:p>
            <a:endParaRPr sz="2400"/>
          </a:p>
        </p:txBody>
      </p:sp>
      <p:sp>
        <p:nvSpPr>
          <p:cNvPr id="5" name="Shape 93"/>
          <p:cNvSpPr txBox="1">
            <a:spLocks/>
          </p:cNvSpPr>
          <p:nvPr/>
        </p:nvSpPr>
        <p:spPr>
          <a:xfrm>
            <a:off x="1493099" y="759077"/>
            <a:ext cx="5626200" cy="857400"/>
          </a:xfrm>
          <a:prstGeom prst="rect">
            <a:avLst/>
          </a:prstGeom>
        </p:spPr>
        <p:txBody>
          <a:bodyPr spcFirstLastPara="1" wrap="square" lIns="91425" tIns="91425" rIns="91425" bIns="91425" anchor="b"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r>
              <a:rPr lang="tr-TR" sz="2400" b="1" dirty="0"/>
              <a:t>‘Yöntem Sonrası’ Görüşü</a:t>
            </a:r>
            <a:endParaRPr lang="tr-TR" sz="2400" dirty="0"/>
          </a:p>
        </p:txBody>
      </p:sp>
    </p:spTree>
    <p:extLst>
      <p:ext uri="{BB962C8B-B14F-4D97-AF65-F5344CB8AC3E}">
        <p14:creationId xmlns:p14="http://schemas.microsoft.com/office/powerpoint/2010/main" val="36194664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Shape 86"/>
          <p:cNvSpPr txBox="1">
            <a:spLocks noGrp="1"/>
          </p:cNvSpPr>
          <p:nvPr>
            <p:ph type="body" idx="1"/>
          </p:nvPr>
        </p:nvSpPr>
        <p:spPr>
          <a:xfrm>
            <a:off x="976045" y="1616477"/>
            <a:ext cx="7438490" cy="3912171"/>
          </a:xfrm>
          <a:prstGeom prst="rect">
            <a:avLst/>
          </a:prstGeom>
        </p:spPr>
        <p:txBody>
          <a:bodyPr spcFirstLastPara="1" vert="horz" wrap="square" lIns="121900" tIns="121900" rIns="121900" bIns="121900" rtlCol="0" anchor="t" anchorCtr="0">
            <a:noAutofit/>
          </a:bodyPr>
          <a:lstStyle/>
          <a:p>
            <a:pPr marL="50799" indent="0">
              <a:buNone/>
            </a:pPr>
            <a:r>
              <a:rPr lang="tr-TR" sz="2000" dirty="0"/>
              <a:t>“</a:t>
            </a:r>
            <a:r>
              <a:rPr lang="tr-TR" sz="2000" dirty="0" err="1"/>
              <a:t>Yöntem”in</a:t>
            </a:r>
            <a:r>
              <a:rPr lang="tr-TR" sz="2000" dirty="0"/>
              <a:t> gerekliliğini reddedenlerin başında gelen </a:t>
            </a:r>
            <a:r>
              <a:rPr lang="tr-TR" sz="2000" dirty="0" err="1"/>
              <a:t>Kumaravadivelu</a:t>
            </a:r>
            <a:r>
              <a:rPr lang="tr-TR" sz="2000" dirty="0"/>
              <a:t> (2001), dil öğretimi çalışmalarında </a:t>
            </a:r>
            <a:r>
              <a:rPr lang="tr-TR" sz="2000" b="1" dirty="0"/>
              <a:t>özgünlük</a:t>
            </a:r>
            <a:r>
              <a:rPr lang="tr-TR" sz="2000" dirty="0"/>
              <a:t> (</a:t>
            </a:r>
            <a:r>
              <a:rPr lang="tr-TR" sz="2000" dirty="0" err="1"/>
              <a:t>Particularity</a:t>
            </a:r>
            <a:r>
              <a:rPr lang="tr-TR" sz="2000" dirty="0"/>
              <a:t>), </a:t>
            </a:r>
            <a:r>
              <a:rPr lang="tr-TR" sz="2000" b="1" dirty="0"/>
              <a:t>uygulanabilirlik</a:t>
            </a:r>
            <a:r>
              <a:rPr lang="tr-TR" sz="2000" dirty="0"/>
              <a:t> (</a:t>
            </a:r>
            <a:r>
              <a:rPr lang="tr-TR" sz="2000" dirty="0" err="1"/>
              <a:t>Practicality</a:t>
            </a:r>
            <a:r>
              <a:rPr lang="tr-TR" sz="2000" dirty="0"/>
              <a:t>) ve </a:t>
            </a:r>
            <a:r>
              <a:rPr lang="tr-TR" sz="2000" b="1" dirty="0"/>
              <a:t>olasılık</a:t>
            </a:r>
            <a:r>
              <a:rPr lang="tr-TR" sz="2000" dirty="0"/>
              <a:t> (</a:t>
            </a:r>
            <a:r>
              <a:rPr lang="tr-TR" sz="2000" dirty="0" err="1"/>
              <a:t>possibility</a:t>
            </a:r>
            <a:r>
              <a:rPr lang="tr-TR" sz="2000" dirty="0"/>
              <a:t>) gibi ölçütler oluşturmuştur. Bu ölçütler doğrultusunda da her dil öğretimi sürecinde uygulanması gereken bir stratejik çerçeveden söz eder. Bu çerçeve, </a:t>
            </a:r>
            <a:r>
              <a:rPr lang="tr-TR" sz="2000" b="1" dirty="0"/>
              <a:t>büyük ölçekli</a:t>
            </a:r>
            <a:r>
              <a:rPr lang="tr-TR" sz="2000" dirty="0"/>
              <a:t> (</a:t>
            </a:r>
            <a:r>
              <a:rPr lang="tr-TR" sz="2000" dirty="0" err="1"/>
              <a:t>macro</a:t>
            </a:r>
            <a:r>
              <a:rPr lang="tr-TR" sz="2000" dirty="0"/>
              <a:t>) ve </a:t>
            </a:r>
            <a:r>
              <a:rPr lang="tr-TR" sz="2000" b="1" dirty="0"/>
              <a:t>küçük ölçekli</a:t>
            </a:r>
            <a:r>
              <a:rPr lang="tr-TR" sz="2000" dirty="0"/>
              <a:t> (</a:t>
            </a:r>
            <a:r>
              <a:rPr lang="tr-TR" sz="2000" dirty="0" err="1"/>
              <a:t>micro</a:t>
            </a:r>
            <a:r>
              <a:rPr lang="tr-TR" sz="2000" dirty="0"/>
              <a:t>) stratejilerden oluşmaktadır. Büyük ölçekli stratejiler, yabancı dil öğrenimiyle ilgili kuramsal ve uygulamalı bilgileri kapsarken küçük ölçekli stratejiler daha çok sınıf içini yansıtır ve gereksinim ve durum temellidir. </a:t>
            </a:r>
          </a:p>
          <a:p>
            <a:pPr marL="50799" indent="0">
              <a:buNone/>
            </a:pPr>
            <a:r>
              <a:rPr lang="tr-TR" sz="2000" dirty="0"/>
              <a:t> </a:t>
            </a:r>
          </a:p>
        </p:txBody>
      </p:sp>
      <p:sp>
        <p:nvSpPr>
          <p:cNvPr id="87" name="Shape 87"/>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4</a:t>
            </a:fld>
            <a:endParaRPr/>
          </a:p>
        </p:txBody>
      </p:sp>
      <p:sp>
        <p:nvSpPr>
          <p:cNvPr id="88" name="Shape 88"/>
          <p:cNvSpPr/>
          <p:nvPr/>
        </p:nvSpPr>
        <p:spPr>
          <a:xfrm>
            <a:off x="9464401" y="1435842"/>
            <a:ext cx="1708788" cy="1725749"/>
          </a:xfrm>
          <a:custGeom>
            <a:avLst/>
            <a:gdLst/>
            <a:ahLst/>
            <a:cxnLst/>
            <a:rect l="0" t="0" r="0" b="0"/>
            <a:pathLst>
              <a:path w="17228" h="17399" extrusionOk="0">
                <a:moveTo>
                  <a:pt x="14162" y="439"/>
                </a:moveTo>
                <a:lnTo>
                  <a:pt x="14478" y="512"/>
                </a:lnTo>
                <a:lnTo>
                  <a:pt x="14794" y="609"/>
                </a:lnTo>
                <a:lnTo>
                  <a:pt x="15111" y="755"/>
                </a:lnTo>
                <a:lnTo>
                  <a:pt x="15403" y="925"/>
                </a:lnTo>
                <a:lnTo>
                  <a:pt x="15670" y="1120"/>
                </a:lnTo>
                <a:lnTo>
                  <a:pt x="15914" y="1315"/>
                </a:lnTo>
                <a:lnTo>
                  <a:pt x="16108" y="1534"/>
                </a:lnTo>
                <a:lnTo>
                  <a:pt x="15987" y="1558"/>
                </a:lnTo>
                <a:lnTo>
                  <a:pt x="15889" y="1607"/>
                </a:lnTo>
                <a:lnTo>
                  <a:pt x="15816" y="1655"/>
                </a:lnTo>
                <a:lnTo>
                  <a:pt x="15792" y="1680"/>
                </a:lnTo>
                <a:lnTo>
                  <a:pt x="15768" y="1728"/>
                </a:lnTo>
                <a:lnTo>
                  <a:pt x="15768" y="1777"/>
                </a:lnTo>
                <a:lnTo>
                  <a:pt x="15792" y="1826"/>
                </a:lnTo>
                <a:lnTo>
                  <a:pt x="15865" y="1850"/>
                </a:lnTo>
                <a:lnTo>
                  <a:pt x="15938" y="1874"/>
                </a:lnTo>
                <a:lnTo>
                  <a:pt x="16230" y="1874"/>
                </a:lnTo>
                <a:lnTo>
                  <a:pt x="16352" y="1850"/>
                </a:lnTo>
                <a:lnTo>
                  <a:pt x="16546" y="2166"/>
                </a:lnTo>
                <a:lnTo>
                  <a:pt x="16254" y="2142"/>
                </a:lnTo>
                <a:lnTo>
                  <a:pt x="16011" y="2142"/>
                </a:lnTo>
                <a:lnTo>
                  <a:pt x="15987" y="2166"/>
                </a:lnTo>
                <a:lnTo>
                  <a:pt x="15987" y="2191"/>
                </a:lnTo>
                <a:lnTo>
                  <a:pt x="16133" y="2312"/>
                </a:lnTo>
                <a:lnTo>
                  <a:pt x="16303" y="2410"/>
                </a:lnTo>
                <a:lnTo>
                  <a:pt x="16473" y="2458"/>
                </a:lnTo>
                <a:lnTo>
                  <a:pt x="16668" y="2507"/>
                </a:lnTo>
                <a:lnTo>
                  <a:pt x="16717" y="2750"/>
                </a:lnTo>
                <a:lnTo>
                  <a:pt x="16741" y="2994"/>
                </a:lnTo>
                <a:lnTo>
                  <a:pt x="16522" y="2872"/>
                </a:lnTo>
                <a:lnTo>
                  <a:pt x="16352" y="2799"/>
                </a:lnTo>
                <a:lnTo>
                  <a:pt x="16181" y="2702"/>
                </a:lnTo>
                <a:lnTo>
                  <a:pt x="16011" y="2653"/>
                </a:lnTo>
                <a:lnTo>
                  <a:pt x="15792" y="2653"/>
                </a:lnTo>
                <a:lnTo>
                  <a:pt x="15768" y="2677"/>
                </a:lnTo>
                <a:lnTo>
                  <a:pt x="15768" y="2702"/>
                </a:lnTo>
                <a:lnTo>
                  <a:pt x="15768" y="2726"/>
                </a:lnTo>
                <a:lnTo>
                  <a:pt x="15889" y="2872"/>
                </a:lnTo>
                <a:lnTo>
                  <a:pt x="16035" y="2994"/>
                </a:lnTo>
                <a:lnTo>
                  <a:pt x="16327" y="3213"/>
                </a:lnTo>
                <a:lnTo>
                  <a:pt x="16522" y="3334"/>
                </a:lnTo>
                <a:lnTo>
                  <a:pt x="16619" y="3407"/>
                </a:lnTo>
                <a:lnTo>
                  <a:pt x="16717" y="3456"/>
                </a:lnTo>
                <a:lnTo>
                  <a:pt x="16692" y="3651"/>
                </a:lnTo>
                <a:lnTo>
                  <a:pt x="16619" y="3845"/>
                </a:lnTo>
                <a:lnTo>
                  <a:pt x="16400" y="3602"/>
                </a:lnTo>
                <a:lnTo>
                  <a:pt x="16133" y="3407"/>
                </a:lnTo>
                <a:lnTo>
                  <a:pt x="15987" y="3310"/>
                </a:lnTo>
                <a:lnTo>
                  <a:pt x="15841" y="3237"/>
                </a:lnTo>
                <a:lnTo>
                  <a:pt x="15695" y="3188"/>
                </a:lnTo>
                <a:lnTo>
                  <a:pt x="15524" y="3164"/>
                </a:lnTo>
                <a:lnTo>
                  <a:pt x="15476" y="3188"/>
                </a:lnTo>
                <a:lnTo>
                  <a:pt x="15476" y="3213"/>
                </a:lnTo>
                <a:lnTo>
                  <a:pt x="15476" y="3237"/>
                </a:lnTo>
                <a:lnTo>
                  <a:pt x="15500" y="3261"/>
                </a:lnTo>
                <a:lnTo>
                  <a:pt x="15597" y="3359"/>
                </a:lnTo>
                <a:lnTo>
                  <a:pt x="15695" y="3432"/>
                </a:lnTo>
                <a:lnTo>
                  <a:pt x="15987" y="3699"/>
                </a:lnTo>
                <a:lnTo>
                  <a:pt x="16230" y="3918"/>
                </a:lnTo>
                <a:lnTo>
                  <a:pt x="16449" y="4162"/>
                </a:lnTo>
                <a:lnTo>
                  <a:pt x="16473" y="4186"/>
                </a:lnTo>
                <a:lnTo>
                  <a:pt x="16254" y="4526"/>
                </a:lnTo>
                <a:lnTo>
                  <a:pt x="16206" y="4453"/>
                </a:lnTo>
                <a:lnTo>
                  <a:pt x="16133" y="4380"/>
                </a:lnTo>
                <a:lnTo>
                  <a:pt x="15962" y="4259"/>
                </a:lnTo>
                <a:lnTo>
                  <a:pt x="15646" y="4040"/>
                </a:lnTo>
                <a:lnTo>
                  <a:pt x="15403" y="3821"/>
                </a:lnTo>
                <a:lnTo>
                  <a:pt x="15159" y="3626"/>
                </a:lnTo>
                <a:lnTo>
                  <a:pt x="15111" y="3626"/>
                </a:lnTo>
                <a:lnTo>
                  <a:pt x="15062" y="3651"/>
                </a:lnTo>
                <a:lnTo>
                  <a:pt x="15013" y="3724"/>
                </a:lnTo>
                <a:lnTo>
                  <a:pt x="15013" y="3821"/>
                </a:lnTo>
                <a:lnTo>
                  <a:pt x="15013" y="3894"/>
                </a:lnTo>
                <a:lnTo>
                  <a:pt x="15038" y="3991"/>
                </a:lnTo>
                <a:lnTo>
                  <a:pt x="15135" y="4137"/>
                </a:lnTo>
                <a:lnTo>
                  <a:pt x="15257" y="4283"/>
                </a:lnTo>
                <a:lnTo>
                  <a:pt x="15427" y="4453"/>
                </a:lnTo>
                <a:lnTo>
                  <a:pt x="15622" y="4599"/>
                </a:lnTo>
                <a:lnTo>
                  <a:pt x="15816" y="4745"/>
                </a:lnTo>
                <a:lnTo>
                  <a:pt x="15914" y="4818"/>
                </a:lnTo>
                <a:lnTo>
                  <a:pt x="16011" y="4843"/>
                </a:lnTo>
                <a:lnTo>
                  <a:pt x="15792" y="5135"/>
                </a:lnTo>
                <a:lnTo>
                  <a:pt x="14867" y="4162"/>
                </a:lnTo>
                <a:lnTo>
                  <a:pt x="13967" y="3213"/>
                </a:lnTo>
                <a:lnTo>
                  <a:pt x="13505" y="2750"/>
                </a:lnTo>
                <a:lnTo>
                  <a:pt x="13018" y="2288"/>
                </a:lnTo>
                <a:lnTo>
                  <a:pt x="12531" y="1850"/>
                </a:lnTo>
                <a:lnTo>
                  <a:pt x="12021" y="1461"/>
                </a:lnTo>
                <a:lnTo>
                  <a:pt x="12021" y="1388"/>
                </a:lnTo>
                <a:lnTo>
                  <a:pt x="12118" y="1315"/>
                </a:lnTo>
                <a:lnTo>
                  <a:pt x="12215" y="1242"/>
                </a:lnTo>
                <a:lnTo>
                  <a:pt x="12385" y="1047"/>
                </a:lnTo>
                <a:lnTo>
                  <a:pt x="12629" y="852"/>
                </a:lnTo>
                <a:lnTo>
                  <a:pt x="12921" y="682"/>
                </a:lnTo>
                <a:lnTo>
                  <a:pt x="13213" y="560"/>
                </a:lnTo>
                <a:lnTo>
                  <a:pt x="13505" y="463"/>
                </a:lnTo>
                <a:lnTo>
                  <a:pt x="13675" y="439"/>
                </a:lnTo>
                <a:close/>
                <a:moveTo>
                  <a:pt x="11753" y="1704"/>
                </a:moveTo>
                <a:lnTo>
                  <a:pt x="11826" y="1850"/>
                </a:lnTo>
                <a:lnTo>
                  <a:pt x="11948" y="1972"/>
                </a:lnTo>
                <a:lnTo>
                  <a:pt x="12093" y="2069"/>
                </a:lnTo>
                <a:lnTo>
                  <a:pt x="12385" y="2288"/>
                </a:lnTo>
                <a:lnTo>
                  <a:pt x="12677" y="2531"/>
                </a:lnTo>
                <a:lnTo>
                  <a:pt x="12945" y="2823"/>
                </a:lnTo>
                <a:lnTo>
                  <a:pt x="13480" y="3383"/>
                </a:lnTo>
                <a:lnTo>
                  <a:pt x="14478" y="4453"/>
                </a:lnTo>
                <a:lnTo>
                  <a:pt x="15500" y="5500"/>
                </a:lnTo>
                <a:lnTo>
                  <a:pt x="15111" y="5962"/>
                </a:lnTo>
                <a:lnTo>
                  <a:pt x="14600" y="5500"/>
                </a:lnTo>
                <a:lnTo>
                  <a:pt x="14113" y="5013"/>
                </a:lnTo>
                <a:lnTo>
                  <a:pt x="13213" y="4016"/>
                </a:lnTo>
                <a:lnTo>
                  <a:pt x="12750" y="3529"/>
                </a:lnTo>
                <a:lnTo>
                  <a:pt x="12264" y="3018"/>
                </a:lnTo>
                <a:lnTo>
                  <a:pt x="11777" y="2556"/>
                </a:lnTo>
                <a:lnTo>
                  <a:pt x="11266" y="2093"/>
                </a:lnTo>
                <a:lnTo>
                  <a:pt x="11753" y="1704"/>
                </a:lnTo>
                <a:close/>
                <a:moveTo>
                  <a:pt x="13724" y="5232"/>
                </a:moveTo>
                <a:lnTo>
                  <a:pt x="14235" y="5767"/>
                </a:lnTo>
                <a:lnTo>
                  <a:pt x="14794" y="6278"/>
                </a:lnTo>
                <a:lnTo>
                  <a:pt x="14575" y="6497"/>
                </a:lnTo>
                <a:lnTo>
                  <a:pt x="14259" y="6278"/>
                </a:lnTo>
                <a:lnTo>
                  <a:pt x="13967" y="6035"/>
                </a:lnTo>
                <a:lnTo>
                  <a:pt x="13699" y="5792"/>
                </a:lnTo>
                <a:lnTo>
                  <a:pt x="13432" y="5573"/>
                </a:lnTo>
                <a:lnTo>
                  <a:pt x="13724" y="5232"/>
                </a:lnTo>
                <a:close/>
                <a:moveTo>
                  <a:pt x="13261" y="5767"/>
                </a:moveTo>
                <a:lnTo>
                  <a:pt x="13359" y="5913"/>
                </a:lnTo>
                <a:lnTo>
                  <a:pt x="13456" y="6059"/>
                </a:lnTo>
                <a:lnTo>
                  <a:pt x="13724" y="6303"/>
                </a:lnTo>
                <a:lnTo>
                  <a:pt x="13991" y="6546"/>
                </a:lnTo>
                <a:lnTo>
                  <a:pt x="14137" y="6668"/>
                </a:lnTo>
                <a:lnTo>
                  <a:pt x="14308" y="6765"/>
                </a:lnTo>
                <a:lnTo>
                  <a:pt x="14235" y="6814"/>
                </a:lnTo>
                <a:lnTo>
                  <a:pt x="14137" y="6692"/>
                </a:lnTo>
                <a:lnTo>
                  <a:pt x="13991" y="6595"/>
                </a:lnTo>
                <a:lnTo>
                  <a:pt x="13699" y="6400"/>
                </a:lnTo>
                <a:lnTo>
                  <a:pt x="13359" y="6230"/>
                </a:lnTo>
                <a:lnTo>
                  <a:pt x="13188" y="6132"/>
                </a:lnTo>
                <a:lnTo>
                  <a:pt x="13042" y="6011"/>
                </a:lnTo>
                <a:lnTo>
                  <a:pt x="13261" y="5767"/>
                </a:lnTo>
                <a:close/>
                <a:moveTo>
                  <a:pt x="13018" y="6059"/>
                </a:moveTo>
                <a:lnTo>
                  <a:pt x="13188" y="6303"/>
                </a:lnTo>
                <a:lnTo>
                  <a:pt x="13286" y="6424"/>
                </a:lnTo>
                <a:lnTo>
                  <a:pt x="13407" y="6522"/>
                </a:lnTo>
                <a:lnTo>
                  <a:pt x="14040" y="7008"/>
                </a:lnTo>
                <a:lnTo>
                  <a:pt x="13699" y="7349"/>
                </a:lnTo>
                <a:lnTo>
                  <a:pt x="13675" y="7325"/>
                </a:lnTo>
                <a:lnTo>
                  <a:pt x="13505" y="7227"/>
                </a:lnTo>
                <a:lnTo>
                  <a:pt x="13334" y="7106"/>
                </a:lnTo>
                <a:lnTo>
                  <a:pt x="13018" y="6838"/>
                </a:lnTo>
                <a:lnTo>
                  <a:pt x="12799" y="6668"/>
                </a:lnTo>
                <a:lnTo>
                  <a:pt x="12702" y="6595"/>
                </a:lnTo>
                <a:lnTo>
                  <a:pt x="12580" y="6546"/>
                </a:lnTo>
                <a:lnTo>
                  <a:pt x="12799" y="6303"/>
                </a:lnTo>
                <a:lnTo>
                  <a:pt x="13018" y="6059"/>
                </a:lnTo>
                <a:close/>
                <a:moveTo>
                  <a:pt x="12385" y="6716"/>
                </a:moveTo>
                <a:lnTo>
                  <a:pt x="12483" y="6838"/>
                </a:lnTo>
                <a:lnTo>
                  <a:pt x="12580" y="6935"/>
                </a:lnTo>
                <a:lnTo>
                  <a:pt x="12799" y="7130"/>
                </a:lnTo>
                <a:lnTo>
                  <a:pt x="13091" y="7398"/>
                </a:lnTo>
                <a:lnTo>
                  <a:pt x="13407" y="7617"/>
                </a:lnTo>
                <a:lnTo>
                  <a:pt x="13018" y="8006"/>
                </a:lnTo>
                <a:lnTo>
                  <a:pt x="12921" y="8079"/>
                </a:lnTo>
                <a:lnTo>
                  <a:pt x="12823" y="7909"/>
                </a:lnTo>
                <a:lnTo>
                  <a:pt x="12653" y="7763"/>
                </a:lnTo>
                <a:lnTo>
                  <a:pt x="12312" y="7495"/>
                </a:lnTo>
                <a:lnTo>
                  <a:pt x="12093" y="7325"/>
                </a:lnTo>
                <a:lnTo>
                  <a:pt x="11972" y="7252"/>
                </a:lnTo>
                <a:lnTo>
                  <a:pt x="11850" y="7179"/>
                </a:lnTo>
                <a:lnTo>
                  <a:pt x="12385" y="6716"/>
                </a:lnTo>
                <a:close/>
                <a:moveTo>
                  <a:pt x="11631" y="7373"/>
                </a:moveTo>
                <a:lnTo>
                  <a:pt x="11729" y="7471"/>
                </a:lnTo>
                <a:lnTo>
                  <a:pt x="11850" y="7568"/>
                </a:lnTo>
                <a:lnTo>
                  <a:pt x="12093" y="7738"/>
                </a:lnTo>
                <a:lnTo>
                  <a:pt x="12434" y="8055"/>
                </a:lnTo>
                <a:lnTo>
                  <a:pt x="12556" y="8201"/>
                </a:lnTo>
                <a:lnTo>
                  <a:pt x="12702" y="8322"/>
                </a:lnTo>
                <a:lnTo>
                  <a:pt x="11948" y="9150"/>
                </a:lnTo>
                <a:lnTo>
                  <a:pt x="11680" y="8906"/>
                </a:lnTo>
                <a:lnTo>
                  <a:pt x="11364" y="8687"/>
                </a:lnTo>
                <a:lnTo>
                  <a:pt x="11072" y="8444"/>
                </a:lnTo>
                <a:lnTo>
                  <a:pt x="10780" y="8201"/>
                </a:lnTo>
                <a:lnTo>
                  <a:pt x="11096" y="7860"/>
                </a:lnTo>
                <a:lnTo>
                  <a:pt x="11193" y="7957"/>
                </a:lnTo>
                <a:lnTo>
                  <a:pt x="11291" y="8030"/>
                </a:lnTo>
                <a:lnTo>
                  <a:pt x="11461" y="8176"/>
                </a:lnTo>
                <a:lnTo>
                  <a:pt x="11777" y="8493"/>
                </a:lnTo>
                <a:lnTo>
                  <a:pt x="11972" y="8614"/>
                </a:lnTo>
                <a:lnTo>
                  <a:pt x="12166" y="8736"/>
                </a:lnTo>
                <a:lnTo>
                  <a:pt x="12288" y="8736"/>
                </a:lnTo>
                <a:lnTo>
                  <a:pt x="12337" y="8712"/>
                </a:lnTo>
                <a:lnTo>
                  <a:pt x="12361" y="8639"/>
                </a:lnTo>
                <a:lnTo>
                  <a:pt x="12361" y="8566"/>
                </a:lnTo>
                <a:lnTo>
                  <a:pt x="12337" y="8493"/>
                </a:lnTo>
                <a:lnTo>
                  <a:pt x="12118" y="8322"/>
                </a:lnTo>
                <a:lnTo>
                  <a:pt x="11899" y="8152"/>
                </a:lnTo>
                <a:lnTo>
                  <a:pt x="11461" y="7811"/>
                </a:lnTo>
                <a:lnTo>
                  <a:pt x="11291" y="7690"/>
                </a:lnTo>
                <a:lnTo>
                  <a:pt x="11631" y="7373"/>
                </a:lnTo>
                <a:close/>
                <a:moveTo>
                  <a:pt x="10634" y="8371"/>
                </a:moveTo>
                <a:lnTo>
                  <a:pt x="10731" y="8541"/>
                </a:lnTo>
                <a:lnTo>
                  <a:pt x="10853" y="8687"/>
                </a:lnTo>
                <a:lnTo>
                  <a:pt x="10974" y="8809"/>
                </a:lnTo>
                <a:lnTo>
                  <a:pt x="11145" y="8931"/>
                </a:lnTo>
                <a:lnTo>
                  <a:pt x="11461" y="9150"/>
                </a:lnTo>
                <a:lnTo>
                  <a:pt x="11753" y="9369"/>
                </a:lnTo>
                <a:lnTo>
                  <a:pt x="11461" y="9685"/>
                </a:lnTo>
                <a:lnTo>
                  <a:pt x="11145" y="9442"/>
                </a:lnTo>
                <a:lnTo>
                  <a:pt x="10828" y="9198"/>
                </a:lnTo>
                <a:lnTo>
                  <a:pt x="10585" y="8955"/>
                </a:lnTo>
                <a:lnTo>
                  <a:pt x="10463" y="8833"/>
                </a:lnTo>
                <a:lnTo>
                  <a:pt x="10317" y="8736"/>
                </a:lnTo>
                <a:lnTo>
                  <a:pt x="10634" y="8371"/>
                </a:lnTo>
                <a:close/>
                <a:moveTo>
                  <a:pt x="10196" y="8931"/>
                </a:moveTo>
                <a:lnTo>
                  <a:pt x="10269" y="9052"/>
                </a:lnTo>
                <a:lnTo>
                  <a:pt x="10366" y="9198"/>
                </a:lnTo>
                <a:lnTo>
                  <a:pt x="10609" y="9417"/>
                </a:lnTo>
                <a:lnTo>
                  <a:pt x="10901" y="9709"/>
                </a:lnTo>
                <a:lnTo>
                  <a:pt x="11072" y="9831"/>
                </a:lnTo>
                <a:lnTo>
                  <a:pt x="11242" y="9953"/>
                </a:lnTo>
                <a:lnTo>
                  <a:pt x="10415" y="10853"/>
                </a:lnTo>
                <a:lnTo>
                  <a:pt x="10317" y="10707"/>
                </a:lnTo>
                <a:lnTo>
                  <a:pt x="10196" y="10585"/>
                </a:lnTo>
                <a:lnTo>
                  <a:pt x="9904" y="10366"/>
                </a:lnTo>
                <a:lnTo>
                  <a:pt x="9636" y="10172"/>
                </a:lnTo>
                <a:lnTo>
                  <a:pt x="9466" y="10074"/>
                </a:lnTo>
                <a:lnTo>
                  <a:pt x="9320" y="10001"/>
                </a:lnTo>
                <a:lnTo>
                  <a:pt x="9563" y="9709"/>
                </a:lnTo>
                <a:lnTo>
                  <a:pt x="9782" y="9880"/>
                </a:lnTo>
                <a:lnTo>
                  <a:pt x="10001" y="10026"/>
                </a:lnTo>
                <a:lnTo>
                  <a:pt x="10244" y="10245"/>
                </a:lnTo>
                <a:lnTo>
                  <a:pt x="10390" y="10366"/>
                </a:lnTo>
                <a:lnTo>
                  <a:pt x="10536" y="10464"/>
                </a:lnTo>
                <a:lnTo>
                  <a:pt x="10609" y="10488"/>
                </a:lnTo>
                <a:lnTo>
                  <a:pt x="10658" y="10464"/>
                </a:lnTo>
                <a:lnTo>
                  <a:pt x="10731" y="10439"/>
                </a:lnTo>
                <a:lnTo>
                  <a:pt x="10780" y="10391"/>
                </a:lnTo>
                <a:lnTo>
                  <a:pt x="10804" y="10342"/>
                </a:lnTo>
                <a:lnTo>
                  <a:pt x="10828" y="10269"/>
                </a:lnTo>
                <a:lnTo>
                  <a:pt x="10804" y="10220"/>
                </a:lnTo>
                <a:lnTo>
                  <a:pt x="10755" y="10147"/>
                </a:lnTo>
                <a:lnTo>
                  <a:pt x="10220" y="9734"/>
                </a:lnTo>
                <a:lnTo>
                  <a:pt x="10001" y="9563"/>
                </a:lnTo>
                <a:lnTo>
                  <a:pt x="9904" y="9490"/>
                </a:lnTo>
                <a:lnTo>
                  <a:pt x="9782" y="9442"/>
                </a:lnTo>
                <a:lnTo>
                  <a:pt x="10196" y="8931"/>
                </a:lnTo>
                <a:close/>
                <a:moveTo>
                  <a:pt x="9125" y="10245"/>
                </a:moveTo>
                <a:lnTo>
                  <a:pt x="9247" y="10342"/>
                </a:lnTo>
                <a:lnTo>
                  <a:pt x="9368" y="10415"/>
                </a:lnTo>
                <a:lnTo>
                  <a:pt x="9612" y="10585"/>
                </a:lnTo>
                <a:lnTo>
                  <a:pt x="9904" y="10829"/>
                </a:lnTo>
                <a:lnTo>
                  <a:pt x="10050" y="10950"/>
                </a:lnTo>
                <a:lnTo>
                  <a:pt x="10220" y="11048"/>
                </a:lnTo>
                <a:lnTo>
                  <a:pt x="9685" y="11583"/>
                </a:lnTo>
                <a:lnTo>
                  <a:pt x="9685" y="11534"/>
                </a:lnTo>
                <a:lnTo>
                  <a:pt x="9660" y="11437"/>
                </a:lnTo>
                <a:lnTo>
                  <a:pt x="9587" y="11364"/>
                </a:lnTo>
                <a:lnTo>
                  <a:pt x="9417" y="11218"/>
                </a:lnTo>
                <a:lnTo>
                  <a:pt x="9222" y="11023"/>
                </a:lnTo>
                <a:lnTo>
                  <a:pt x="9028" y="10853"/>
                </a:lnTo>
                <a:lnTo>
                  <a:pt x="8906" y="10756"/>
                </a:lnTo>
                <a:lnTo>
                  <a:pt x="8736" y="10683"/>
                </a:lnTo>
                <a:lnTo>
                  <a:pt x="8833" y="10585"/>
                </a:lnTo>
                <a:lnTo>
                  <a:pt x="9125" y="10245"/>
                </a:lnTo>
                <a:close/>
                <a:moveTo>
                  <a:pt x="8468" y="10926"/>
                </a:moveTo>
                <a:lnTo>
                  <a:pt x="8687" y="11096"/>
                </a:lnTo>
                <a:lnTo>
                  <a:pt x="8930" y="11291"/>
                </a:lnTo>
                <a:lnTo>
                  <a:pt x="9052" y="11437"/>
                </a:lnTo>
                <a:lnTo>
                  <a:pt x="9198" y="11583"/>
                </a:lnTo>
                <a:lnTo>
                  <a:pt x="9271" y="11656"/>
                </a:lnTo>
                <a:lnTo>
                  <a:pt x="9344" y="11705"/>
                </a:lnTo>
                <a:lnTo>
                  <a:pt x="9441" y="11753"/>
                </a:lnTo>
                <a:lnTo>
                  <a:pt x="9539" y="11753"/>
                </a:lnTo>
                <a:lnTo>
                  <a:pt x="8468" y="12824"/>
                </a:lnTo>
                <a:lnTo>
                  <a:pt x="8152" y="12532"/>
                </a:lnTo>
                <a:lnTo>
                  <a:pt x="7811" y="12240"/>
                </a:lnTo>
                <a:lnTo>
                  <a:pt x="7470" y="11899"/>
                </a:lnTo>
                <a:lnTo>
                  <a:pt x="7349" y="11826"/>
                </a:lnTo>
                <a:lnTo>
                  <a:pt x="7738" y="11534"/>
                </a:lnTo>
                <a:lnTo>
                  <a:pt x="7860" y="11705"/>
                </a:lnTo>
                <a:lnTo>
                  <a:pt x="8006" y="11875"/>
                </a:lnTo>
                <a:lnTo>
                  <a:pt x="8371" y="12264"/>
                </a:lnTo>
                <a:lnTo>
                  <a:pt x="8517" y="12434"/>
                </a:lnTo>
                <a:lnTo>
                  <a:pt x="8590" y="12483"/>
                </a:lnTo>
                <a:lnTo>
                  <a:pt x="8687" y="12507"/>
                </a:lnTo>
                <a:lnTo>
                  <a:pt x="8736" y="12507"/>
                </a:lnTo>
                <a:lnTo>
                  <a:pt x="8809" y="12483"/>
                </a:lnTo>
                <a:lnTo>
                  <a:pt x="8833" y="12434"/>
                </a:lnTo>
                <a:lnTo>
                  <a:pt x="8857" y="12386"/>
                </a:lnTo>
                <a:lnTo>
                  <a:pt x="8857" y="12289"/>
                </a:lnTo>
                <a:lnTo>
                  <a:pt x="8809" y="12191"/>
                </a:lnTo>
                <a:lnTo>
                  <a:pt x="8760" y="12094"/>
                </a:lnTo>
                <a:lnTo>
                  <a:pt x="8663" y="11997"/>
                </a:lnTo>
                <a:lnTo>
                  <a:pt x="8492" y="11826"/>
                </a:lnTo>
                <a:lnTo>
                  <a:pt x="8322" y="11680"/>
                </a:lnTo>
                <a:lnTo>
                  <a:pt x="8152" y="11510"/>
                </a:lnTo>
                <a:lnTo>
                  <a:pt x="7957" y="11364"/>
                </a:lnTo>
                <a:lnTo>
                  <a:pt x="8468" y="10926"/>
                </a:lnTo>
                <a:close/>
                <a:moveTo>
                  <a:pt x="11047" y="2312"/>
                </a:moveTo>
                <a:lnTo>
                  <a:pt x="11120" y="2434"/>
                </a:lnTo>
                <a:lnTo>
                  <a:pt x="11218" y="2531"/>
                </a:lnTo>
                <a:lnTo>
                  <a:pt x="11437" y="2750"/>
                </a:lnTo>
                <a:lnTo>
                  <a:pt x="11850" y="3213"/>
                </a:lnTo>
                <a:lnTo>
                  <a:pt x="11826" y="3213"/>
                </a:lnTo>
                <a:lnTo>
                  <a:pt x="11193" y="3748"/>
                </a:lnTo>
                <a:lnTo>
                  <a:pt x="10609" y="4283"/>
                </a:lnTo>
                <a:lnTo>
                  <a:pt x="10025" y="4867"/>
                </a:lnTo>
                <a:lnTo>
                  <a:pt x="9490" y="5500"/>
                </a:lnTo>
                <a:lnTo>
                  <a:pt x="9174" y="5865"/>
                </a:lnTo>
                <a:lnTo>
                  <a:pt x="8857" y="6254"/>
                </a:lnTo>
                <a:lnTo>
                  <a:pt x="8517" y="6595"/>
                </a:lnTo>
                <a:lnTo>
                  <a:pt x="8176" y="6935"/>
                </a:lnTo>
                <a:lnTo>
                  <a:pt x="7373" y="7617"/>
                </a:lnTo>
                <a:lnTo>
                  <a:pt x="6984" y="7933"/>
                </a:lnTo>
                <a:lnTo>
                  <a:pt x="6594" y="8274"/>
                </a:lnTo>
                <a:lnTo>
                  <a:pt x="6229" y="8639"/>
                </a:lnTo>
                <a:lnTo>
                  <a:pt x="5864" y="9004"/>
                </a:lnTo>
                <a:lnTo>
                  <a:pt x="5183" y="9782"/>
                </a:lnTo>
                <a:lnTo>
                  <a:pt x="4502" y="10537"/>
                </a:lnTo>
                <a:lnTo>
                  <a:pt x="4137" y="10902"/>
                </a:lnTo>
                <a:lnTo>
                  <a:pt x="3772" y="11242"/>
                </a:lnTo>
                <a:lnTo>
                  <a:pt x="3115" y="11802"/>
                </a:lnTo>
                <a:lnTo>
                  <a:pt x="2799" y="12118"/>
                </a:lnTo>
                <a:lnTo>
                  <a:pt x="2507" y="12434"/>
                </a:lnTo>
                <a:lnTo>
                  <a:pt x="2263" y="12702"/>
                </a:lnTo>
                <a:lnTo>
                  <a:pt x="2166" y="12848"/>
                </a:lnTo>
                <a:lnTo>
                  <a:pt x="2069" y="13018"/>
                </a:lnTo>
                <a:lnTo>
                  <a:pt x="1850" y="12824"/>
                </a:lnTo>
                <a:lnTo>
                  <a:pt x="1460" y="12459"/>
                </a:lnTo>
                <a:lnTo>
                  <a:pt x="1266" y="12264"/>
                </a:lnTo>
                <a:lnTo>
                  <a:pt x="1047" y="12118"/>
                </a:lnTo>
                <a:lnTo>
                  <a:pt x="1047" y="12070"/>
                </a:lnTo>
                <a:lnTo>
                  <a:pt x="1193" y="11997"/>
                </a:lnTo>
                <a:lnTo>
                  <a:pt x="1339" y="11924"/>
                </a:lnTo>
                <a:lnTo>
                  <a:pt x="1460" y="11826"/>
                </a:lnTo>
                <a:lnTo>
                  <a:pt x="1582" y="11705"/>
                </a:lnTo>
                <a:lnTo>
                  <a:pt x="2020" y="11218"/>
                </a:lnTo>
                <a:lnTo>
                  <a:pt x="2385" y="10853"/>
                </a:lnTo>
                <a:lnTo>
                  <a:pt x="2774" y="10537"/>
                </a:lnTo>
                <a:lnTo>
                  <a:pt x="3577" y="9880"/>
                </a:lnTo>
                <a:lnTo>
                  <a:pt x="3942" y="9539"/>
                </a:lnTo>
                <a:lnTo>
                  <a:pt x="4307" y="9198"/>
                </a:lnTo>
                <a:lnTo>
                  <a:pt x="5037" y="8468"/>
                </a:lnTo>
                <a:lnTo>
                  <a:pt x="5718" y="7738"/>
                </a:lnTo>
                <a:lnTo>
                  <a:pt x="6400" y="7008"/>
                </a:lnTo>
                <a:lnTo>
                  <a:pt x="7081" y="6303"/>
                </a:lnTo>
                <a:lnTo>
                  <a:pt x="7787" y="5621"/>
                </a:lnTo>
                <a:lnTo>
                  <a:pt x="8468" y="4940"/>
                </a:lnTo>
                <a:lnTo>
                  <a:pt x="9149" y="4259"/>
                </a:lnTo>
                <a:lnTo>
                  <a:pt x="10074" y="3261"/>
                </a:lnTo>
                <a:lnTo>
                  <a:pt x="10561" y="2775"/>
                </a:lnTo>
                <a:lnTo>
                  <a:pt x="11047" y="2312"/>
                </a:lnTo>
                <a:close/>
                <a:moveTo>
                  <a:pt x="7154" y="11997"/>
                </a:moveTo>
                <a:lnTo>
                  <a:pt x="7203" y="12094"/>
                </a:lnTo>
                <a:lnTo>
                  <a:pt x="7251" y="12167"/>
                </a:lnTo>
                <a:lnTo>
                  <a:pt x="7422" y="12386"/>
                </a:lnTo>
                <a:lnTo>
                  <a:pt x="7592" y="12580"/>
                </a:lnTo>
                <a:lnTo>
                  <a:pt x="7884" y="12872"/>
                </a:lnTo>
                <a:lnTo>
                  <a:pt x="8030" y="12994"/>
                </a:lnTo>
                <a:lnTo>
                  <a:pt x="8200" y="13091"/>
                </a:lnTo>
                <a:lnTo>
                  <a:pt x="7835" y="13481"/>
                </a:lnTo>
                <a:lnTo>
                  <a:pt x="7811" y="13432"/>
                </a:lnTo>
                <a:lnTo>
                  <a:pt x="7787" y="13408"/>
                </a:lnTo>
                <a:lnTo>
                  <a:pt x="7616" y="13262"/>
                </a:lnTo>
                <a:lnTo>
                  <a:pt x="7446" y="13140"/>
                </a:lnTo>
                <a:lnTo>
                  <a:pt x="7251" y="13018"/>
                </a:lnTo>
                <a:lnTo>
                  <a:pt x="7057" y="12872"/>
                </a:lnTo>
                <a:lnTo>
                  <a:pt x="6716" y="12580"/>
                </a:lnTo>
                <a:lnTo>
                  <a:pt x="6643" y="12532"/>
                </a:lnTo>
                <a:lnTo>
                  <a:pt x="6594" y="12507"/>
                </a:lnTo>
                <a:lnTo>
                  <a:pt x="6862" y="12240"/>
                </a:lnTo>
                <a:lnTo>
                  <a:pt x="7154" y="11997"/>
                </a:lnTo>
                <a:close/>
                <a:moveTo>
                  <a:pt x="6424" y="12702"/>
                </a:moveTo>
                <a:lnTo>
                  <a:pt x="6448" y="12775"/>
                </a:lnTo>
                <a:lnTo>
                  <a:pt x="6473" y="12848"/>
                </a:lnTo>
                <a:lnTo>
                  <a:pt x="6667" y="13043"/>
                </a:lnTo>
                <a:lnTo>
                  <a:pt x="6862" y="13213"/>
                </a:lnTo>
                <a:lnTo>
                  <a:pt x="7032" y="13359"/>
                </a:lnTo>
                <a:lnTo>
                  <a:pt x="7227" y="13481"/>
                </a:lnTo>
                <a:lnTo>
                  <a:pt x="7446" y="13602"/>
                </a:lnTo>
                <a:lnTo>
                  <a:pt x="7568" y="13627"/>
                </a:lnTo>
                <a:lnTo>
                  <a:pt x="7689" y="13627"/>
                </a:lnTo>
                <a:lnTo>
                  <a:pt x="7470" y="13846"/>
                </a:lnTo>
                <a:lnTo>
                  <a:pt x="7300" y="14040"/>
                </a:lnTo>
                <a:lnTo>
                  <a:pt x="7276" y="14016"/>
                </a:lnTo>
                <a:lnTo>
                  <a:pt x="6911" y="13797"/>
                </a:lnTo>
                <a:lnTo>
                  <a:pt x="6570" y="13554"/>
                </a:lnTo>
                <a:lnTo>
                  <a:pt x="6302" y="13335"/>
                </a:lnTo>
                <a:lnTo>
                  <a:pt x="6035" y="13164"/>
                </a:lnTo>
                <a:lnTo>
                  <a:pt x="6108" y="13043"/>
                </a:lnTo>
                <a:lnTo>
                  <a:pt x="6424" y="12702"/>
                </a:lnTo>
                <a:close/>
                <a:moveTo>
                  <a:pt x="5889" y="13335"/>
                </a:moveTo>
                <a:lnTo>
                  <a:pt x="5962" y="13456"/>
                </a:lnTo>
                <a:lnTo>
                  <a:pt x="6059" y="13578"/>
                </a:lnTo>
                <a:lnTo>
                  <a:pt x="6278" y="13797"/>
                </a:lnTo>
                <a:lnTo>
                  <a:pt x="6643" y="14089"/>
                </a:lnTo>
                <a:lnTo>
                  <a:pt x="6813" y="14211"/>
                </a:lnTo>
                <a:lnTo>
                  <a:pt x="7032" y="14308"/>
                </a:lnTo>
                <a:lnTo>
                  <a:pt x="6692" y="14673"/>
                </a:lnTo>
                <a:lnTo>
                  <a:pt x="6619" y="14624"/>
                </a:lnTo>
                <a:lnTo>
                  <a:pt x="6497" y="14600"/>
                </a:lnTo>
                <a:lnTo>
                  <a:pt x="6375" y="14527"/>
                </a:lnTo>
                <a:lnTo>
                  <a:pt x="6254" y="14454"/>
                </a:lnTo>
                <a:lnTo>
                  <a:pt x="6132" y="14381"/>
                </a:lnTo>
                <a:lnTo>
                  <a:pt x="5913" y="14186"/>
                </a:lnTo>
                <a:lnTo>
                  <a:pt x="5718" y="14016"/>
                </a:lnTo>
                <a:lnTo>
                  <a:pt x="5597" y="13943"/>
                </a:lnTo>
                <a:lnTo>
                  <a:pt x="5451" y="13846"/>
                </a:lnTo>
                <a:lnTo>
                  <a:pt x="5889" y="13335"/>
                </a:lnTo>
                <a:close/>
                <a:moveTo>
                  <a:pt x="12191" y="3553"/>
                </a:moveTo>
                <a:lnTo>
                  <a:pt x="12653" y="4040"/>
                </a:lnTo>
                <a:lnTo>
                  <a:pt x="13432" y="4916"/>
                </a:lnTo>
                <a:lnTo>
                  <a:pt x="13164" y="5208"/>
                </a:lnTo>
                <a:lnTo>
                  <a:pt x="12896" y="5500"/>
                </a:lnTo>
                <a:lnTo>
                  <a:pt x="12361" y="6108"/>
                </a:lnTo>
                <a:lnTo>
                  <a:pt x="12045" y="6424"/>
                </a:lnTo>
                <a:lnTo>
                  <a:pt x="11729" y="6716"/>
                </a:lnTo>
                <a:lnTo>
                  <a:pt x="11388" y="7008"/>
                </a:lnTo>
                <a:lnTo>
                  <a:pt x="11047" y="7300"/>
                </a:lnTo>
                <a:lnTo>
                  <a:pt x="10731" y="7617"/>
                </a:lnTo>
                <a:lnTo>
                  <a:pt x="10415" y="7957"/>
                </a:lnTo>
                <a:lnTo>
                  <a:pt x="9806" y="8687"/>
                </a:lnTo>
                <a:lnTo>
                  <a:pt x="9247" y="9417"/>
                </a:lnTo>
                <a:lnTo>
                  <a:pt x="8638" y="10147"/>
                </a:lnTo>
                <a:lnTo>
                  <a:pt x="8346" y="10464"/>
                </a:lnTo>
                <a:lnTo>
                  <a:pt x="8006" y="10756"/>
                </a:lnTo>
                <a:lnTo>
                  <a:pt x="7324" y="11340"/>
                </a:lnTo>
                <a:lnTo>
                  <a:pt x="6643" y="11899"/>
                </a:lnTo>
                <a:lnTo>
                  <a:pt x="6302" y="12191"/>
                </a:lnTo>
                <a:lnTo>
                  <a:pt x="6010" y="12532"/>
                </a:lnTo>
                <a:lnTo>
                  <a:pt x="5475" y="13164"/>
                </a:lnTo>
                <a:lnTo>
                  <a:pt x="4940" y="13773"/>
                </a:lnTo>
                <a:lnTo>
                  <a:pt x="4672" y="14016"/>
                </a:lnTo>
                <a:lnTo>
                  <a:pt x="4404" y="14235"/>
                </a:lnTo>
                <a:lnTo>
                  <a:pt x="4137" y="14454"/>
                </a:lnTo>
                <a:lnTo>
                  <a:pt x="4015" y="14600"/>
                </a:lnTo>
                <a:lnTo>
                  <a:pt x="3918" y="14722"/>
                </a:lnTo>
                <a:lnTo>
                  <a:pt x="3480" y="14284"/>
                </a:lnTo>
                <a:lnTo>
                  <a:pt x="3042" y="13846"/>
                </a:lnTo>
                <a:lnTo>
                  <a:pt x="2361" y="13262"/>
                </a:lnTo>
                <a:lnTo>
                  <a:pt x="2482" y="13164"/>
                </a:lnTo>
                <a:lnTo>
                  <a:pt x="2604" y="13043"/>
                </a:lnTo>
                <a:lnTo>
                  <a:pt x="2774" y="12799"/>
                </a:lnTo>
                <a:lnTo>
                  <a:pt x="3066" y="12507"/>
                </a:lnTo>
                <a:lnTo>
                  <a:pt x="3358" y="12216"/>
                </a:lnTo>
                <a:lnTo>
                  <a:pt x="3967" y="11680"/>
                </a:lnTo>
                <a:lnTo>
                  <a:pt x="4380" y="11315"/>
                </a:lnTo>
                <a:lnTo>
                  <a:pt x="4745" y="10950"/>
                </a:lnTo>
                <a:lnTo>
                  <a:pt x="5475" y="10172"/>
                </a:lnTo>
                <a:lnTo>
                  <a:pt x="6181" y="9393"/>
                </a:lnTo>
                <a:lnTo>
                  <a:pt x="6546" y="9004"/>
                </a:lnTo>
                <a:lnTo>
                  <a:pt x="6935" y="8614"/>
                </a:lnTo>
                <a:lnTo>
                  <a:pt x="7324" y="8274"/>
                </a:lnTo>
                <a:lnTo>
                  <a:pt x="7714" y="7933"/>
                </a:lnTo>
                <a:lnTo>
                  <a:pt x="8517" y="7276"/>
                </a:lnTo>
                <a:lnTo>
                  <a:pt x="8857" y="6935"/>
                </a:lnTo>
                <a:lnTo>
                  <a:pt x="9198" y="6595"/>
                </a:lnTo>
                <a:lnTo>
                  <a:pt x="9514" y="6205"/>
                </a:lnTo>
                <a:lnTo>
                  <a:pt x="9831" y="5840"/>
                </a:lnTo>
                <a:lnTo>
                  <a:pt x="10171" y="5427"/>
                </a:lnTo>
                <a:lnTo>
                  <a:pt x="10488" y="5062"/>
                </a:lnTo>
                <a:lnTo>
                  <a:pt x="10853" y="4697"/>
                </a:lnTo>
                <a:lnTo>
                  <a:pt x="11242" y="4356"/>
                </a:lnTo>
                <a:lnTo>
                  <a:pt x="11729" y="3967"/>
                </a:lnTo>
                <a:lnTo>
                  <a:pt x="11972" y="3772"/>
                </a:lnTo>
                <a:lnTo>
                  <a:pt x="12191" y="3553"/>
                </a:lnTo>
                <a:close/>
                <a:moveTo>
                  <a:pt x="5232" y="14065"/>
                </a:moveTo>
                <a:lnTo>
                  <a:pt x="5353" y="14186"/>
                </a:lnTo>
                <a:lnTo>
                  <a:pt x="5451" y="14308"/>
                </a:lnTo>
                <a:lnTo>
                  <a:pt x="5645" y="14454"/>
                </a:lnTo>
                <a:lnTo>
                  <a:pt x="5816" y="14624"/>
                </a:lnTo>
                <a:lnTo>
                  <a:pt x="5986" y="14770"/>
                </a:lnTo>
                <a:lnTo>
                  <a:pt x="6181" y="14892"/>
                </a:lnTo>
                <a:lnTo>
                  <a:pt x="6375" y="14989"/>
                </a:lnTo>
                <a:lnTo>
                  <a:pt x="6108" y="15281"/>
                </a:lnTo>
                <a:lnTo>
                  <a:pt x="5937" y="15452"/>
                </a:lnTo>
                <a:lnTo>
                  <a:pt x="5937" y="15403"/>
                </a:lnTo>
                <a:lnTo>
                  <a:pt x="5889" y="15354"/>
                </a:lnTo>
                <a:lnTo>
                  <a:pt x="5597" y="15038"/>
                </a:lnTo>
                <a:lnTo>
                  <a:pt x="5280" y="14746"/>
                </a:lnTo>
                <a:lnTo>
                  <a:pt x="5086" y="14576"/>
                </a:lnTo>
                <a:lnTo>
                  <a:pt x="4964" y="14503"/>
                </a:lnTo>
                <a:lnTo>
                  <a:pt x="4867" y="14430"/>
                </a:lnTo>
                <a:lnTo>
                  <a:pt x="5037" y="14284"/>
                </a:lnTo>
                <a:lnTo>
                  <a:pt x="5232" y="14065"/>
                </a:lnTo>
                <a:close/>
                <a:moveTo>
                  <a:pt x="852" y="15476"/>
                </a:moveTo>
                <a:lnTo>
                  <a:pt x="974" y="15598"/>
                </a:lnTo>
                <a:lnTo>
                  <a:pt x="1412" y="16036"/>
                </a:lnTo>
                <a:lnTo>
                  <a:pt x="1363" y="16011"/>
                </a:lnTo>
                <a:lnTo>
                  <a:pt x="1290" y="15987"/>
                </a:lnTo>
                <a:lnTo>
                  <a:pt x="852" y="15476"/>
                </a:lnTo>
                <a:close/>
                <a:moveTo>
                  <a:pt x="4575" y="14673"/>
                </a:moveTo>
                <a:lnTo>
                  <a:pt x="4696" y="14795"/>
                </a:lnTo>
                <a:lnTo>
                  <a:pt x="4818" y="14892"/>
                </a:lnTo>
                <a:lnTo>
                  <a:pt x="5037" y="15087"/>
                </a:lnTo>
                <a:lnTo>
                  <a:pt x="5329" y="15354"/>
                </a:lnTo>
                <a:lnTo>
                  <a:pt x="5597" y="15622"/>
                </a:lnTo>
                <a:lnTo>
                  <a:pt x="5670" y="15671"/>
                </a:lnTo>
                <a:lnTo>
                  <a:pt x="5718" y="15671"/>
                </a:lnTo>
                <a:lnTo>
                  <a:pt x="5378" y="15987"/>
                </a:lnTo>
                <a:lnTo>
                  <a:pt x="5232" y="16109"/>
                </a:lnTo>
                <a:lnTo>
                  <a:pt x="5183" y="16060"/>
                </a:lnTo>
                <a:lnTo>
                  <a:pt x="5110" y="16036"/>
                </a:lnTo>
                <a:lnTo>
                  <a:pt x="4088" y="14916"/>
                </a:lnTo>
                <a:lnTo>
                  <a:pt x="4210" y="14868"/>
                </a:lnTo>
                <a:lnTo>
                  <a:pt x="4331" y="14819"/>
                </a:lnTo>
                <a:lnTo>
                  <a:pt x="4453" y="14746"/>
                </a:lnTo>
                <a:lnTo>
                  <a:pt x="4575" y="14673"/>
                </a:lnTo>
                <a:close/>
                <a:moveTo>
                  <a:pt x="755" y="16230"/>
                </a:moveTo>
                <a:lnTo>
                  <a:pt x="1071" y="16498"/>
                </a:lnTo>
                <a:lnTo>
                  <a:pt x="1071" y="16522"/>
                </a:lnTo>
                <a:lnTo>
                  <a:pt x="998" y="16474"/>
                </a:lnTo>
                <a:lnTo>
                  <a:pt x="925" y="16449"/>
                </a:lnTo>
                <a:lnTo>
                  <a:pt x="852" y="16376"/>
                </a:lnTo>
                <a:lnTo>
                  <a:pt x="755" y="16230"/>
                </a:lnTo>
                <a:close/>
                <a:moveTo>
                  <a:pt x="1047" y="12532"/>
                </a:moveTo>
                <a:lnTo>
                  <a:pt x="1168" y="12678"/>
                </a:lnTo>
                <a:lnTo>
                  <a:pt x="1314" y="12824"/>
                </a:lnTo>
                <a:lnTo>
                  <a:pt x="1582" y="13067"/>
                </a:lnTo>
                <a:lnTo>
                  <a:pt x="2166" y="13602"/>
                </a:lnTo>
                <a:lnTo>
                  <a:pt x="2750" y="14113"/>
                </a:lnTo>
                <a:lnTo>
                  <a:pt x="3018" y="14357"/>
                </a:lnTo>
                <a:lnTo>
                  <a:pt x="3261" y="14600"/>
                </a:lnTo>
                <a:lnTo>
                  <a:pt x="3723" y="15135"/>
                </a:lnTo>
                <a:lnTo>
                  <a:pt x="4185" y="15646"/>
                </a:lnTo>
                <a:lnTo>
                  <a:pt x="4672" y="16157"/>
                </a:lnTo>
                <a:lnTo>
                  <a:pt x="4404" y="16230"/>
                </a:lnTo>
                <a:lnTo>
                  <a:pt x="4112" y="16303"/>
                </a:lnTo>
                <a:lnTo>
                  <a:pt x="3553" y="16376"/>
                </a:lnTo>
                <a:lnTo>
                  <a:pt x="2969" y="16425"/>
                </a:lnTo>
                <a:lnTo>
                  <a:pt x="2409" y="16498"/>
                </a:lnTo>
                <a:lnTo>
                  <a:pt x="2288" y="16522"/>
                </a:lnTo>
                <a:lnTo>
                  <a:pt x="2263" y="16474"/>
                </a:lnTo>
                <a:lnTo>
                  <a:pt x="2142" y="16230"/>
                </a:lnTo>
                <a:lnTo>
                  <a:pt x="1996" y="16011"/>
                </a:lnTo>
                <a:lnTo>
                  <a:pt x="1801" y="15792"/>
                </a:lnTo>
                <a:lnTo>
                  <a:pt x="1606" y="15598"/>
                </a:lnTo>
                <a:lnTo>
                  <a:pt x="1168" y="15233"/>
                </a:lnTo>
                <a:lnTo>
                  <a:pt x="730" y="14892"/>
                </a:lnTo>
                <a:lnTo>
                  <a:pt x="779" y="14600"/>
                </a:lnTo>
                <a:lnTo>
                  <a:pt x="925" y="13262"/>
                </a:lnTo>
                <a:lnTo>
                  <a:pt x="1047" y="12532"/>
                </a:lnTo>
                <a:close/>
                <a:moveTo>
                  <a:pt x="1436" y="16644"/>
                </a:moveTo>
                <a:lnTo>
                  <a:pt x="1533" y="16717"/>
                </a:lnTo>
                <a:lnTo>
                  <a:pt x="1387" y="16741"/>
                </a:lnTo>
                <a:lnTo>
                  <a:pt x="1436" y="16644"/>
                </a:lnTo>
                <a:close/>
                <a:moveTo>
                  <a:pt x="536" y="16741"/>
                </a:moveTo>
                <a:lnTo>
                  <a:pt x="584" y="16766"/>
                </a:lnTo>
                <a:lnTo>
                  <a:pt x="609" y="16766"/>
                </a:lnTo>
                <a:lnTo>
                  <a:pt x="682" y="16814"/>
                </a:lnTo>
                <a:lnTo>
                  <a:pt x="779" y="16839"/>
                </a:lnTo>
                <a:lnTo>
                  <a:pt x="876" y="16839"/>
                </a:lnTo>
                <a:lnTo>
                  <a:pt x="974" y="16814"/>
                </a:lnTo>
                <a:lnTo>
                  <a:pt x="974" y="16839"/>
                </a:lnTo>
                <a:lnTo>
                  <a:pt x="755" y="16887"/>
                </a:lnTo>
                <a:lnTo>
                  <a:pt x="511" y="16936"/>
                </a:lnTo>
                <a:lnTo>
                  <a:pt x="536" y="16741"/>
                </a:lnTo>
                <a:close/>
                <a:moveTo>
                  <a:pt x="13967" y="1"/>
                </a:moveTo>
                <a:lnTo>
                  <a:pt x="13602" y="25"/>
                </a:lnTo>
                <a:lnTo>
                  <a:pt x="13261" y="74"/>
                </a:lnTo>
                <a:lnTo>
                  <a:pt x="12945" y="195"/>
                </a:lnTo>
                <a:lnTo>
                  <a:pt x="12629" y="341"/>
                </a:lnTo>
                <a:lnTo>
                  <a:pt x="12337" y="560"/>
                </a:lnTo>
                <a:lnTo>
                  <a:pt x="12021" y="828"/>
                </a:lnTo>
                <a:lnTo>
                  <a:pt x="11875" y="974"/>
                </a:lnTo>
                <a:lnTo>
                  <a:pt x="11826" y="1071"/>
                </a:lnTo>
                <a:lnTo>
                  <a:pt x="11777" y="1169"/>
                </a:lnTo>
                <a:lnTo>
                  <a:pt x="11704" y="1193"/>
                </a:lnTo>
                <a:lnTo>
                  <a:pt x="11339" y="1485"/>
                </a:lnTo>
                <a:lnTo>
                  <a:pt x="10999" y="1777"/>
                </a:lnTo>
                <a:lnTo>
                  <a:pt x="10317" y="2385"/>
                </a:lnTo>
                <a:lnTo>
                  <a:pt x="9685" y="3042"/>
                </a:lnTo>
                <a:lnTo>
                  <a:pt x="9052" y="3699"/>
                </a:lnTo>
                <a:lnTo>
                  <a:pt x="8395" y="4405"/>
                </a:lnTo>
                <a:lnTo>
                  <a:pt x="7714" y="5086"/>
                </a:lnTo>
                <a:lnTo>
                  <a:pt x="7032" y="5743"/>
                </a:lnTo>
                <a:lnTo>
                  <a:pt x="6351" y="6449"/>
                </a:lnTo>
                <a:lnTo>
                  <a:pt x="4964" y="7933"/>
                </a:lnTo>
                <a:lnTo>
                  <a:pt x="4258" y="8663"/>
                </a:lnTo>
                <a:lnTo>
                  <a:pt x="3894" y="9004"/>
                </a:lnTo>
                <a:lnTo>
                  <a:pt x="3529" y="9344"/>
                </a:lnTo>
                <a:lnTo>
                  <a:pt x="2190" y="10537"/>
                </a:lnTo>
                <a:lnTo>
                  <a:pt x="1558" y="11145"/>
                </a:lnTo>
                <a:lnTo>
                  <a:pt x="925" y="11778"/>
                </a:lnTo>
                <a:lnTo>
                  <a:pt x="876" y="11753"/>
                </a:lnTo>
                <a:lnTo>
                  <a:pt x="803" y="11778"/>
                </a:lnTo>
                <a:lnTo>
                  <a:pt x="755" y="11802"/>
                </a:lnTo>
                <a:lnTo>
                  <a:pt x="706" y="11851"/>
                </a:lnTo>
                <a:lnTo>
                  <a:pt x="609" y="12118"/>
                </a:lnTo>
                <a:lnTo>
                  <a:pt x="511" y="12386"/>
                </a:lnTo>
                <a:lnTo>
                  <a:pt x="463" y="12702"/>
                </a:lnTo>
                <a:lnTo>
                  <a:pt x="414" y="12994"/>
                </a:lnTo>
                <a:lnTo>
                  <a:pt x="365" y="13627"/>
                </a:lnTo>
                <a:lnTo>
                  <a:pt x="292" y="14211"/>
                </a:lnTo>
                <a:lnTo>
                  <a:pt x="98" y="15646"/>
                </a:lnTo>
                <a:lnTo>
                  <a:pt x="25" y="16376"/>
                </a:lnTo>
                <a:lnTo>
                  <a:pt x="0" y="16717"/>
                </a:lnTo>
                <a:lnTo>
                  <a:pt x="0" y="17082"/>
                </a:lnTo>
                <a:lnTo>
                  <a:pt x="0" y="17155"/>
                </a:lnTo>
                <a:lnTo>
                  <a:pt x="25" y="17204"/>
                </a:lnTo>
                <a:lnTo>
                  <a:pt x="122" y="17277"/>
                </a:lnTo>
                <a:lnTo>
                  <a:pt x="219" y="17325"/>
                </a:lnTo>
                <a:lnTo>
                  <a:pt x="341" y="17325"/>
                </a:lnTo>
                <a:lnTo>
                  <a:pt x="438" y="17350"/>
                </a:lnTo>
                <a:lnTo>
                  <a:pt x="560" y="17374"/>
                </a:lnTo>
                <a:lnTo>
                  <a:pt x="803" y="17398"/>
                </a:lnTo>
                <a:lnTo>
                  <a:pt x="1047" y="17350"/>
                </a:lnTo>
                <a:lnTo>
                  <a:pt x="1339" y="17301"/>
                </a:lnTo>
                <a:lnTo>
                  <a:pt x="1874" y="17131"/>
                </a:lnTo>
                <a:lnTo>
                  <a:pt x="2312" y="17009"/>
                </a:lnTo>
                <a:lnTo>
                  <a:pt x="2677" y="16936"/>
                </a:lnTo>
                <a:lnTo>
                  <a:pt x="3018" y="16887"/>
                </a:lnTo>
                <a:lnTo>
                  <a:pt x="3723" y="16839"/>
                </a:lnTo>
                <a:lnTo>
                  <a:pt x="4088" y="16790"/>
                </a:lnTo>
                <a:lnTo>
                  <a:pt x="4429" y="16741"/>
                </a:lnTo>
                <a:lnTo>
                  <a:pt x="4769" y="16644"/>
                </a:lnTo>
                <a:lnTo>
                  <a:pt x="5110" y="16522"/>
                </a:lnTo>
                <a:lnTo>
                  <a:pt x="5159" y="16498"/>
                </a:lnTo>
                <a:lnTo>
                  <a:pt x="5207" y="16449"/>
                </a:lnTo>
                <a:lnTo>
                  <a:pt x="5353" y="16401"/>
                </a:lnTo>
                <a:lnTo>
                  <a:pt x="5499" y="16328"/>
                </a:lnTo>
                <a:lnTo>
                  <a:pt x="5645" y="16255"/>
                </a:lnTo>
                <a:lnTo>
                  <a:pt x="5791" y="16133"/>
                </a:lnTo>
                <a:lnTo>
                  <a:pt x="6035" y="15890"/>
                </a:lnTo>
                <a:lnTo>
                  <a:pt x="6254" y="15671"/>
                </a:lnTo>
                <a:lnTo>
                  <a:pt x="6959" y="14965"/>
                </a:lnTo>
                <a:lnTo>
                  <a:pt x="7641" y="14284"/>
                </a:lnTo>
                <a:lnTo>
                  <a:pt x="9101" y="12824"/>
                </a:lnTo>
                <a:lnTo>
                  <a:pt x="10536" y="11364"/>
                </a:lnTo>
                <a:lnTo>
                  <a:pt x="11218" y="10658"/>
                </a:lnTo>
                <a:lnTo>
                  <a:pt x="11875" y="9904"/>
                </a:lnTo>
                <a:lnTo>
                  <a:pt x="12531" y="9174"/>
                </a:lnTo>
                <a:lnTo>
                  <a:pt x="13213" y="8444"/>
                </a:lnTo>
                <a:lnTo>
                  <a:pt x="13870" y="7811"/>
                </a:lnTo>
                <a:lnTo>
                  <a:pt x="14527" y="7179"/>
                </a:lnTo>
                <a:lnTo>
                  <a:pt x="15184" y="6522"/>
                </a:lnTo>
                <a:lnTo>
                  <a:pt x="15500" y="6205"/>
                </a:lnTo>
                <a:lnTo>
                  <a:pt x="15816" y="5840"/>
                </a:lnTo>
                <a:lnTo>
                  <a:pt x="15889" y="5792"/>
                </a:lnTo>
                <a:lnTo>
                  <a:pt x="15987" y="5767"/>
                </a:lnTo>
                <a:lnTo>
                  <a:pt x="16060" y="5694"/>
                </a:lnTo>
                <a:lnTo>
                  <a:pt x="16108" y="5621"/>
                </a:lnTo>
                <a:lnTo>
                  <a:pt x="16133" y="5524"/>
                </a:lnTo>
                <a:lnTo>
                  <a:pt x="16376" y="5208"/>
                </a:lnTo>
                <a:lnTo>
                  <a:pt x="16595" y="4891"/>
                </a:lnTo>
                <a:lnTo>
                  <a:pt x="16814" y="4551"/>
                </a:lnTo>
                <a:lnTo>
                  <a:pt x="16984" y="4210"/>
                </a:lnTo>
                <a:lnTo>
                  <a:pt x="17106" y="3845"/>
                </a:lnTo>
                <a:lnTo>
                  <a:pt x="17203" y="3480"/>
                </a:lnTo>
                <a:lnTo>
                  <a:pt x="17228" y="3140"/>
                </a:lnTo>
                <a:lnTo>
                  <a:pt x="17203" y="2799"/>
                </a:lnTo>
                <a:lnTo>
                  <a:pt x="17130" y="2458"/>
                </a:lnTo>
                <a:lnTo>
                  <a:pt x="17009" y="2142"/>
                </a:lnTo>
                <a:lnTo>
                  <a:pt x="16863" y="1826"/>
                </a:lnTo>
                <a:lnTo>
                  <a:pt x="16668" y="1534"/>
                </a:lnTo>
                <a:lnTo>
                  <a:pt x="16449" y="1266"/>
                </a:lnTo>
                <a:lnTo>
                  <a:pt x="16230" y="998"/>
                </a:lnTo>
                <a:lnTo>
                  <a:pt x="15962" y="779"/>
                </a:lnTo>
                <a:lnTo>
                  <a:pt x="15670" y="560"/>
                </a:lnTo>
                <a:lnTo>
                  <a:pt x="15354" y="390"/>
                </a:lnTo>
                <a:lnTo>
                  <a:pt x="15013" y="244"/>
                </a:lnTo>
                <a:lnTo>
                  <a:pt x="14673" y="122"/>
                </a:lnTo>
                <a:lnTo>
                  <a:pt x="14332" y="49"/>
                </a:lnTo>
                <a:lnTo>
                  <a:pt x="13967" y="1"/>
                </a:lnTo>
                <a:close/>
              </a:path>
            </a:pathLst>
          </a:custGeom>
          <a:solidFill>
            <a:srgbClr val="0B5394"/>
          </a:solidFill>
          <a:ln>
            <a:noFill/>
          </a:ln>
        </p:spPr>
        <p:txBody>
          <a:bodyPr spcFirstLastPara="1" wrap="square" lIns="121900" tIns="121900" rIns="121900" bIns="121900" anchor="ctr" anchorCtr="0">
            <a:noAutofit/>
          </a:bodyPr>
          <a:lstStyle/>
          <a:p>
            <a:endParaRPr sz="2400"/>
          </a:p>
        </p:txBody>
      </p:sp>
      <p:sp>
        <p:nvSpPr>
          <p:cNvPr id="5" name="Shape 93"/>
          <p:cNvSpPr txBox="1">
            <a:spLocks/>
          </p:cNvSpPr>
          <p:nvPr/>
        </p:nvSpPr>
        <p:spPr>
          <a:xfrm>
            <a:off x="1493099" y="759077"/>
            <a:ext cx="5626200" cy="857400"/>
          </a:xfrm>
          <a:prstGeom prst="rect">
            <a:avLst/>
          </a:prstGeom>
        </p:spPr>
        <p:txBody>
          <a:bodyPr spcFirstLastPara="1" wrap="square" lIns="91425" tIns="91425" rIns="91425" bIns="91425" anchor="b"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r>
              <a:rPr lang="tr-TR" sz="2400" b="1" dirty="0"/>
              <a:t>‘Yöntem Sonrası’ Görüşü</a:t>
            </a:r>
            <a:endParaRPr lang="tr-TR" sz="2400" dirty="0"/>
          </a:p>
        </p:txBody>
      </p:sp>
    </p:spTree>
    <p:extLst>
      <p:ext uri="{BB962C8B-B14F-4D97-AF65-F5344CB8AC3E}">
        <p14:creationId xmlns:p14="http://schemas.microsoft.com/office/powerpoint/2010/main" val="2107294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idx="4294967295"/>
          </p:nvPr>
        </p:nvSpPr>
        <p:spPr>
          <a:xfrm>
            <a:off x="1155067" y="914398"/>
            <a:ext cx="7501600" cy="4623373"/>
          </a:xfrm>
          <a:prstGeom prst="rect">
            <a:avLst/>
          </a:prstGeom>
        </p:spPr>
        <p:txBody>
          <a:bodyPr spcFirstLastPara="1" vert="horz" wrap="square" lIns="121900" tIns="121900" rIns="121900" bIns="121900" rtlCol="0" anchor="b" anchorCtr="0">
            <a:noAutofit/>
          </a:bodyPr>
          <a:lstStyle/>
          <a:p>
            <a:r>
              <a:rPr lang="tr-TR" sz="2400" dirty="0" err="1"/>
              <a:t>Kumaravadivelu</a:t>
            </a:r>
            <a:r>
              <a:rPr lang="tr-TR" sz="2400" dirty="0"/>
              <a:t>, on büyük ölçekli strateji belirlemiştir</a:t>
            </a:r>
            <a:r>
              <a:rPr lang="tr-TR" sz="2400" dirty="0" smtClean="0"/>
              <a:t>:</a:t>
            </a:r>
            <a:br>
              <a:rPr lang="tr-TR" sz="2400" dirty="0" smtClean="0"/>
            </a:br>
            <a:r>
              <a:rPr lang="tr-TR" sz="2400" dirty="0"/>
              <a:t> </a:t>
            </a:r>
            <a:br>
              <a:rPr lang="tr-TR" sz="2400" dirty="0"/>
            </a:br>
            <a:r>
              <a:rPr lang="tr-TR" sz="2400" dirty="0" smtClean="0"/>
              <a:t>1. Öğrenme </a:t>
            </a:r>
            <a:r>
              <a:rPr lang="tr-TR" sz="2400" dirty="0"/>
              <a:t>olanaklarını en üst düzeye çıkarmak </a:t>
            </a:r>
            <a:br>
              <a:rPr lang="tr-TR" sz="2400" dirty="0"/>
            </a:br>
            <a:r>
              <a:rPr lang="tr-TR" sz="2400" dirty="0" smtClean="0"/>
              <a:t>2. Yanlış </a:t>
            </a:r>
            <a:r>
              <a:rPr lang="tr-TR" sz="2400" dirty="0"/>
              <a:t>anlamaları en aza indirmek </a:t>
            </a:r>
            <a:br>
              <a:rPr lang="tr-TR" sz="2400" dirty="0"/>
            </a:br>
            <a:r>
              <a:rPr lang="tr-TR" sz="2400" dirty="0" smtClean="0"/>
              <a:t>3. Karşılıklı </a:t>
            </a:r>
            <a:r>
              <a:rPr lang="tr-TR" sz="2400" dirty="0"/>
              <a:t>görüşmeleri kolaylaştırmak </a:t>
            </a:r>
            <a:br>
              <a:rPr lang="tr-TR" sz="2400" dirty="0"/>
            </a:br>
            <a:r>
              <a:rPr lang="tr-TR" sz="2400" dirty="0" smtClean="0"/>
              <a:t>4. Öğrenen </a:t>
            </a:r>
            <a:r>
              <a:rPr lang="tr-TR" sz="2400" dirty="0"/>
              <a:t>özerkliğini geliştirmek </a:t>
            </a:r>
            <a:br>
              <a:rPr lang="tr-TR" sz="2400" dirty="0"/>
            </a:br>
            <a:r>
              <a:rPr lang="tr-TR" sz="2400" dirty="0" smtClean="0"/>
              <a:t>5. Dil </a:t>
            </a:r>
            <a:r>
              <a:rPr lang="tr-TR" sz="2400" dirty="0"/>
              <a:t>farkındalığının gelişmesine yardımcı olmak </a:t>
            </a:r>
            <a:br>
              <a:rPr lang="tr-TR" sz="2400" dirty="0"/>
            </a:br>
            <a:r>
              <a:rPr lang="tr-TR" sz="2400" dirty="0" smtClean="0"/>
              <a:t>6. Öğrenen </a:t>
            </a:r>
            <a:r>
              <a:rPr lang="tr-TR" sz="2400" dirty="0"/>
              <a:t>özerkliğini özendirmek </a:t>
            </a:r>
            <a:br>
              <a:rPr lang="tr-TR" sz="2400" dirty="0"/>
            </a:br>
            <a:r>
              <a:rPr lang="tr-TR" sz="2400" dirty="0" smtClean="0"/>
              <a:t>7. Dilsel </a:t>
            </a:r>
            <a:r>
              <a:rPr lang="tr-TR" sz="2400" dirty="0"/>
              <a:t>girdiyi </a:t>
            </a:r>
            <a:r>
              <a:rPr lang="tr-TR" sz="2400" dirty="0" err="1"/>
              <a:t>bağlamlaştırmak</a:t>
            </a:r>
            <a:r>
              <a:rPr lang="tr-TR" sz="2400" dirty="0"/>
              <a:t> </a:t>
            </a:r>
            <a:br>
              <a:rPr lang="tr-TR" sz="2400" dirty="0"/>
            </a:br>
            <a:r>
              <a:rPr lang="tr-TR" sz="2400" dirty="0" smtClean="0"/>
              <a:t>8. Dil </a:t>
            </a:r>
            <a:r>
              <a:rPr lang="tr-TR" sz="2400" dirty="0"/>
              <a:t>becerilerini bütünleştirmek </a:t>
            </a:r>
            <a:br>
              <a:rPr lang="tr-TR" sz="2400" dirty="0"/>
            </a:br>
            <a:r>
              <a:rPr lang="tr-TR" sz="2400" dirty="0" smtClean="0"/>
              <a:t>9. Toplumsal </a:t>
            </a:r>
            <a:r>
              <a:rPr lang="tr-TR" sz="2400" dirty="0"/>
              <a:t>ilişkiyi sağlamak </a:t>
            </a:r>
            <a:br>
              <a:rPr lang="tr-TR" sz="2400" dirty="0"/>
            </a:br>
            <a:r>
              <a:rPr lang="tr-TR" sz="2400" dirty="0" smtClean="0"/>
              <a:t>10.Kültürel </a:t>
            </a:r>
            <a:r>
              <a:rPr lang="tr-TR" sz="2400" dirty="0"/>
              <a:t>bilinci arttırmak </a:t>
            </a:r>
          </a:p>
        </p:txBody>
      </p:sp>
      <p:sp>
        <p:nvSpPr>
          <p:cNvPr id="200" name="Shape 200"/>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5</a:t>
            </a:fld>
            <a:endParaRPr/>
          </a:p>
        </p:txBody>
      </p:sp>
      <p:sp>
        <p:nvSpPr>
          <p:cNvPr id="201" name="Shape 201"/>
          <p:cNvSpPr/>
          <p:nvPr/>
        </p:nvSpPr>
        <p:spPr>
          <a:xfrm>
            <a:off x="9505500" y="1360736"/>
            <a:ext cx="1660072" cy="1726261"/>
          </a:xfrm>
          <a:custGeom>
            <a:avLst/>
            <a:gdLst/>
            <a:ahLst/>
            <a:cxnLst/>
            <a:rect l="0" t="0" r="0" b="0"/>
            <a:pathLst>
              <a:path w="17715" h="18420" extrusionOk="0">
                <a:moveTo>
                  <a:pt x="14673" y="803"/>
                </a:moveTo>
                <a:lnTo>
                  <a:pt x="14746" y="1022"/>
                </a:lnTo>
                <a:lnTo>
                  <a:pt x="14794" y="1217"/>
                </a:lnTo>
                <a:lnTo>
                  <a:pt x="14843" y="1655"/>
                </a:lnTo>
                <a:lnTo>
                  <a:pt x="14892" y="2141"/>
                </a:lnTo>
                <a:lnTo>
                  <a:pt x="14916" y="2385"/>
                </a:lnTo>
                <a:lnTo>
                  <a:pt x="14940" y="2482"/>
                </a:lnTo>
                <a:lnTo>
                  <a:pt x="15013" y="2604"/>
                </a:lnTo>
                <a:lnTo>
                  <a:pt x="14770" y="2847"/>
                </a:lnTo>
                <a:lnTo>
                  <a:pt x="14697" y="2920"/>
                </a:lnTo>
                <a:lnTo>
                  <a:pt x="14648" y="2628"/>
                </a:lnTo>
                <a:lnTo>
                  <a:pt x="14600" y="2360"/>
                </a:lnTo>
                <a:lnTo>
                  <a:pt x="14527" y="2044"/>
                </a:lnTo>
                <a:lnTo>
                  <a:pt x="14405" y="1776"/>
                </a:lnTo>
                <a:lnTo>
                  <a:pt x="14308" y="1484"/>
                </a:lnTo>
                <a:lnTo>
                  <a:pt x="14210" y="1192"/>
                </a:lnTo>
                <a:lnTo>
                  <a:pt x="14673" y="803"/>
                </a:lnTo>
                <a:close/>
                <a:moveTo>
                  <a:pt x="15695" y="2847"/>
                </a:moveTo>
                <a:lnTo>
                  <a:pt x="16400" y="2871"/>
                </a:lnTo>
                <a:lnTo>
                  <a:pt x="17106" y="2969"/>
                </a:lnTo>
                <a:lnTo>
                  <a:pt x="16984" y="3115"/>
                </a:lnTo>
                <a:lnTo>
                  <a:pt x="16960" y="3090"/>
                </a:lnTo>
                <a:lnTo>
                  <a:pt x="16887" y="3042"/>
                </a:lnTo>
                <a:lnTo>
                  <a:pt x="16790" y="2993"/>
                </a:lnTo>
                <a:lnTo>
                  <a:pt x="16595" y="2969"/>
                </a:lnTo>
                <a:lnTo>
                  <a:pt x="16400" y="2944"/>
                </a:lnTo>
                <a:lnTo>
                  <a:pt x="15914" y="2944"/>
                </a:lnTo>
                <a:lnTo>
                  <a:pt x="15622" y="2920"/>
                </a:lnTo>
                <a:lnTo>
                  <a:pt x="15695" y="2847"/>
                </a:lnTo>
                <a:close/>
                <a:moveTo>
                  <a:pt x="14040" y="1314"/>
                </a:moveTo>
                <a:lnTo>
                  <a:pt x="14040" y="1484"/>
                </a:lnTo>
                <a:lnTo>
                  <a:pt x="14064" y="1655"/>
                </a:lnTo>
                <a:lnTo>
                  <a:pt x="14137" y="2020"/>
                </a:lnTo>
                <a:lnTo>
                  <a:pt x="14283" y="2871"/>
                </a:lnTo>
                <a:lnTo>
                  <a:pt x="14308" y="3066"/>
                </a:lnTo>
                <a:lnTo>
                  <a:pt x="14332" y="3236"/>
                </a:lnTo>
                <a:lnTo>
                  <a:pt x="14162" y="3382"/>
                </a:lnTo>
                <a:lnTo>
                  <a:pt x="14137" y="3139"/>
                </a:lnTo>
                <a:lnTo>
                  <a:pt x="14040" y="2871"/>
                </a:lnTo>
                <a:lnTo>
                  <a:pt x="13870" y="2433"/>
                </a:lnTo>
                <a:lnTo>
                  <a:pt x="13748" y="2068"/>
                </a:lnTo>
                <a:lnTo>
                  <a:pt x="13675" y="1703"/>
                </a:lnTo>
                <a:lnTo>
                  <a:pt x="13651" y="1630"/>
                </a:lnTo>
                <a:lnTo>
                  <a:pt x="13699" y="1582"/>
                </a:lnTo>
                <a:lnTo>
                  <a:pt x="14040" y="1314"/>
                </a:lnTo>
                <a:close/>
                <a:moveTo>
                  <a:pt x="13359" y="1898"/>
                </a:moveTo>
                <a:lnTo>
                  <a:pt x="13432" y="2239"/>
                </a:lnTo>
                <a:lnTo>
                  <a:pt x="13553" y="2677"/>
                </a:lnTo>
                <a:lnTo>
                  <a:pt x="13699" y="3090"/>
                </a:lnTo>
                <a:lnTo>
                  <a:pt x="13772" y="3358"/>
                </a:lnTo>
                <a:lnTo>
                  <a:pt x="13821" y="3480"/>
                </a:lnTo>
                <a:lnTo>
                  <a:pt x="13894" y="3601"/>
                </a:lnTo>
                <a:lnTo>
                  <a:pt x="13724" y="3723"/>
                </a:lnTo>
                <a:lnTo>
                  <a:pt x="13699" y="3577"/>
                </a:lnTo>
                <a:lnTo>
                  <a:pt x="13675" y="3407"/>
                </a:lnTo>
                <a:lnTo>
                  <a:pt x="13578" y="3090"/>
                </a:lnTo>
                <a:lnTo>
                  <a:pt x="13529" y="2798"/>
                </a:lnTo>
                <a:lnTo>
                  <a:pt x="13456" y="2531"/>
                </a:lnTo>
                <a:lnTo>
                  <a:pt x="13383" y="2239"/>
                </a:lnTo>
                <a:lnTo>
                  <a:pt x="13237" y="1995"/>
                </a:lnTo>
                <a:lnTo>
                  <a:pt x="13359" y="1898"/>
                </a:lnTo>
                <a:close/>
                <a:moveTo>
                  <a:pt x="15378" y="3188"/>
                </a:moveTo>
                <a:lnTo>
                  <a:pt x="15500" y="3236"/>
                </a:lnTo>
                <a:lnTo>
                  <a:pt x="15646" y="3261"/>
                </a:lnTo>
                <a:lnTo>
                  <a:pt x="15914" y="3285"/>
                </a:lnTo>
                <a:lnTo>
                  <a:pt x="16790" y="3358"/>
                </a:lnTo>
                <a:lnTo>
                  <a:pt x="16473" y="3723"/>
                </a:lnTo>
                <a:lnTo>
                  <a:pt x="16449" y="3650"/>
                </a:lnTo>
                <a:lnTo>
                  <a:pt x="16425" y="3601"/>
                </a:lnTo>
                <a:lnTo>
                  <a:pt x="16376" y="3553"/>
                </a:lnTo>
                <a:lnTo>
                  <a:pt x="16303" y="3528"/>
                </a:lnTo>
                <a:lnTo>
                  <a:pt x="16084" y="3455"/>
                </a:lnTo>
                <a:lnTo>
                  <a:pt x="15816" y="3431"/>
                </a:lnTo>
                <a:lnTo>
                  <a:pt x="15573" y="3431"/>
                </a:lnTo>
                <a:lnTo>
                  <a:pt x="15330" y="3455"/>
                </a:lnTo>
                <a:lnTo>
                  <a:pt x="15086" y="3455"/>
                </a:lnTo>
                <a:lnTo>
                  <a:pt x="15135" y="3431"/>
                </a:lnTo>
                <a:lnTo>
                  <a:pt x="15378" y="3188"/>
                </a:lnTo>
                <a:close/>
                <a:moveTo>
                  <a:pt x="13067" y="2166"/>
                </a:moveTo>
                <a:lnTo>
                  <a:pt x="13115" y="2628"/>
                </a:lnTo>
                <a:lnTo>
                  <a:pt x="13164" y="3042"/>
                </a:lnTo>
                <a:lnTo>
                  <a:pt x="13188" y="3285"/>
                </a:lnTo>
                <a:lnTo>
                  <a:pt x="13213" y="3553"/>
                </a:lnTo>
                <a:lnTo>
                  <a:pt x="13261" y="3699"/>
                </a:lnTo>
                <a:lnTo>
                  <a:pt x="13286" y="3820"/>
                </a:lnTo>
                <a:lnTo>
                  <a:pt x="13359" y="3942"/>
                </a:lnTo>
                <a:lnTo>
                  <a:pt x="13432" y="4015"/>
                </a:lnTo>
                <a:lnTo>
                  <a:pt x="13213" y="4234"/>
                </a:lnTo>
                <a:lnTo>
                  <a:pt x="13140" y="3845"/>
                </a:lnTo>
                <a:lnTo>
                  <a:pt x="13042" y="3480"/>
                </a:lnTo>
                <a:lnTo>
                  <a:pt x="12994" y="3236"/>
                </a:lnTo>
                <a:lnTo>
                  <a:pt x="12921" y="2969"/>
                </a:lnTo>
                <a:lnTo>
                  <a:pt x="12823" y="2701"/>
                </a:lnTo>
                <a:lnTo>
                  <a:pt x="12702" y="2482"/>
                </a:lnTo>
                <a:lnTo>
                  <a:pt x="12872" y="2336"/>
                </a:lnTo>
                <a:lnTo>
                  <a:pt x="13067" y="2166"/>
                </a:lnTo>
                <a:close/>
                <a:moveTo>
                  <a:pt x="14648" y="3796"/>
                </a:moveTo>
                <a:lnTo>
                  <a:pt x="14819" y="3869"/>
                </a:lnTo>
                <a:lnTo>
                  <a:pt x="15013" y="3893"/>
                </a:lnTo>
                <a:lnTo>
                  <a:pt x="15232" y="3918"/>
                </a:lnTo>
                <a:lnTo>
                  <a:pt x="16035" y="3918"/>
                </a:lnTo>
                <a:lnTo>
                  <a:pt x="16181" y="3966"/>
                </a:lnTo>
                <a:lnTo>
                  <a:pt x="16230" y="3966"/>
                </a:lnTo>
                <a:lnTo>
                  <a:pt x="16011" y="4185"/>
                </a:lnTo>
                <a:lnTo>
                  <a:pt x="15938" y="4258"/>
                </a:lnTo>
                <a:lnTo>
                  <a:pt x="15816" y="4210"/>
                </a:lnTo>
                <a:lnTo>
                  <a:pt x="15695" y="4161"/>
                </a:lnTo>
                <a:lnTo>
                  <a:pt x="15403" y="4137"/>
                </a:lnTo>
                <a:lnTo>
                  <a:pt x="14916" y="4137"/>
                </a:lnTo>
                <a:lnTo>
                  <a:pt x="14600" y="4112"/>
                </a:lnTo>
                <a:lnTo>
                  <a:pt x="14259" y="4112"/>
                </a:lnTo>
                <a:lnTo>
                  <a:pt x="14648" y="3796"/>
                </a:lnTo>
                <a:close/>
                <a:moveTo>
                  <a:pt x="13943" y="4404"/>
                </a:moveTo>
                <a:lnTo>
                  <a:pt x="14283" y="4453"/>
                </a:lnTo>
                <a:lnTo>
                  <a:pt x="14648" y="4502"/>
                </a:lnTo>
                <a:lnTo>
                  <a:pt x="15354" y="4550"/>
                </a:lnTo>
                <a:lnTo>
                  <a:pt x="15524" y="4575"/>
                </a:lnTo>
                <a:lnTo>
                  <a:pt x="15330" y="4745"/>
                </a:lnTo>
                <a:lnTo>
                  <a:pt x="15184" y="4915"/>
                </a:lnTo>
                <a:lnTo>
                  <a:pt x="14697" y="4818"/>
                </a:lnTo>
                <a:lnTo>
                  <a:pt x="14186" y="4745"/>
                </a:lnTo>
                <a:lnTo>
                  <a:pt x="13699" y="4672"/>
                </a:lnTo>
                <a:lnTo>
                  <a:pt x="13797" y="4550"/>
                </a:lnTo>
                <a:lnTo>
                  <a:pt x="13943" y="4404"/>
                </a:lnTo>
                <a:close/>
                <a:moveTo>
                  <a:pt x="14721" y="0"/>
                </a:moveTo>
                <a:lnTo>
                  <a:pt x="14673" y="24"/>
                </a:lnTo>
                <a:lnTo>
                  <a:pt x="14600" y="49"/>
                </a:lnTo>
                <a:lnTo>
                  <a:pt x="14551" y="97"/>
                </a:lnTo>
                <a:lnTo>
                  <a:pt x="14235" y="389"/>
                </a:lnTo>
                <a:lnTo>
                  <a:pt x="13894" y="681"/>
                </a:lnTo>
                <a:lnTo>
                  <a:pt x="13213" y="1217"/>
                </a:lnTo>
                <a:lnTo>
                  <a:pt x="12921" y="1460"/>
                </a:lnTo>
                <a:lnTo>
                  <a:pt x="12775" y="1606"/>
                </a:lnTo>
                <a:lnTo>
                  <a:pt x="12629" y="1752"/>
                </a:lnTo>
                <a:lnTo>
                  <a:pt x="12507" y="1922"/>
                </a:lnTo>
                <a:lnTo>
                  <a:pt x="12385" y="2093"/>
                </a:lnTo>
                <a:lnTo>
                  <a:pt x="12337" y="2263"/>
                </a:lnTo>
                <a:lnTo>
                  <a:pt x="12312" y="2458"/>
                </a:lnTo>
                <a:lnTo>
                  <a:pt x="12337" y="2506"/>
                </a:lnTo>
                <a:lnTo>
                  <a:pt x="12312" y="2531"/>
                </a:lnTo>
                <a:lnTo>
                  <a:pt x="12337" y="2774"/>
                </a:lnTo>
                <a:lnTo>
                  <a:pt x="12385" y="3017"/>
                </a:lnTo>
                <a:lnTo>
                  <a:pt x="12507" y="3504"/>
                </a:lnTo>
                <a:lnTo>
                  <a:pt x="12531" y="3796"/>
                </a:lnTo>
                <a:lnTo>
                  <a:pt x="12580" y="4137"/>
                </a:lnTo>
                <a:lnTo>
                  <a:pt x="12629" y="4453"/>
                </a:lnTo>
                <a:lnTo>
                  <a:pt x="12677" y="4599"/>
                </a:lnTo>
                <a:lnTo>
                  <a:pt x="12750" y="4745"/>
                </a:lnTo>
                <a:lnTo>
                  <a:pt x="12288" y="5256"/>
                </a:lnTo>
                <a:lnTo>
                  <a:pt x="11972" y="5621"/>
                </a:lnTo>
                <a:lnTo>
                  <a:pt x="11631" y="5961"/>
                </a:lnTo>
                <a:lnTo>
                  <a:pt x="10925" y="6643"/>
                </a:lnTo>
                <a:lnTo>
                  <a:pt x="10220" y="7300"/>
                </a:lnTo>
                <a:lnTo>
                  <a:pt x="9490" y="7981"/>
                </a:lnTo>
                <a:lnTo>
                  <a:pt x="9125" y="8370"/>
                </a:lnTo>
                <a:lnTo>
                  <a:pt x="8760" y="8760"/>
                </a:lnTo>
                <a:lnTo>
                  <a:pt x="8371" y="9149"/>
                </a:lnTo>
                <a:lnTo>
                  <a:pt x="8006" y="9538"/>
                </a:lnTo>
                <a:lnTo>
                  <a:pt x="7884" y="9490"/>
                </a:lnTo>
                <a:lnTo>
                  <a:pt x="7665" y="9490"/>
                </a:lnTo>
                <a:lnTo>
                  <a:pt x="7568" y="9514"/>
                </a:lnTo>
                <a:lnTo>
                  <a:pt x="7422" y="9538"/>
                </a:lnTo>
                <a:lnTo>
                  <a:pt x="7276" y="9587"/>
                </a:lnTo>
                <a:lnTo>
                  <a:pt x="7154" y="9684"/>
                </a:lnTo>
                <a:lnTo>
                  <a:pt x="7057" y="9830"/>
                </a:lnTo>
                <a:lnTo>
                  <a:pt x="6984" y="9976"/>
                </a:lnTo>
                <a:lnTo>
                  <a:pt x="6935" y="10147"/>
                </a:lnTo>
                <a:lnTo>
                  <a:pt x="6959" y="10317"/>
                </a:lnTo>
                <a:lnTo>
                  <a:pt x="7008" y="10487"/>
                </a:lnTo>
                <a:lnTo>
                  <a:pt x="7105" y="10633"/>
                </a:lnTo>
                <a:lnTo>
                  <a:pt x="7251" y="10755"/>
                </a:lnTo>
                <a:lnTo>
                  <a:pt x="7397" y="10828"/>
                </a:lnTo>
                <a:lnTo>
                  <a:pt x="7568" y="10877"/>
                </a:lnTo>
                <a:lnTo>
                  <a:pt x="7738" y="10901"/>
                </a:lnTo>
                <a:lnTo>
                  <a:pt x="7884" y="10877"/>
                </a:lnTo>
                <a:lnTo>
                  <a:pt x="8006" y="10804"/>
                </a:lnTo>
                <a:lnTo>
                  <a:pt x="8127" y="10731"/>
                </a:lnTo>
                <a:lnTo>
                  <a:pt x="8225" y="10633"/>
                </a:lnTo>
                <a:lnTo>
                  <a:pt x="8298" y="10512"/>
                </a:lnTo>
                <a:lnTo>
                  <a:pt x="8346" y="10390"/>
                </a:lnTo>
                <a:lnTo>
                  <a:pt x="8371" y="10244"/>
                </a:lnTo>
                <a:lnTo>
                  <a:pt x="8371" y="10098"/>
                </a:lnTo>
                <a:lnTo>
                  <a:pt x="8371" y="10049"/>
                </a:lnTo>
                <a:lnTo>
                  <a:pt x="8711" y="9733"/>
                </a:lnTo>
                <a:lnTo>
                  <a:pt x="9003" y="9392"/>
                </a:lnTo>
                <a:lnTo>
                  <a:pt x="9295" y="9052"/>
                </a:lnTo>
                <a:lnTo>
                  <a:pt x="9587" y="8760"/>
                </a:lnTo>
                <a:lnTo>
                  <a:pt x="10317" y="8054"/>
                </a:lnTo>
                <a:lnTo>
                  <a:pt x="11047" y="7373"/>
                </a:lnTo>
                <a:lnTo>
                  <a:pt x="11777" y="6691"/>
                </a:lnTo>
                <a:lnTo>
                  <a:pt x="12507" y="5986"/>
                </a:lnTo>
                <a:lnTo>
                  <a:pt x="12896" y="5548"/>
                </a:lnTo>
                <a:lnTo>
                  <a:pt x="13310" y="5086"/>
                </a:lnTo>
                <a:lnTo>
                  <a:pt x="13529" y="5159"/>
                </a:lnTo>
                <a:lnTo>
                  <a:pt x="13748" y="5207"/>
                </a:lnTo>
                <a:lnTo>
                  <a:pt x="14186" y="5280"/>
                </a:lnTo>
                <a:lnTo>
                  <a:pt x="14648" y="5353"/>
                </a:lnTo>
                <a:lnTo>
                  <a:pt x="15086" y="5426"/>
                </a:lnTo>
                <a:lnTo>
                  <a:pt x="15184" y="5426"/>
                </a:lnTo>
                <a:lnTo>
                  <a:pt x="15281" y="5402"/>
                </a:lnTo>
                <a:lnTo>
                  <a:pt x="15354" y="5353"/>
                </a:lnTo>
                <a:lnTo>
                  <a:pt x="15403" y="5280"/>
                </a:lnTo>
                <a:lnTo>
                  <a:pt x="15524" y="5207"/>
                </a:lnTo>
                <a:lnTo>
                  <a:pt x="15670" y="5134"/>
                </a:lnTo>
                <a:lnTo>
                  <a:pt x="15938" y="4940"/>
                </a:lnTo>
                <a:lnTo>
                  <a:pt x="16352" y="4526"/>
                </a:lnTo>
                <a:lnTo>
                  <a:pt x="16692" y="4210"/>
                </a:lnTo>
                <a:lnTo>
                  <a:pt x="17009" y="3869"/>
                </a:lnTo>
                <a:lnTo>
                  <a:pt x="17325" y="3504"/>
                </a:lnTo>
                <a:lnTo>
                  <a:pt x="17617" y="3115"/>
                </a:lnTo>
                <a:lnTo>
                  <a:pt x="17641" y="3066"/>
                </a:lnTo>
                <a:lnTo>
                  <a:pt x="17666" y="3017"/>
                </a:lnTo>
                <a:lnTo>
                  <a:pt x="17641" y="2896"/>
                </a:lnTo>
                <a:lnTo>
                  <a:pt x="17690" y="2774"/>
                </a:lnTo>
                <a:lnTo>
                  <a:pt x="17714" y="2701"/>
                </a:lnTo>
                <a:lnTo>
                  <a:pt x="17690" y="2652"/>
                </a:lnTo>
                <a:lnTo>
                  <a:pt x="17690" y="2579"/>
                </a:lnTo>
                <a:lnTo>
                  <a:pt x="17641" y="2531"/>
                </a:lnTo>
                <a:lnTo>
                  <a:pt x="17593" y="2506"/>
                </a:lnTo>
                <a:lnTo>
                  <a:pt x="17495" y="2482"/>
                </a:lnTo>
                <a:lnTo>
                  <a:pt x="16838" y="2360"/>
                </a:lnTo>
                <a:lnTo>
                  <a:pt x="16473" y="2312"/>
                </a:lnTo>
                <a:lnTo>
                  <a:pt x="16108" y="2287"/>
                </a:lnTo>
                <a:lnTo>
                  <a:pt x="16303" y="2068"/>
                </a:lnTo>
                <a:lnTo>
                  <a:pt x="16522" y="1801"/>
                </a:lnTo>
                <a:lnTo>
                  <a:pt x="16790" y="1582"/>
                </a:lnTo>
                <a:lnTo>
                  <a:pt x="17033" y="1338"/>
                </a:lnTo>
                <a:lnTo>
                  <a:pt x="17276" y="1095"/>
                </a:lnTo>
                <a:lnTo>
                  <a:pt x="17325" y="1022"/>
                </a:lnTo>
                <a:lnTo>
                  <a:pt x="17374" y="949"/>
                </a:lnTo>
                <a:lnTo>
                  <a:pt x="17374" y="876"/>
                </a:lnTo>
                <a:lnTo>
                  <a:pt x="17374" y="803"/>
                </a:lnTo>
                <a:lnTo>
                  <a:pt x="17325" y="681"/>
                </a:lnTo>
                <a:lnTo>
                  <a:pt x="17252" y="560"/>
                </a:lnTo>
                <a:lnTo>
                  <a:pt x="17155" y="487"/>
                </a:lnTo>
                <a:lnTo>
                  <a:pt x="17009" y="438"/>
                </a:lnTo>
                <a:lnTo>
                  <a:pt x="16960" y="462"/>
                </a:lnTo>
                <a:lnTo>
                  <a:pt x="16887" y="462"/>
                </a:lnTo>
                <a:lnTo>
                  <a:pt x="16838" y="511"/>
                </a:lnTo>
                <a:lnTo>
                  <a:pt x="16765" y="560"/>
                </a:lnTo>
                <a:lnTo>
                  <a:pt x="16571" y="803"/>
                </a:lnTo>
                <a:lnTo>
                  <a:pt x="16352" y="1022"/>
                </a:lnTo>
                <a:lnTo>
                  <a:pt x="16133" y="1241"/>
                </a:lnTo>
                <a:lnTo>
                  <a:pt x="15914" y="1460"/>
                </a:lnTo>
                <a:lnTo>
                  <a:pt x="15500" y="1971"/>
                </a:lnTo>
                <a:lnTo>
                  <a:pt x="15427" y="1436"/>
                </a:lnTo>
                <a:lnTo>
                  <a:pt x="15354" y="1095"/>
                </a:lnTo>
                <a:lnTo>
                  <a:pt x="15281" y="779"/>
                </a:lnTo>
                <a:lnTo>
                  <a:pt x="15184" y="462"/>
                </a:lnTo>
                <a:lnTo>
                  <a:pt x="15111" y="292"/>
                </a:lnTo>
                <a:lnTo>
                  <a:pt x="15013" y="146"/>
                </a:lnTo>
                <a:lnTo>
                  <a:pt x="14965" y="97"/>
                </a:lnTo>
                <a:lnTo>
                  <a:pt x="14916" y="49"/>
                </a:lnTo>
                <a:lnTo>
                  <a:pt x="14794" y="24"/>
                </a:lnTo>
                <a:lnTo>
                  <a:pt x="14721" y="0"/>
                </a:lnTo>
                <a:close/>
                <a:moveTo>
                  <a:pt x="7543" y="6691"/>
                </a:moveTo>
                <a:lnTo>
                  <a:pt x="7203" y="6716"/>
                </a:lnTo>
                <a:lnTo>
                  <a:pt x="6886" y="6789"/>
                </a:lnTo>
                <a:lnTo>
                  <a:pt x="6570" y="6862"/>
                </a:lnTo>
                <a:lnTo>
                  <a:pt x="6254" y="6983"/>
                </a:lnTo>
                <a:lnTo>
                  <a:pt x="5962" y="7105"/>
                </a:lnTo>
                <a:lnTo>
                  <a:pt x="5670" y="7275"/>
                </a:lnTo>
                <a:lnTo>
                  <a:pt x="5402" y="7470"/>
                </a:lnTo>
                <a:lnTo>
                  <a:pt x="5159" y="7713"/>
                </a:lnTo>
                <a:lnTo>
                  <a:pt x="4940" y="7957"/>
                </a:lnTo>
                <a:lnTo>
                  <a:pt x="4745" y="8249"/>
                </a:lnTo>
                <a:lnTo>
                  <a:pt x="4599" y="8565"/>
                </a:lnTo>
                <a:lnTo>
                  <a:pt x="4477" y="8857"/>
                </a:lnTo>
                <a:lnTo>
                  <a:pt x="4380" y="9149"/>
                </a:lnTo>
                <a:lnTo>
                  <a:pt x="4307" y="9441"/>
                </a:lnTo>
                <a:lnTo>
                  <a:pt x="4258" y="9733"/>
                </a:lnTo>
                <a:lnTo>
                  <a:pt x="4234" y="10025"/>
                </a:lnTo>
                <a:lnTo>
                  <a:pt x="4234" y="10317"/>
                </a:lnTo>
                <a:lnTo>
                  <a:pt x="4258" y="10609"/>
                </a:lnTo>
                <a:lnTo>
                  <a:pt x="4307" y="10901"/>
                </a:lnTo>
                <a:lnTo>
                  <a:pt x="4356" y="11193"/>
                </a:lnTo>
                <a:lnTo>
                  <a:pt x="4453" y="11461"/>
                </a:lnTo>
                <a:lnTo>
                  <a:pt x="4550" y="11728"/>
                </a:lnTo>
                <a:lnTo>
                  <a:pt x="4696" y="11996"/>
                </a:lnTo>
                <a:lnTo>
                  <a:pt x="4842" y="12239"/>
                </a:lnTo>
                <a:lnTo>
                  <a:pt x="5013" y="12458"/>
                </a:lnTo>
                <a:lnTo>
                  <a:pt x="5207" y="12677"/>
                </a:lnTo>
                <a:lnTo>
                  <a:pt x="5426" y="12872"/>
                </a:lnTo>
                <a:lnTo>
                  <a:pt x="5670" y="13067"/>
                </a:lnTo>
                <a:lnTo>
                  <a:pt x="5913" y="13213"/>
                </a:lnTo>
                <a:lnTo>
                  <a:pt x="6181" y="13334"/>
                </a:lnTo>
                <a:lnTo>
                  <a:pt x="6473" y="13456"/>
                </a:lnTo>
                <a:lnTo>
                  <a:pt x="6740" y="13529"/>
                </a:lnTo>
                <a:lnTo>
                  <a:pt x="7032" y="13602"/>
                </a:lnTo>
                <a:lnTo>
                  <a:pt x="7324" y="13650"/>
                </a:lnTo>
                <a:lnTo>
                  <a:pt x="7933" y="13650"/>
                </a:lnTo>
                <a:lnTo>
                  <a:pt x="8225" y="13626"/>
                </a:lnTo>
                <a:lnTo>
                  <a:pt x="8541" y="13577"/>
                </a:lnTo>
                <a:lnTo>
                  <a:pt x="8833" y="13505"/>
                </a:lnTo>
                <a:lnTo>
                  <a:pt x="9125" y="13407"/>
                </a:lnTo>
                <a:lnTo>
                  <a:pt x="9393" y="13310"/>
                </a:lnTo>
                <a:lnTo>
                  <a:pt x="9660" y="13164"/>
                </a:lnTo>
                <a:lnTo>
                  <a:pt x="9903" y="12994"/>
                </a:lnTo>
                <a:lnTo>
                  <a:pt x="10147" y="12823"/>
                </a:lnTo>
                <a:lnTo>
                  <a:pt x="10390" y="12604"/>
                </a:lnTo>
                <a:lnTo>
                  <a:pt x="10585" y="12361"/>
                </a:lnTo>
                <a:lnTo>
                  <a:pt x="10779" y="12118"/>
                </a:lnTo>
                <a:lnTo>
                  <a:pt x="10925" y="11826"/>
                </a:lnTo>
                <a:lnTo>
                  <a:pt x="11071" y="11558"/>
                </a:lnTo>
                <a:lnTo>
                  <a:pt x="11193" y="11242"/>
                </a:lnTo>
                <a:lnTo>
                  <a:pt x="11266" y="10950"/>
                </a:lnTo>
                <a:lnTo>
                  <a:pt x="11339" y="10633"/>
                </a:lnTo>
                <a:lnTo>
                  <a:pt x="11388" y="10317"/>
                </a:lnTo>
                <a:lnTo>
                  <a:pt x="11388" y="9976"/>
                </a:lnTo>
                <a:lnTo>
                  <a:pt x="11363" y="9660"/>
                </a:lnTo>
                <a:lnTo>
                  <a:pt x="11315" y="9368"/>
                </a:lnTo>
                <a:lnTo>
                  <a:pt x="11242" y="9052"/>
                </a:lnTo>
                <a:lnTo>
                  <a:pt x="11120" y="8760"/>
                </a:lnTo>
                <a:lnTo>
                  <a:pt x="10974" y="8492"/>
                </a:lnTo>
                <a:lnTo>
                  <a:pt x="10147" y="9295"/>
                </a:lnTo>
                <a:lnTo>
                  <a:pt x="9733" y="9733"/>
                </a:lnTo>
                <a:lnTo>
                  <a:pt x="9636" y="9855"/>
                </a:lnTo>
                <a:lnTo>
                  <a:pt x="9636" y="9879"/>
                </a:lnTo>
                <a:lnTo>
                  <a:pt x="9636" y="10244"/>
                </a:lnTo>
                <a:lnTo>
                  <a:pt x="9587" y="10609"/>
                </a:lnTo>
                <a:lnTo>
                  <a:pt x="9539" y="10779"/>
                </a:lnTo>
                <a:lnTo>
                  <a:pt x="9466" y="10950"/>
                </a:lnTo>
                <a:lnTo>
                  <a:pt x="9393" y="11096"/>
                </a:lnTo>
                <a:lnTo>
                  <a:pt x="9295" y="11242"/>
                </a:lnTo>
                <a:lnTo>
                  <a:pt x="9149" y="11363"/>
                </a:lnTo>
                <a:lnTo>
                  <a:pt x="9003" y="11485"/>
                </a:lnTo>
                <a:lnTo>
                  <a:pt x="8882" y="11582"/>
                </a:lnTo>
                <a:lnTo>
                  <a:pt x="8736" y="11655"/>
                </a:lnTo>
                <a:lnTo>
                  <a:pt x="8590" y="11704"/>
                </a:lnTo>
                <a:lnTo>
                  <a:pt x="8444" y="11728"/>
                </a:lnTo>
                <a:lnTo>
                  <a:pt x="8127" y="11777"/>
                </a:lnTo>
                <a:lnTo>
                  <a:pt x="7811" y="11777"/>
                </a:lnTo>
                <a:lnTo>
                  <a:pt x="7470" y="11728"/>
                </a:lnTo>
                <a:lnTo>
                  <a:pt x="7178" y="11631"/>
                </a:lnTo>
                <a:lnTo>
                  <a:pt x="6886" y="11509"/>
                </a:lnTo>
                <a:lnTo>
                  <a:pt x="6643" y="11339"/>
                </a:lnTo>
                <a:lnTo>
                  <a:pt x="6521" y="11217"/>
                </a:lnTo>
                <a:lnTo>
                  <a:pt x="6400" y="11096"/>
                </a:lnTo>
                <a:lnTo>
                  <a:pt x="6327" y="10974"/>
                </a:lnTo>
                <a:lnTo>
                  <a:pt x="6254" y="10852"/>
                </a:lnTo>
                <a:lnTo>
                  <a:pt x="6132" y="10560"/>
                </a:lnTo>
                <a:lnTo>
                  <a:pt x="6059" y="10244"/>
                </a:lnTo>
                <a:lnTo>
                  <a:pt x="6059" y="9928"/>
                </a:lnTo>
                <a:lnTo>
                  <a:pt x="6083" y="9636"/>
                </a:lnTo>
                <a:lnTo>
                  <a:pt x="6181" y="9319"/>
                </a:lnTo>
                <a:lnTo>
                  <a:pt x="6302" y="9052"/>
                </a:lnTo>
                <a:lnTo>
                  <a:pt x="6400" y="8906"/>
                </a:lnTo>
                <a:lnTo>
                  <a:pt x="6497" y="8808"/>
                </a:lnTo>
                <a:lnTo>
                  <a:pt x="6594" y="8687"/>
                </a:lnTo>
                <a:lnTo>
                  <a:pt x="6716" y="8614"/>
                </a:lnTo>
                <a:lnTo>
                  <a:pt x="6984" y="8468"/>
                </a:lnTo>
                <a:lnTo>
                  <a:pt x="7276" y="8370"/>
                </a:lnTo>
                <a:lnTo>
                  <a:pt x="7495" y="8322"/>
                </a:lnTo>
                <a:lnTo>
                  <a:pt x="7689" y="8322"/>
                </a:lnTo>
                <a:lnTo>
                  <a:pt x="8054" y="8370"/>
                </a:lnTo>
                <a:lnTo>
                  <a:pt x="8200" y="8200"/>
                </a:lnTo>
                <a:lnTo>
                  <a:pt x="8565" y="7811"/>
                </a:lnTo>
                <a:lnTo>
                  <a:pt x="8955" y="7421"/>
                </a:lnTo>
                <a:lnTo>
                  <a:pt x="9344" y="7032"/>
                </a:lnTo>
                <a:lnTo>
                  <a:pt x="9295" y="6983"/>
                </a:lnTo>
                <a:lnTo>
                  <a:pt x="9247" y="6959"/>
                </a:lnTo>
                <a:lnTo>
                  <a:pt x="8906" y="6862"/>
                </a:lnTo>
                <a:lnTo>
                  <a:pt x="8565" y="6764"/>
                </a:lnTo>
                <a:lnTo>
                  <a:pt x="8225" y="6716"/>
                </a:lnTo>
                <a:lnTo>
                  <a:pt x="7884" y="6691"/>
                </a:lnTo>
                <a:close/>
                <a:moveTo>
                  <a:pt x="13407" y="15621"/>
                </a:moveTo>
                <a:lnTo>
                  <a:pt x="13505" y="15694"/>
                </a:lnTo>
                <a:lnTo>
                  <a:pt x="13310" y="15865"/>
                </a:lnTo>
                <a:lnTo>
                  <a:pt x="13213" y="15962"/>
                </a:lnTo>
                <a:lnTo>
                  <a:pt x="13115" y="16059"/>
                </a:lnTo>
                <a:lnTo>
                  <a:pt x="12969" y="16278"/>
                </a:lnTo>
                <a:lnTo>
                  <a:pt x="12969" y="16303"/>
                </a:lnTo>
                <a:lnTo>
                  <a:pt x="12969" y="16351"/>
                </a:lnTo>
                <a:lnTo>
                  <a:pt x="12994" y="16400"/>
                </a:lnTo>
                <a:lnTo>
                  <a:pt x="13067" y="16424"/>
                </a:lnTo>
                <a:lnTo>
                  <a:pt x="13115" y="16424"/>
                </a:lnTo>
                <a:lnTo>
                  <a:pt x="13140" y="16400"/>
                </a:lnTo>
                <a:lnTo>
                  <a:pt x="13237" y="16327"/>
                </a:lnTo>
                <a:lnTo>
                  <a:pt x="13334" y="16254"/>
                </a:lnTo>
                <a:lnTo>
                  <a:pt x="13553" y="16132"/>
                </a:lnTo>
                <a:lnTo>
                  <a:pt x="13699" y="16035"/>
                </a:lnTo>
                <a:lnTo>
                  <a:pt x="13845" y="15938"/>
                </a:lnTo>
                <a:lnTo>
                  <a:pt x="13918" y="15986"/>
                </a:lnTo>
                <a:lnTo>
                  <a:pt x="13772" y="16132"/>
                </a:lnTo>
                <a:lnTo>
                  <a:pt x="13651" y="16254"/>
                </a:lnTo>
                <a:lnTo>
                  <a:pt x="13553" y="16351"/>
                </a:lnTo>
                <a:lnTo>
                  <a:pt x="13456" y="16497"/>
                </a:lnTo>
                <a:lnTo>
                  <a:pt x="13407" y="16570"/>
                </a:lnTo>
                <a:lnTo>
                  <a:pt x="13383" y="16643"/>
                </a:lnTo>
                <a:lnTo>
                  <a:pt x="13383" y="16692"/>
                </a:lnTo>
                <a:lnTo>
                  <a:pt x="13432" y="16741"/>
                </a:lnTo>
                <a:lnTo>
                  <a:pt x="13553" y="16741"/>
                </a:lnTo>
                <a:lnTo>
                  <a:pt x="13675" y="16668"/>
                </a:lnTo>
                <a:lnTo>
                  <a:pt x="13870" y="16497"/>
                </a:lnTo>
                <a:lnTo>
                  <a:pt x="14137" y="16278"/>
                </a:lnTo>
                <a:lnTo>
                  <a:pt x="14186" y="16230"/>
                </a:lnTo>
                <a:lnTo>
                  <a:pt x="14283" y="16351"/>
                </a:lnTo>
                <a:lnTo>
                  <a:pt x="13967" y="16643"/>
                </a:lnTo>
                <a:lnTo>
                  <a:pt x="13821" y="16862"/>
                </a:lnTo>
                <a:lnTo>
                  <a:pt x="13675" y="17057"/>
                </a:lnTo>
                <a:lnTo>
                  <a:pt x="13675" y="17106"/>
                </a:lnTo>
                <a:lnTo>
                  <a:pt x="13724" y="17106"/>
                </a:lnTo>
                <a:lnTo>
                  <a:pt x="13967" y="16984"/>
                </a:lnTo>
                <a:lnTo>
                  <a:pt x="14210" y="16887"/>
                </a:lnTo>
                <a:lnTo>
                  <a:pt x="14381" y="16789"/>
                </a:lnTo>
                <a:lnTo>
                  <a:pt x="14527" y="16668"/>
                </a:lnTo>
                <a:lnTo>
                  <a:pt x="14600" y="16765"/>
                </a:lnTo>
                <a:lnTo>
                  <a:pt x="14575" y="16789"/>
                </a:lnTo>
                <a:lnTo>
                  <a:pt x="14259" y="17033"/>
                </a:lnTo>
                <a:lnTo>
                  <a:pt x="14113" y="17154"/>
                </a:lnTo>
                <a:lnTo>
                  <a:pt x="13991" y="17300"/>
                </a:lnTo>
                <a:lnTo>
                  <a:pt x="13991" y="17349"/>
                </a:lnTo>
                <a:lnTo>
                  <a:pt x="14016" y="17349"/>
                </a:lnTo>
                <a:lnTo>
                  <a:pt x="14210" y="17300"/>
                </a:lnTo>
                <a:lnTo>
                  <a:pt x="14356" y="17252"/>
                </a:lnTo>
                <a:lnTo>
                  <a:pt x="14551" y="17154"/>
                </a:lnTo>
                <a:lnTo>
                  <a:pt x="14721" y="17057"/>
                </a:lnTo>
                <a:lnTo>
                  <a:pt x="14746" y="17203"/>
                </a:lnTo>
                <a:lnTo>
                  <a:pt x="14624" y="17252"/>
                </a:lnTo>
                <a:lnTo>
                  <a:pt x="14478" y="17300"/>
                </a:lnTo>
                <a:lnTo>
                  <a:pt x="14332" y="17373"/>
                </a:lnTo>
                <a:lnTo>
                  <a:pt x="14259" y="17422"/>
                </a:lnTo>
                <a:lnTo>
                  <a:pt x="14186" y="17471"/>
                </a:lnTo>
                <a:lnTo>
                  <a:pt x="14137" y="17544"/>
                </a:lnTo>
                <a:lnTo>
                  <a:pt x="14162" y="17641"/>
                </a:lnTo>
                <a:lnTo>
                  <a:pt x="14210" y="17690"/>
                </a:lnTo>
                <a:lnTo>
                  <a:pt x="14283" y="17714"/>
                </a:lnTo>
                <a:lnTo>
                  <a:pt x="14429" y="17714"/>
                </a:lnTo>
                <a:lnTo>
                  <a:pt x="14575" y="17665"/>
                </a:lnTo>
                <a:lnTo>
                  <a:pt x="14697" y="17617"/>
                </a:lnTo>
                <a:lnTo>
                  <a:pt x="14697" y="17641"/>
                </a:lnTo>
                <a:lnTo>
                  <a:pt x="14600" y="17738"/>
                </a:lnTo>
                <a:lnTo>
                  <a:pt x="14502" y="17811"/>
                </a:lnTo>
                <a:lnTo>
                  <a:pt x="14405" y="17860"/>
                </a:lnTo>
                <a:lnTo>
                  <a:pt x="14283" y="17884"/>
                </a:lnTo>
                <a:lnTo>
                  <a:pt x="14162" y="17909"/>
                </a:lnTo>
                <a:lnTo>
                  <a:pt x="14040" y="17884"/>
                </a:lnTo>
                <a:lnTo>
                  <a:pt x="13772" y="17836"/>
                </a:lnTo>
                <a:lnTo>
                  <a:pt x="13529" y="17738"/>
                </a:lnTo>
                <a:lnTo>
                  <a:pt x="13261" y="17592"/>
                </a:lnTo>
                <a:lnTo>
                  <a:pt x="13067" y="17471"/>
                </a:lnTo>
                <a:lnTo>
                  <a:pt x="12896" y="17349"/>
                </a:lnTo>
                <a:lnTo>
                  <a:pt x="12726" y="17179"/>
                </a:lnTo>
                <a:lnTo>
                  <a:pt x="12556" y="16984"/>
                </a:lnTo>
                <a:lnTo>
                  <a:pt x="12337" y="16765"/>
                </a:lnTo>
                <a:lnTo>
                  <a:pt x="12239" y="16692"/>
                </a:lnTo>
                <a:lnTo>
                  <a:pt x="12118" y="16668"/>
                </a:lnTo>
                <a:lnTo>
                  <a:pt x="12458" y="16424"/>
                </a:lnTo>
                <a:lnTo>
                  <a:pt x="12799" y="16181"/>
                </a:lnTo>
                <a:lnTo>
                  <a:pt x="13115" y="15913"/>
                </a:lnTo>
                <a:lnTo>
                  <a:pt x="13407" y="15621"/>
                </a:lnTo>
                <a:close/>
                <a:moveTo>
                  <a:pt x="2287" y="15548"/>
                </a:moveTo>
                <a:lnTo>
                  <a:pt x="2579" y="15840"/>
                </a:lnTo>
                <a:lnTo>
                  <a:pt x="2871" y="16084"/>
                </a:lnTo>
                <a:lnTo>
                  <a:pt x="3188" y="16351"/>
                </a:lnTo>
                <a:lnTo>
                  <a:pt x="3504" y="16570"/>
                </a:lnTo>
                <a:lnTo>
                  <a:pt x="3382" y="16765"/>
                </a:lnTo>
                <a:lnTo>
                  <a:pt x="3358" y="16741"/>
                </a:lnTo>
                <a:lnTo>
                  <a:pt x="3309" y="16668"/>
                </a:lnTo>
                <a:lnTo>
                  <a:pt x="3261" y="16619"/>
                </a:lnTo>
                <a:lnTo>
                  <a:pt x="3115" y="16522"/>
                </a:lnTo>
                <a:lnTo>
                  <a:pt x="2944" y="16449"/>
                </a:lnTo>
                <a:lnTo>
                  <a:pt x="2823" y="16351"/>
                </a:lnTo>
                <a:lnTo>
                  <a:pt x="2774" y="16351"/>
                </a:lnTo>
                <a:lnTo>
                  <a:pt x="2774" y="16376"/>
                </a:lnTo>
                <a:lnTo>
                  <a:pt x="2823" y="16522"/>
                </a:lnTo>
                <a:lnTo>
                  <a:pt x="2944" y="16668"/>
                </a:lnTo>
                <a:lnTo>
                  <a:pt x="2969" y="16692"/>
                </a:lnTo>
                <a:lnTo>
                  <a:pt x="2725" y="16546"/>
                </a:lnTo>
                <a:lnTo>
                  <a:pt x="2604" y="16497"/>
                </a:lnTo>
                <a:lnTo>
                  <a:pt x="2458" y="16473"/>
                </a:lnTo>
                <a:lnTo>
                  <a:pt x="2433" y="16473"/>
                </a:lnTo>
                <a:lnTo>
                  <a:pt x="2433" y="16522"/>
                </a:lnTo>
                <a:lnTo>
                  <a:pt x="2482" y="16619"/>
                </a:lnTo>
                <a:lnTo>
                  <a:pt x="2555" y="16692"/>
                </a:lnTo>
                <a:lnTo>
                  <a:pt x="2725" y="16862"/>
                </a:lnTo>
                <a:lnTo>
                  <a:pt x="2896" y="17008"/>
                </a:lnTo>
                <a:lnTo>
                  <a:pt x="3090" y="17130"/>
                </a:lnTo>
                <a:lnTo>
                  <a:pt x="2920" y="17300"/>
                </a:lnTo>
                <a:lnTo>
                  <a:pt x="2871" y="17276"/>
                </a:lnTo>
                <a:lnTo>
                  <a:pt x="2774" y="17203"/>
                </a:lnTo>
                <a:lnTo>
                  <a:pt x="2701" y="17106"/>
                </a:lnTo>
                <a:lnTo>
                  <a:pt x="2604" y="17008"/>
                </a:lnTo>
                <a:lnTo>
                  <a:pt x="2506" y="16935"/>
                </a:lnTo>
                <a:lnTo>
                  <a:pt x="2385" y="16887"/>
                </a:lnTo>
                <a:lnTo>
                  <a:pt x="2336" y="16862"/>
                </a:lnTo>
                <a:lnTo>
                  <a:pt x="2263" y="16887"/>
                </a:lnTo>
                <a:lnTo>
                  <a:pt x="2239" y="16911"/>
                </a:lnTo>
                <a:lnTo>
                  <a:pt x="2239" y="16960"/>
                </a:lnTo>
                <a:lnTo>
                  <a:pt x="2287" y="17057"/>
                </a:lnTo>
                <a:lnTo>
                  <a:pt x="2336" y="17179"/>
                </a:lnTo>
                <a:lnTo>
                  <a:pt x="2433" y="17300"/>
                </a:lnTo>
                <a:lnTo>
                  <a:pt x="2506" y="17422"/>
                </a:lnTo>
                <a:lnTo>
                  <a:pt x="2652" y="17544"/>
                </a:lnTo>
                <a:lnTo>
                  <a:pt x="2531" y="17617"/>
                </a:lnTo>
                <a:lnTo>
                  <a:pt x="2336" y="17519"/>
                </a:lnTo>
                <a:lnTo>
                  <a:pt x="2166" y="17398"/>
                </a:lnTo>
                <a:lnTo>
                  <a:pt x="2068" y="17325"/>
                </a:lnTo>
                <a:lnTo>
                  <a:pt x="1995" y="17300"/>
                </a:lnTo>
                <a:lnTo>
                  <a:pt x="1898" y="17252"/>
                </a:lnTo>
                <a:lnTo>
                  <a:pt x="1777" y="17227"/>
                </a:lnTo>
                <a:lnTo>
                  <a:pt x="1752" y="17252"/>
                </a:lnTo>
                <a:lnTo>
                  <a:pt x="1728" y="17276"/>
                </a:lnTo>
                <a:lnTo>
                  <a:pt x="1777" y="17398"/>
                </a:lnTo>
                <a:lnTo>
                  <a:pt x="1825" y="17519"/>
                </a:lnTo>
                <a:lnTo>
                  <a:pt x="1898" y="17641"/>
                </a:lnTo>
                <a:lnTo>
                  <a:pt x="1995" y="17738"/>
                </a:lnTo>
                <a:lnTo>
                  <a:pt x="2117" y="17860"/>
                </a:lnTo>
                <a:lnTo>
                  <a:pt x="1874" y="17763"/>
                </a:lnTo>
                <a:lnTo>
                  <a:pt x="1679" y="17665"/>
                </a:lnTo>
                <a:lnTo>
                  <a:pt x="1582" y="17617"/>
                </a:lnTo>
                <a:lnTo>
                  <a:pt x="1485" y="17592"/>
                </a:lnTo>
                <a:lnTo>
                  <a:pt x="1436" y="17592"/>
                </a:lnTo>
                <a:lnTo>
                  <a:pt x="1363" y="17641"/>
                </a:lnTo>
                <a:lnTo>
                  <a:pt x="1339" y="17690"/>
                </a:lnTo>
                <a:lnTo>
                  <a:pt x="1339" y="17738"/>
                </a:lnTo>
                <a:lnTo>
                  <a:pt x="1412" y="17860"/>
                </a:lnTo>
                <a:lnTo>
                  <a:pt x="1509" y="17957"/>
                </a:lnTo>
                <a:lnTo>
                  <a:pt x="1363" y="17909"/>
                </a:lnTo>
                <a:lnTo>
                  <a:pt x="1266" y="17836"/>
                </a:lnTo>
                <a:lnTo>
                  <a:pt x="1168" y="17738"/>
                </a:lnTo>
                <a:lnTo>
                  <a:pt x="1095" y="17592"/>
                </a:lnTo>
                <a:lnTo>
                  <a:pt x="1071" y="17422"/>
                </a:lnTo>
                <a:lnTo>
                  <a:pt x="1095" y="17227"/>
                </a:lnTo>
                <a:lnTo>
                  <a:pt x="1144" y="17057"/>
                </a:lnTo>
                <a:lnTo>
                  <a:pt x="1217" y="16887"/>
                </a:lnTo>
                <a:lnTo>
                  <a:pt x="1436" y="16522"/>
                </a:lnTo>
                <a:lnTo>
                  <a:pt x="1631" y="16254"/>
                </a:lnTo>
                <a:lnTo>
                  <a:pt x="1777" y="16059"/>
                </a:lnTo>
                <a:lnTo>
                  <a:pt x="1947" y="15889"/>
                </a:lnTo>
                <a:lnTo>
                  <a:pt x="2117" y="15719"/>
                </a:lnTo>
                <a:lnTo>
                  <a:pt x="2287" y="15548"/>
                </a:lnTo>
                <a:close/>
                <a:moveTo>
                  <a:pt x="7689" y="2336"/>
                </a:moveTo>
                <a:lnTo>
                  <a:pt x="7203" y="2360"/>
                </a:lnTo>
                <a:lnTo>
                  <a:pt x="6716" y="2409"/>
                </a:lnTo>
                <a:lnTo>
                  <a:pt x="6205" y="2482"/>
                </a:lnTo>
                <a:lnTo>
                  <a:pt x="5718" y="2604"/>
                </a:lnTo>
                <a:lnTo>
                  <a:pt x="5256" y="2725"/>
                </a:lnTo>
                <a:lnTo>
                  <a:pt x="4794" y="2896"/>
                </a:lnTo>
                <a:lnTo>
                  <a:pt x="4404" y="3066"/>
                </a:lnTo>
                <a:lnTo>
                  <a:pt x="4015" y="3261"/>
                </a:lnTo>
                <a:lnTo>
                  <a:pt x="3626" y="3480"/>
                </a:lnTo>
                <a:lnTo>
                  <a:pt x="3261" y="3723"/>
                </a:lnTo>
                <a:lnTo>
                  <a:pt x="2896" y="3966"/>
                </a:lnTo>
                <a:lnTo>
                  <a:pt x="2555" y="4258"/>
                </a:lnTo>
                <a:lnTo>
                  <a:pt x="2214" y="4526"/>
                </a:lnTo>
                <a:lnTo>
                  <a:pt x="1923" y="4842"/>
                </a:lnTo>
                <a:lnTo>
                  <a:pt x="1655" y="5134"/>
                </a:lnTo>
                <a:lnTo>
                  <a:pt x="1412" y="5451"/>
                </a:lnTo>
                <a:lnTo>
                  <a:pt x="1217" y="5791"/>
                </a:lnTo>
                <a:lnTo>
                  <a:pt x="1071" y="6156"/>
                </a:lnTo>
                <a:lnTo>
                  <a:pt x="657" y="7105"/>
                </a:lnTo>
                <a:lnTo>
                  <a:pt x="463" y="7592"/>
                </a:lnTo>
                <a:lnTo>
                  <a:pt x="292" y="8078"/>
                </a:lnTo>
                <a:lnTo>
                  <a:pt x="171" y="8565"/>
                </a:lnTo>
                <a:lnTo>
                  <a:pt x="73" y="9052"/>
                </a:lnTo>
                <a:lnTo>
                  <a:pt x="25" y="9563"/>
                </a:lnTo>
                <a:lnTo>
                  <a:pt x="0" y="10074"/>
                </a:lnTo>
                <a:lnTo>
                  <a:pt x="25" y="10585"/>
                </a:lnTo>
                <a:lnTo>
                  <a:pt x="49" y="11096"/>
                </a:lnTo>
                <a:lnTo>
                  <a:pt x="122" y="11607"/>
                </a:lnTo>
                <a:lnTo>
                  <a:pt x="195" y="12093"/>
                </a:lnTo>
                <a:lnTo>
                  <a:pt x="268" y="12531"/>
                </a:lnTo>
                <a:lnTo>
                  <a:pt x="414" y="12945"/>
                </a:lnTo>
                <a:lnTo>
                  <a:pt x="584" y="13359"/>
                </a:lnTo>
                <a:lnTo>
                  <a:pt x="779" y="13723"/>
                </a:lnTo>
                <a:lnTo>
                  <a:pt x="1022" y="14088"/>
                </a:lnTo>
                <a:lnTo>
                  <a:pt x="1290" y="14453"/>
                </a:lnTo>
                <a:lnTo>
                  <a:pt x="1558" y="14794"/>
                </a:lnTo>
                <a:lnTo>
                  <a:pt x="1850" y="15135"/>
                </a:lnTo>
                <a:lnTo>
                  <a:pt x="1995" y="15281"/>
                </a:lnTo>
                <a:lnTo>
                  <a:pt x="1850" y="15378"/>
                </a:lnTo>
                <a:lnTo>
                  <a:pt x="1704" y="15500"/>
                </a:lnTo>
                <a:lnTo>
                  <a:pt x="1582" y="15621"/>
                </a:lnTo>
                <a:lnTo>
                  <a:pt x="1460" y="15767"/>
                </a:lnTo>
                <a:lnTo>
                  <a:pt x="1217" y="16084"/>
                </a:lnTo>
                <a:lnTo>
                  <a:pt x="1047" y="16351"/>
                </a:lnTo>
                <a:lnTo>
                  <a:pt x="925" y="16546"/>
                </a:lnTo>
                <a:lnTo>
                  <a:pt x="828" y="16741"/>
                </a:lnTo>
                <a:lnTo>
                  <a:pt x="730" y="16960"/>
                </a:lnTo>
                <a:lnTo>
                  <a:pt x="682" y="17179"/>
                </a:lnTo>
                <a:lnTo>
                  <a:pt x="633" y="17398"/>
                </a:lnTo>
                <a:lnTo>
                  <a:pt x="657" y="17617"/>
                </a:lnTo>
                <a:lnTo>
                  <a:pt x="706" y="17836"/>
                </a:lnTo>
                <a:lnTo>
                  <a:pt x="828" y="18055"/>
                </a:lnTo>
                <a:lnTo>
                  <a:pt x="901" y="18152"/>
                </a:lnTo>
                <a:lnTo>
                  <a:pt x="974" y="18225"/>
                </a:lnTo>
                <a:lnTo>
                  <a:pt x="1144" y="18322"/>
                </a:lnTo>
                <a:lnTo>
                  <a:pt x="1339" y="18395"/>
                </a:lnTo>
                <a:lnTo>
                  <a:pt x="1558" y="18420"/>
                </a:lnTo>
                <a:lnTo>
                  <a:pt x="1777" y="18420"/>
                </a:lnTo>
                <a:lnTo>
                  <a:pt x="1995" y="18371"/>
                </a:lnTo>
                <a:lnTo>
                  <a:pt x="2190" y="18322"/>
                </a:lnTo>
                <a:lnTo>
                  <a:pt x="2385" y="18249"/>
                </a:lnTo>
                <a:lnTo>
                  <a:pt x="2604" y="18128"/>
                </a:lnTo>
                <a:lnTo>
                  <a:pt x="2823" y="18006"/>
                </a:lnTo>
                <a:lnTo>
                  <a:pt x="3042" y="17836"/>
                </a:lnTo>
                <a:lnTo>
                  <a:pt x="3236" y="17665"/>
                </a:lnTo>
                <a:lnTo>
                  <a:pt x="3431" y="17471"/>
                </a:lnTo>
                <a:lnTo>
                  <a:pt x="3601" y="17276"/>
                </a:lnTo>
                <a:lnTo>
                  <a:pt x="3893" y="16838"/>
                </a:lnTo>
                <a:lnTo>
                  <a:pt x="4258" y="17081"/>
                </a:lnTo>
                <a:lnTo>
                  <a:pt x="4648" y="17276"/>
                </a:lnTo>
                <a:lnTo>
                  <a:pt x="4867" y="17398"/>
                </a:lnTo>
                <a:lnTo>
                  <a:pt x="5110" y="17495"/>
                </a:lnTo>
                <a:lnTo>
                  <a:pt x="5353" y="17568"/>
                </a:lnTo>
                <a:lnTo>
                  <a:pt x="5597" y="17641"/>
                </a:lnTo>
                <a:lnTo>
                  <a:pt x="6083" y="17738"/>
                </a:lnTo>
                <a:lnTo>
                  <a:pt x="6594" y="17811"/>
                </a:lnTo>
                <a:lnTo>
                  <a:pt x="7057" y="17884"/>
                </a:lnTo>
                <a:lnTo>
                  <a:pt x="7519" y="17909"/>
                </a:lnTo>
                <a:lnTo>
                  <a:pt x="8006" y="17909"/>
                </a:lnTo>
                <a:lnTo>
                  <a:pt x="8492" y="17860"/>
                </a:lnTo>
                <a:lnTo>
                  <a:pt x="8541" y="17884"/>
                </a:lnTo>
                <a:lnTo>
                  <a:pt x="8590" y="17860"/>
                </a:lnTo>
                <a:lnTo>
                  <a:pt x="8736" y="17811"/>
                </a:lnTo>
                <a:lnTo>
                  <a:pt x="8906" y="17787"/>
                </a:lnTo>
                <a:lnTo>
                  <a:pt x="9222" y="17738"/>
                </a:lnTo>
                <a:lnTo>
                  <a:pt x="9514" y="17690"/>
                </a:lnTo>
                <a:lnTo>
                  <a:pt x="9782" y="17592"/>
                </a:lnTo>
                <a:lnTo>
                  <a:pt x="10317" y="17398"/>
                </a:lnTo>
                <a:lnTo>
                  <a:pt x="11120" y="17130"/>
                </a:lnTo>
                <a:lnTo>
                  <a:pt x="11509" y="16984"/>
                </a:lnTo>
                <a:lnTo>
                  <a:pt x="11899" y="16789"/>
                </a:lnTo>
                <a:lnTo>
                  <a:pt x="11899" y="16814"/>
                </a:lnTo>
                <a:lnTo>
                  <a:pt x="11996" y="17033"/>
                </a:lnTo>
                <a:lnTo>
                  <a:pt x="12118" y="17227"/>
                </a:lnTo>
                <a:lnTo>
                  <a:pt x="12288" y="17446"/>
                </a:lnTo>
                <a:lnTo>
                  <a:pt x="12483" y="17641"/>
                </a:lnTo>
                <a:lnTo>
                  <a:pt x="12702" y="17811"/>
                </a:lnTo>
                <a:lnTo>
                  <a:pt x="12921" y="17957"/>
                </a:lnTo>
                <a:lnTo>
                  <a:pt x="13115" y="18079"/>
                </a:lnTo>
                <a:lnTo>
                  <a:pt x="13334" y="18176"/>
                </a:lnTo>
                <a:lnTo>
                  <a:pt x="13529" y="18249"/>
                </a:lnTo>
                <a:lnTo>
                  <a:pt x="13748" y="18298"/>
                </a:lnTo>
                <a:lnTo>
                  <a:pt x="13991" y="18347"/>
                </a:lnTo>
                <a:lnTo>
                  <a:pt x="14259" y="18347"/>
                </a:lnTo>
                <a:lnTo>
                  <a:pt x="14478" y="18322"/>
                </a:lnTo>
                <a:lnTo>
                  <a:pt x="14721" y="18249"/>
                </a:lnTo>
                <a:lnTo>
                  <a:pt x="14819" y="18176"/>
                </a:lnTo>
                <a:lnTo>
                  <a:pt x="14892" y="18103"/>
                </a:lnTo>
                <a:lnTo>
                  <a:pt x="14989" y="18030"/>
                </a:lnTo>
                <a:lnTo>
                  <a:pt x="15038" y="17933"/>
                </a:lnTo>
                <a:lnTo>
                  <a:pt x="15135" y="17763"/>
                </a:lnTo>
                <a:lnTo>
                  <a:pt x="15159" y="17568"/>
                </a:lnTo>
                <a:lnTo>
                  <a:pt x="15184" y="17373"/>
                </a:lnTo>
                <a:lnTo>
                  <a:pt x="15159" y="17203"/>
                </a:lnTo>
                <a:lnTo>
                  <a:pt x="15111" y="17008"/>
                </a:lnTo>
                <a:lnTo>
                  <a:pt x="15062" y="16838"/>
                </a:lnTo>
                <a:lnTo>
                  <a:pt x="14965" y="16643"/>
                </a:lnTo>
                <a:lnTo>
                  <a:pt x="14867" y="16473"/>
                </a:lnTo>
                <a:lnTo>
                  <a:pt x="14600" y="16132"/>
                </a:lnTo>
                <a:lnTo>
                  <a:pt x="14308" y="15792"/>
                </a:lnTo>
                <a:lnTo>
                  <a:pt x="13991" y="15524"/>
                </a:lnTo>
                <a:lnTo>
                  <a:pt x="13675" y="15281"/>
                </a:lnTo>
                <a:lnTo>
                  <a:pt x="13967" y="14916"/>
                </a:lnTo>
                <a:lnTo>
                  <a:pt x="14235" y="14551"/>
                </a:lnTo>
                <a:lnTo>
                  <a:pt x="14478" y="14137"/>
                </a:lnTo>
                <a:lnTo>
                  <a:pt x="14673" y="13748"/>
                </a:lnTo>
                <a:lnTo>
                  <a:pt x="14916" y="13237"/>
                </a:lnTo>
                <a:lnTo>
                  <a:pt x="15111" y="12677"/>
                </a:lnTo>
                <a:lnTo>
                  <a:pt x="15257" y="12118"/>
                </a:lnTo>
                <a:lnTo>
                  <a:pt x="15378" y="11534"/>
                </a:lnTo>
                <a:lnTo>
                  <a:pt x="15476" y="10950"/>
                </a:lnTo>
                <a:lnTo>
                  <a:pt x="15524" y="10366"/>
                </a:lnTo>
                <a:lnTo>
                  <a:pt x="15549" y="9782"/>
                </a:lnTo>
                <a:lnTo>
                  <a:pt x="15549" y="9222"/>
                </a:lnTo>
                <a:lnTo>
                  <a:pt x="15524" y="8979"/>
                </a:lnTo>
                <a:lnTo>
                  <a:pt x="15476" y="8735"/>
                </a:lnTo>
                <a:lnTo>
                  <a:pt x="15354" y="8249"/>
                </a:lnTo>
                <a:lnTo>
                  <a:pt x="15208" y="7786"/>
                </a:lnTo>
                <a:lnTo>
                  <a:pt x="15038" y="7348"/>
                </a:lnTo>
                <a:lnTo>
                  <a:pt x="14867" y="6910"/>
                </a:lnTo>
                <a:lnTo>
                  <a:pt x="14794" y="6691"/>
                </a:lnTo>
                <a:lnTo>
                  <a:pt x="14697" y="6472"/>
                </a:lnTo>
                <a:lnTo>
                  <a:pt x="14575" y="6278"/>
                </a:lnTo>
                <a:lnTo>
                  <a:pt x="14429" y="6107"/>
                </a:lnTo>
                <a:lnTo>
                  <a:pt x="14381" y="6107"/>
                </a:lnTo>
                <a:lnTo>
                  <a:pt x="13991" y="6034"/>
                </a:lnTo>
                <a:lnTo>
                  <a:pt x="13578" y="5961"/>
                </a:lnTo>
                <a:lnTo>
                  <a:pt x="13042" y="6521"/>
                </a:lnTo>
                <a:lnTo>
                  <a:pt x="12458" y="7105"/>
                </a:lnTo>
                <a:lnTo>
                  <a:pt x="12580" y="7202"/>
                </a:lnTo>
                <a:lnTo>
                  <a:pt x="12702" y="7324"/>
                </a:lnTo>
                <a:lnTo>
                  <a:pt x="12799" y="7470"/>
                </a:lnTo>
                <a:lnTo>
                  <a:pt x="12872" y="7616"/>
                </a:lnTo>
                <a:lnTo>
                  <a:pt x="13018" y="7957"/>
                </a:lnTo>
                <a:lnTo>
                  <a:pt x="13140" y="8249"/>
                </a:lnTo>
                <a:lnTo>
                  <a:pt x="13213" y="8468"/>
                </a:lnTo>
                <a:lnTo>
                  <a:pt x="13286" y="8687"/>
                </a:lnTo>
                <a:lnTo>
                  <a:pt x="13383" y="9173"/>
                </a:lnTo>
                <a:lnTo>
                  <a:pt x="13407" y="9684"/>
                </a:lnTo>
                <a:lnTo>
                  <a:pt x="13407" y="10147"/>
                </a:lnTo>
                <a:lnTo>
                  <a:pt x="13383" y="10585"/>
                </a:lnTo>
                <a:lnTo>
                  <a:pt x="13310" y="11023"/>
                </a:lnTo>
                <a:lnTo>
                  <a:pt x="13188" y="11436"/>
                </a:lnTo>
                <a:lnTo>
                  <a:pt x="13042" y="11850"/>
                </a:lnTo>
                <a:lnTo>
                  <a:pt x="12872" y="12264"/>
                </a:lnTo>
                <a:lnTo>
                  <a:pt x="12677" y="12653"/>
                </a:lnTo>
                <a:lnTo>
                  <a:pt x="12458" y="13018"/>
                </a:lnTo>
                <a:lnTo>
                  <a:pt x="12239" y="13383"/>
                </a:lnTo>
                <a:lnTo>
                  <a:pt x="11923" y="13748"/>
                </a:lnTo>
                <a:lnTo>
                  <a:pt x="11582" y="14088"/>
                </a:lnTo>
                <a:lnTo>
                  <a:pt x="11217" y="14380"/>
                </a:lnTo>
                <a:lnTo>
                  <a:pt x="10828" y="14648"/>
                </a:lnTo>
                <a:lnTo>
                  <a:pt x="10414" y="14867"/>
                </a:lnTo>
                <a:lnTo>
                  <a:pt x="9976" y="15062"/>
                </a:lnTo>
                <a:lnTo>
                  <a:pt x="9539" y="15256"/>
                </a:lnTo>
                <a:lnTo>
                  <a:pt x="9101" y="15427"/>
                </a:lnTo>
                <a:lnTo>
                  <a:pt x="8809" y="15524"/>
                </a:lnTo>
                <a:lnTo>
                  <a:pt x="8517" y="15597"/>
                </a:lnTo>
                <a:lnTo>
                  <a:pt x="8225" y="15646"/>
                </a:lnTo>
                <a:lnTo>
                  <a:pt x="7957" y="15670"/>
                </a:lnTo>
                <a:lnTo>
                  <a:pt x="7397" y="15670"/>
                </a:lnTo>
                <a:lnTo>
                  <a:pt x="7130" y="15646"/>
                </a:lnTo>
                <a:lnTo>
                  <a:pt x="6862" y="15597"/>
                </a:lnTo>
                <a:lnTo>
                  <a:pt x="6594" y="15548"/>
                </a:lnTo>
                <a:lnTo>
                  <a:pt x="6327" y="15475"/>
                </a:lnTo>
                <a:lnTo>
                  <a:pt x="5816" y="15281"/>
                </a:lnTo>
                <a:lnTo>
                  <a:pt x="5280" y="15062"/>
                </a:lnTo>
                <a:lnTo>
                  <a:pt x="4769" y="14770"/>
                </a:lnTo>
                <a:lnTo>
                  <a:pt x="4015" y="14307"/>
                </a:lnTo>
                <a:lnTo>
                  <a:pt x="3918" y="14259"/>
                </a:lnTo>
                <a:lnTo>
                  <a:pt x="3820" y="14161"/>
                </a:lnTo>
                <a:lnTo>
                  <a:pt x="3674" y="13991"/>
                </a:lnTo>
                <a:lnTo>
                  <a:pt x="3382" y="13602"/>
                </a:lnTo>
                <a:lnTo>
                  <a:pt x="3066" y="13164"/>
                </a:lnTo>
                <a:lnTo>
                  <a:pt x="2774" y="12726"/>
                </a:lnTo>
                <a:lnTo>
                  <a:pt x="2652" y="12483"/>
                </a:lnTo>
                <a:lnTo>
                  <a:pt x="2555" y="12239"/>
                </a:lnTo>
                <a:lnTo>
                  <a:pt x="2458" y="11972"/>
                </a:lnTo>
                <a:lnTo>
                  <a:pt x="2360" y="11728"/>
                </a:lnTo>
                <a:lnTo>
                  <a:pt x="2263" y="11242"/>
                </a:lnTo>
                <a:lnTo>
                  <a:pt x="2214" y="10731"/>
                </a:lnTo>
                <a:lnTo>
                  <a:pt x="2214" y="10220"/>
                </a:lnTo>
                <a:lnTo>
                  <a:pt x="2239" y="9684"/>
                </a:lnTo>
                <a:lnTo>
                  <a:pt x="2336" y="9149"/>
                </a:lnTo>
                <a:lnTo>
                  <a:pt x="2433" y="8662"/>
                </a:lnTo>
                <a:lnTo>
                  <a:pt x="2604" y="8151"/>
                </a:lnTo>
                <a:lnTo>
                  <a:pt x="2774" y="7713"/>
                </a:lnTo>
                <a:lnTo>
                  <a:pt x="2969" y="7324"/>
                </a:lnTo>
                <a:lnTo>
                  <a:pt x="3188" y="6959"/>
                </a:lnTo>
                <a:lnTo>
                  <a:pt x="3431" y="6618"/>
                </a:lnTo>
                <a:lnTo>
                  <a:pt x="3699" y="6302"/>
                </a:lnTo>
                <a:lnTo>
                  <a:pt x="4015" y="6010"/>
                </a:lnTo>
                <a:lnTo>
                  <a:pt x="4331" y="5742"/>
                </a:lnTo>
                <a:lnTo>
                  <a:pt x="4648" y="5499"/>
                </a:lnTo>
                <a:lnTo>
                  <a:pt x="5013" y="5280"/>
                </a:lnTo>
                <a:lnTo>
                  <a:pt x="5378" y="5086"/>
                </a:lnTo>
                <a:lnTo>
                  <a:pt x="5767" y="4915"/>
                </a:lnTo>
                <a:lnTo>
                  <a:pt x="6156" y="4794"/>
                </a:lnTo>
                <a:lnTo>
                  <a:pt x="6570" y="4672"/>
                </a:lnTo>
                <a:lnTo>
                  <a:pt x="6984" y="4599"/>
                </a:lnTo>
                <a:lnTo>
                  <a:pt x="7397" y="4550"/>
                </a:lnTo>
                <a:lnTo>
                  <a:pt x="7811" y="4526"/>
                </a:lnTo>
                <a:lnTo>
                  <a:pt x="8225" y="4526"/>
                </a:lnTo>
                <a:lnTo>
                  <a:pt x="8614" y="4575"/>
                </a:lnTo>
                <a:lnTo>
                  <a:pt x="8979" y="4623"/>
                </a:lnTo>
                <a:lnTo>
                  <a:pt x="9344" y="4696"/>
                </a:lnTo>
                <a:lnTo>
                  <a:pt x="9685" y="4794"/>
                </a:lnTo>
                <a:lnTo>
                  <a:pt x="10049" y="4940"/>
                </a:lnTo>
                <a:lnTo>
                  <a:pt x="10390" y="5086"/>
                </a:lnTo>
                <a:lnTo>
                  <a:pt x="10706" y="5280"/>
                </a:lnTo>
                <a:lnTo>
                  <a:pt x="10998" y="5499"/>
                </a:lnTo>
                <a:lnTo>
                  <a:pt x="11363" y="5134"/>
                </a:lnTo>
                <a:lnTo>
                  <a:pt x="11704" y="4745"/>
                </a:lnTo>
                <a:lnTo>
                  <a:pt x="11874" y="4575"/>
                </a:lnTo>
                <a:lnTo>
                  <a:pt x="11801" y="4258"/>
                </a:lnTo>
                <a:lnTo>
                  <a:pt x="11777" y="3942"/>
                </a:lnTo>
                <a:lnTo>
                  <a:pt x="11728" y="3650"/>
                </a:lnTo>
                <a:lnTo>
                  <a:pt x="11680" y="3382"/>
                </a:lnTo>
                <a:lnTo>
                  <a:pt x="11169" y="3042"/>
                </a:lnTo>
                <a:lnTo>
                  <a:pt x="10925" y="2871"/>
                </a:lnTo>
                <a:lnTo>
                  <a:pt x="10633" y="2750"/>
                </a:lnTo>
                <a:lnTo>
                  <a:pt x="10147" y="2579"/>
                </a:lnTo>
                <a:lnTo>
                  <a:pt x="9685" y="2458"/>
                </a:lnTo>
                <a:lnTo>
                  <a:pt x="9174" y="2385"/>
                </a:lnTo>
                <a:lnTo>
                  <a:pt x="8687" y="2336"/>
                </a:lnTo>
                <a:close/>
              </a:path>
            </a:pathLst>
          </a:custGeom>
          <a:solidFill>
            <a:srgbClr val="0B5394"/>
          </a:solidFill>
          <a:ln>
            <a:noFill/>
          </a:ln>
        </p:spPr>
        <p:txBody>
          <a:bodyPr spcFirstLastPara="1" wrap="square" lIns="121900" tIns="121900" rIns="121900" bIns="121900" anchor="ctr" anchorCtr="0">
            <a:noAutofit/>
          </a:bodyPr>
          <a:lstStyle/>
          <a:p>
            <a:endParaRPr sz="2400"/>
          </a:p>
        </p:txBody>
      </p:sp>
    </p:spTree>
    <p:extLst>
      <p:ext uri="{BB962C8B-B14F-4D97-AF65-F5344CB8AC3E}">
        <p14:creationId xmlns:p14="http://schemas.microsoft.com/office/powerpoint/2010/main" val="29664662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Shape 86"/>
          <p:cNvSpPr txBox="1">
            <a:spLocks noGrp="1"/>
          </p:cNvSpPr>
          <p:nvPr>
            <p:ph type="body" idx="1"/>
          </p:nvPr>
        </p:nvSpPr>
        <p:spPr>
          <a:xfrm>
            <a:off x="976045" y="1616477"/>
            <a:ext cx="7438490" cy="4157599"/>
          </a:xfrm>
          <a:prstGeom prst="rect">
            <a:avLst/>
          </a:prstGeom>
        </p:spPr>
        <p:txBody>
          <a:bodyPr spcFirstLastPara="1" vert="horz" wrap="square" lIns="121900" tIns="121900" rIns="121900" bIns="121900" rtlCol="0" anchor="t" anchorCtr="0">
            <a:noAutofit/>
          </a:bodyPr>
          <a:lstStyle/>
          <a:p>
            <a:pPr marL="50799" indent="0">
              <a:buNone/>
            </a:pPr>
            <a:r>
              <a:rPr lang="tr-TR" sz="2000" dirty="0"/>
              <a:t>Bu on büyük ölçekli strateji, ana hatlardan oluşmaktadır ve öğretmenler, bulundukları duruma özgü olarak kendi küçük ölçekli stratejilerini ve uygulayacakları teknikleri üretebilirler.</a:t>
            </a:r>
          </a:p>
          <a:p>
            <a:pPr marL="50799" indent="0">
              <a:buNone/>
            </a:pPr>
            <a:r>
              <a:rPr lang="tr-TR" sz="2000" dirty="0"/>
              <a:t> </a:t>
            </a:r>
          </a:p>
          <a:p>
            <a:pPr marL="50799" indent="0">
              <a:buNone/>
            </a:pPr>
            <a:r>
              <a:rPr lang="tr-TR" sz="2000" dirty="0"/>
              <a:t>Dikkatlice incelendiğinde, söz konusu bu büyük ölçekli stratejilerdeki bazı unsurlara şimdiye kadar oluşturulan bazı yöntemlerde değinilmiş olduğu görülebilir; ancak, bu görüşün özelliği tüm bu stratejileri bir arada, toplu olarak sunuyor olmasıdır. Strateji adı altında sunulan bu öneriler, dil öğretimi alanına yeni bir bakış açısı kazandırarak, yöntem kavramının da eleştirilebileceğini kanıtlamaktadır. </a:t>
            </a:r>
          </a:p>
          <a:p>
            <a:pPr marL="50799" indent="0">
              <a:buNone/>
            </a:pPr>
            <a:endParaRPr lang="tr-TR" sz="2000" dirty="0"/>
          </a:p>
          <a:p>
            <a:pPr marL="50799" indent="0">
              <a:buNone/>
            </a:pPr>
            <a:r>
              <a:rPr lang="tr-TR" sz="2000" dirty="0"/>
              <a:t> </a:t>
            </a:r>
          </a:p>
        </p:txBody>
      </p:sp>
      <p:sp>
        <p:nvSpPr>
          <p:cNvPr id="87" name="Shape 87"/>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6</a:t>
            </a:fld>
            <a:endParaRPr/>
          </a:p>
        </p:txBody>
      </p:sp>
      <p:sp>
        <p:nvSpPr>
          <p:cNvPr id="88" name="Shape 88"/>
          <p:cNvSpPr/>
          <p:nvPr/>
        </p:nvSpPr>
        <p:spPr>
          <a:xfrm>
            <a:off x="9464401" y="1435842"/>
            <a:ext cx="1708788" cy="1725749"/>
          </a:xfrm>
          <a:custGeom>
            <a:avLst/>
            <a:gdLst/>
            <a:ahLst/>
            <a:cxnLst/>
            <a:rect l="0" t="0" r="0" b="0"/>
            <a:pathLst>
              <a:path w="17228" h="17399" extrusionOk="0">
                <a:moveTo>
                  <a:pt x="14162" y="439"/>
                </a:moveTo>
                <a:lnTo>
                  <a:pt x="14478" y="512"/>
                </a:lnTo>
                <a:lnTo>
                  <a:pt x="14794" y="609"/>
                </a:lnTo>
                <a:lnTo>
                  <a:pt x="15111" y="755"/>
                </a:lnTo>
                <a:lnTo>
                  <a:pt x="15403" y="925"/>
                </a:lnTo>
                <a:lnTo>
                  <a:pt x="15670" y="1120"/>
                </a:lnTo>
                <a:lnTo>
                  <a:pt x="15914" y="1315"/>
                </a:lnTo>
                <a:lnTo>
                  <a:pt x="16108" y="1534"/>
                </a:lnTo>
                <a:lnTo>
                  <a:pt x="15987" y="1558"/>
                </a:lnTo>
                <a:lnTo>
                  <a:pt x="15889" y="1607"/>
                </a:lnTo>
                <a:lnTo>
                  <a:pt x="15816" y="1655"/>
                </a:lnTo>
                <a:lnTo>
                  <a:pt x="15792" y="1680"/>
                </a:lnTo>
                <a:lnTo>
                  <a:pt x="15768" y="1728"/>
                </a:lnTo>
                <a:lnTo>
                  <a:pt x="15768" y="1777"/>
                </a:lnTo>
                <a:lnTo>
                  <a:pt x="15792" y="1826"/>
                </a:lnTo>
                <a:lnTo>
                  <a:pt x="15865" y="1850"/>
                </a:lnTo>
                <a:lnTo>
                  <a:pt x="15938" y="1874"/>
                </a:lnTo>
                <a:lnTo>
                  <a:pt x="16230" y="1874"/>
                </a:lnTo>
                <a:lnTo>
                  <a:pt x="16352" y="1850"/>
                </a:lnTo>
                <a:lnTo>
                  <a:pt x="16546" y="2166"/>
                </a:lnTo>
                <a:lnTo>
                  <a:pt x="16254" y="2142"/>
                </a:lnTo>
                <a:lnTo>
                  <a:pt x="16011" y="2142"/>
                </a:lnTo>
                <a:lnTo>
                  <a:pt x="15987" y="2166"/>
                </a:lnTo>
                <a:lnTo>
                  <a:pt x="15987" y="2191"/>
                </a:lnTo>
                <a:lnTo>
                  <a:pt x="16133" y="2312"/>
                </a:lnTo>
                <a:lnTo>
                  <a:pt x="16303" y="2410"/>
                </a:lnTo>
                <a:lnTo>
                  <a:pt x="16473" y="2458"/>
                </a:lnTo>
                <a:lnTo>
                  <a:pt x="16668" y="2507"/>
                </a:lnTo>
                <a:lnTo>
                  <a:pt x="16717" y="2750"/>
                </a:lnTo>
                <a:lnTo>
                  <a:pt x="16741" y="2994"/>
                </a:lnTo>
                <a:lnTo>
                  <a:pt x="16522" y="2872"/>
                </a:lnTo>
                <a:lnTo>
                  <a:pt x="16352" y="2799"/>
                </a:lnTo>
                <a:lnTo>
                  <a:pt x="16181" y="2702"/>
                </a:lnTo>
                <a:lnTo>
                  <a:pt x="16011" y="2653"/>
                </a:lnTo>
                <a:lnTo>
                  <a:pt x="15792" y="2653"/>
                </a:lnTo>
                <a:lnTo>
                  <a:pt x="15768" y="2677"/>
                </a:lnTo>
                <a:lnTo>
                  <a:pt x="15768" y="2702"/>
                </a:lnTo>
                <a:lnTo>
                  <a:pt x="15768" y="2726"/>
                </a:lnTo>
                <a:lnTo>
                  <a:pt x="15889" y="2872"/>
                </a:lnTo>
                <a:lnTo>
                  <a:pt x="16035" y="2994"/>
                </a:lnTo>
                <a:lnTo>
                  <a:pt x="16327" y="3213"/>
                </a:lnTo>
                <a:lnTo>
                  <a:pt x="16522" y="3334"/>
                </a:lnTo>
                <a:lnTo>
                  <a:pt x="16619" y="3407"/>
                </a:lnTo>
                <a:lnTo>
                  <a:pt x="16717" y="3456"/>
                </a:lnTo>
                <a:lnTo>
                  <a:pt x="16692" y="3651"/>
                </a:lnTo>
                <a:lnTo>
                  <a:pt x="16619" y="3845"/>
                </a:lnTo>
                <a:lnTo>
                  <a:pt x="16400" y="3602"/>
                </a:lnTo>
                <a:lnTo>
                  <a:pt x="16133" y="3407"/>
                </a:lnTo>
                <a:lnTo>
                  <a:pt x="15987" y="3310"/>
                </a:lnTo>
                <a:lnTo>
                  <a:pt x="15841" y="3237"/>
                </a:lnTo>
                <a:lnTo>
                  <a:pt x="15695" y="3188"/>
                </a:lnTo>
                <a:lnTo>
                  <a:pt x="15524" y="3164"/>
                </a:lnTo>
                <a:lnTo>
                  <a:pt x="15476" y="3188"/>
                </a:lnTo>
                <a:lnTo>
                  <a:pt x="15476" y="3213"/>
                </a:lnTo>
                <a:lnTo>
                  <a:pt x="15476" y="3237"/>
                </a:lnTo>
                <a:lnTo>
                  <a:pt x="15500" y="3261"/>
                </a:lnTo>
                <a:lnTo>
                  <a:pt x="15597" y="3359"/>
                </a:lnTo>
                <a:lnTo>
                  <a:pt x="15695" y="3432"/>
                </a:lnTo>
                <a:lnTo>
                  <a:pt x="15987" y="3699"/>
                </a:lnTo>
                <a:lnTo>
                  <a:pt x="16230" y="3918"/>
                </a:lnTo>
                <a:lnTo>
                  <a:pt x="16449" y="4162"/>
                </a:lnTo>
                <a:lnTo>
                  <a:pt x="16473" y="4186"/>
                </a:lnTo>
                <a:lnTo>
                  <a:pt x="16254" y="4526"/>
                </a:lnTo>
                <a:lnTo>
                  <a:pt x="16206" y="4453"/>
                </a:lnTo>
                <a:lnTo>
                  <a:pt x="16133" y="4380"/>
                </a:lnTo>
                <a:lnTo>
                  <a:pt x="15962" y="4259"/>
                </a:lnTo>
                <a:lnTo>
                  <a:pt x="15646" y="4040"/>
                </a:lnTo>
                <a:lnTo>
                  <a:pt x="15403" y="3821"/>
                </a:lnTo>
                <a:lnTo>
                  <a:pt x="15159" y="3626"/>
                </a:lnTo>
                <a:lnTo>
                  <a:pt x="15111" y="3626"/>
                </a:lnTo>
                <a:lnTo>
                  <a:pt x="15062" y="3651"/>
                </a:lnTo>
                <a:lnTo>
                  <a:pt x="15013" y="3724"/>
                </a:lnTo>
                <a:lnTo>
                  <a:pt x="15013" y="3821"/>
                </a:lnTo>
                <a:lnTo>
                  <a:pt x="15013" y="3894"/>
                </a:lnTo>
                <a:lnTo>
                  <a:pt x="15038" y="3991"/>
                </a:lnTo>
                <a:lnTo>
                  <a:pt x="15135" y="4137"/>
                </a:lnTo>
                <a:lnTo>
                  <a:pt x="15257" y="4283"/>
                </a:lnTo>
                <a:lnTo>
                  <a:pt x="15427" y="4453"/>
                </a:lnTo>
                <a:lnTo>
                  <a:pt x="15622" y="4599"/>
                </a:lnTo>
                <a:lnTo>
                  <a:pt x="15816" y="4745"/>
                </a:lnTo>
                <a:lnTo>
                  <a:pt x="15914" y="4818"/>
                </a:lnTo>
                <a:lnTo>
                  <a:pt x="16011" y="4843"/>
                </a:lnTo>
                <a:lnTo>
                  <a:pt x="15792" y="5135"/>
                </a:lnTo>
                <a:lnTo>
                  <a:pt x="14867" y="4162"/>
                </a:lnTo>
                <a:lnTo>
                  <a:pt x="13967" y="3213"/>
                </a:lnTo>
                <a:lnTo>
                  <a:pt x="13505" y="2750"/>
                </a:lnTo>
                <a:lnTo>
                  <a:pt x="13018" y="2288"/>
                </a:lnTo>
                <a:lnTo>
                  <a:pt x="12531" y="1850"/>
                </a:lnTo>
                <a:lnTo>
                  <a:pt x="12021" y="1461"/>
                </a:lnTo>
                <a:lnTo>
                  <a:pt x="12021" y="1388"/>
                </a:lnTo>
                <a:lnTo>
                  <a:pt x="12118" y="1315"/>
                </a:lnTo>
                <a:lnTo>
                  <a:pt x="12215" y="1242"/>
                </a:lnTo>
                <a:lnTo>
                  <a:pt x="12385" y="1047"/>
                </a:lnTo>
                <a:lnTo>
                  <a:pt x="12629" y="852"/>
                </a:lnTo>
                <a:lnTo>
                  <a:pt x="12921" y="682"/>
                </a:lnTo>
                <a:lnTo>
                  <a:pt x="13213" y="560"/>
                </a:lnTo>
                <a:lnTo>
                  <a:pt x="13505" y="463"/>
                </a:lnTo>
                <a:lnTo>
                  <a:pt x="13675" y="439"/>
                </a:lnTo>
                <a:close/>
                <a:moveTo>
                  <a:pt x="11753" y="1704"/>
                </a:moveTo>
                <a:lnTo>
                  <a:pt x="11826" y="1850"/>
                </a:lnTo>
                <a:lnTo>
                  <a:pt x="11948" y="1972"/>
                </a:lnTo>
                <a:lnTo>
                  <a:pt x="12093" y="2069"/>
                </a:lnTo>
                <a:lnTo>
                  <a:pt x="12385" y="2288"/>
                </a:lnTo>
                <a:lnTo>
                  <a:pt x="12677" y="2531"/>
                </a:lnTo>
                <a:lnTo>
                  <a:pt x="12945" y="2823"/>
                </a:lnTo>
                <a:lnTo>
                  <a:pt x="13480" y="3383"/>
                </a:lnTo>
                <a:lnTo>
                  <a:pt x="14478" y="4453"/>
                </a:lnTo>
                <a:lnTo>
                  <a:pt x="15500" y="5500"/>
                </a:lnTo>
                <a:lnTo>
                  <a:pt x="15111" y="5962"/>
                </a:lnTo>
                <a:lnTo>
                  <a:pt x="14600" y="5500"/>
                </a:lnTo>
                <a:lnTo>
                  <a:pt x="14113" y="5013"/>
                </a:lnTo>
                <a:lnTo>
                  <a:pt x="13213" y="4016"/>
                </a:lnTo>
                <a:lnTo>
                  <a:pt x="12750" y="3529"/>
                </a:lnTo>
                <a:lnTo>
                  <a:pt x="12264" y="3018"/>
                </a:lnTo>
                <a:lnTo>
                  <a:pt x="11777" y="2556"/>
                </a:lnTo>
                <a:lnTo>
                  <a:pt x="11266" y="2093"/>
                </a:lnTo>
                <a:lnTo>
                  <a:pt x="11753" y="1704"/>
                </a:lnTo>
                <a:close/>
                <a:moveTo>
                  <a:pt x="13724" y="5232"/>
                </a:moveTo>
                <a:lnTo>
                  <a:pt x="14235" y="5767"/>
                </a:lnTo>
                <a:lnTo>
                  <a:pt x="14794" y="6278"/>
                </a:lnTo>
                <a:lnTo>
                  <a:pt x="14575" y="6497"/>
                </a:lnTo>
                <a:lnTo>
                  <a:pt x="14259" y="6278"/>
                </a:lnTo>
                <a:lnTo>
                  <a:pt x="13967" y="6035"/>
                </a:lnTo>
                <a:lnTo>
                  <a:pt x="13699" y="5792"/>
                </a:lnTo>
                <a:lnTo>
                  <a:pt x="13432" y="5573"/>
                </a:lnTo>
                <a:lnTo>
                  <a:pt x="13724" y="5232"/>
                </a:lnTo>
                <a:close/>
                <a:moveTo>
                  <a:pt x="13261" y="5767"/>
                </a:moveTo>
                <a:lnTo>
                  <a:pt x="13359" y="5913"/>
                </a:lnTo>
                <a:lnTo>
                  <a:pt x="13456" y="6059"/>
                </a:lnTo>
                <a:lnTo>
                  <a:pt x="13724" y="6303"/>
                </a:lnTo>
                <a:lnTo>
                  <a:pt x="13991" y="6546"/>
                </a:lnTo>
                <a:lnTo>
                  <a:pt x="14137" y="6668"/>
                </a:lnTo>
                <a:lnTo>
                  <a:pt x="14308" y="6765"/>
                </a:lnTo>
                <a:lnTo>
                  <a:pt x="14235" y="6814"/>
                </a:lnTo>
                <a:lnTo>
                  <a:pt x="14137" y="6692"/>
                </a:lnTo>
                <a:lnTo>
                  <a:pt x="13991" y="6595"/>
                </a:lnTo>
                <a:lnTo>
                  <a:pt x="13699" y="6400"/>
                </a:lnTo>
                <a:lnTo>
                  <a:pt x="13359" y="6230"/>
                </a:lnTo>
                <a:lnTo>
                  <a:pt x="13188" y="6132"/>
                </a:lnTo>
                <a:lnTo>
                  <a:pt x="13042" y="6011"/>
                </a:lnTo>
                <a:lnTo>
                  <a:pt x="13261" y="5767"/>
                </a:lnTo>
                <a:close/>
                <a:moveTo>
                  <a:pt x="13018" y="6059"/>
                </a:moveTo>
                <a:lnTo>
                  <a:pt x="13188" y="6303"/>
                </a:lnTo>
                <a:lnTo>
                  <a:pt x="13286" y="6424"/>
                </a:lnTo>
                <a:lnTo>
                  <a:pt x="13407" y="6522"/>
                </a:lnTo>
                <a:lnTo>
                  <a:pt x="14040" y="7008"/>
                </a:lnTo>
                <a:lnTo>
                  <a:pt x="13699" y="7349"/>
                </a:lnTo>
                <a:lnTo>
                  <a:pt x="13675" y="7325"/>
                </a:lnTo>
                <a:lnTo>
                  <a:pt x="13505" y="7227"/>
                </a:lnTo>
                <a:lnTo>
                  <a:pt x="13334" y="7106"/>
                </a:lnTo>
                <a:lnTo>
                  <a:pt x="13018" y="6838"/>
                </a:lnTo>
                <a:lnTo>
                  <a:pt x="12799" y="6668"/>
                </a:lnTo>
                <a:lnTo>
                  <a:pt x="12702" y="6595"/>
                </a:lnTo>
                <a:lnTo>
                  <a:pt x="12580" y="6546"/>
                </a:lnTo>
                <a:lnTo>
                  <a:pt x="12799" y="6303"/>
                </a:lnTo>
                <a:lnTo>
                  <a:pt x="13018" y="6059"/>
                </a:lnTo>
                <a:close/>
                <a:moveTo>
                  <a:pt x="12385" y="6716"/>
                </a:moveTo>
                <a:lnTo>
                  <a:pt x="12483" y="6838"/>
                </a:lnTo>
                <a:lnTo>
                  <a:pt x="12580" y="6935"/>
                </a:lnTo>
                <a:lnTo>
                  <a:pt x="12799" y="7130"/>
                </a:lnTo>
                <a:lnTo>
                  <a:pt x="13091" y="7398"/>
                </a:lnTo>
                <a:lnTo>
                  <a:pt x="13407" y="7617"/>
                </a:lnTo>
                <a:lnTo>
                  <a:pt x="13018" y="8006"/>
                </a:lnTo>
                <a:lnTo>
                  <a:pt x="12921" y="8079"/>
                </a:lnTo>
                <a:lnTo>
                  <a:pt x="12823" y="7909"/>
                </a:lnTo>
                <a:lnTo>
                  <a:pt x="12653" y="7763"/>
                </a:lnTo>
                <a:lnTo>
                  <a:pt x="12312" y="7495"/>
                </a:lnTo>
                <a:lnTo>
                  <a:pt x="12093" y="7325"/>
                </a:lnTo>
                <a:lnTo>
                  <a:pt x="11972" y="7252"/>
                </a:lnTo>
                <a:lnTo>
                  <a:pt x="11850" y="7179"/>
                </a:lnTo>
                <a:lnTo>
                  <a:pt x="12385" y="6716"/>
                </a:lnTo>
                <a:close/>
                <a:moveTo>
                  <a:pt x="11631" y="7373"/>
                </a:moveTo>
                <a:lnTo>
                  <a:pt x="11729" y="7471"/>
                </a:lnTo>
                <a:lnTo>
                  <a:pt x="11850" y="7568"/>
                </a:lnTo>
                <a:lnTo>
                  <a:pt x="12093" y="7738"/>
                </a:lnTo>
                <a:lnTo>
                  <a:pt x="12434" y="8055"/>
                </a:lnTo>
                <a:lnTo>
                  <a:pt x="12556" y="8201"/>
                </a:lnTo>
                <a:lnTo>
                  <a:pt x="12702" y="8322"/>
                </a:lnTo>
                <a:lnTo>
                  <a:pt x="11948" y="9150"/>
                </a:lnTo>
                <a:lnTo>
                  <a:pt x="11680" y="8906"/>
                </a:lnTo>
                <a:lnTo>
                  <a:pt x="11364" y="8687"/>
                </a:lnTo>
                <a:lnTo>
                  <a:pt x="11072" y="8444"/>
                </a:lnTo>
                <a:lnTo>
                  <a:pt x="10780" y="8201"/>
                </a:lnTo>
                <a:lnTo>
                  <a:pt x="11096" y="7860"/>
                </a:lnTo>
                <a:lnTo>
                  <a:pt x="11193" y="7957"/>
                </a:lnTo>
                <a:lnTo>
                  <a:pt x="11291" y="8030"/>
                </a:lnTo>
                <a:lnTo>
                  <a:pt x="11461" y="8176"/>
                </a:lnTo>
                <a:lnTo>
                  <a:pt x="11777" y="8493"/>
                </a:lnTo>
                <a:lnTo>
                  <a:pt x="11972" y="8614"/>
                </a:lnTo>
                <a:lnTo>
                  <a:pt x="12166" y="8736"/>
                </a:lnTo>
                <a:lnTo>
                  <a:pt x="12288" y="8736"/>
                </a:lnTo>
                <a:lnTo>
                  <a:pt x="12337" y="8712"/>
                </a:lnTo>
                <a:lnTo>
                  <a:pt x="12361" y="8639"/>
                </a:lnTo>
                <a:lnTo>
                  <a:pt x="12361" y="8566"/>
                </a:lnTo>
                <a:lnTo>
                  <a:pt x="12337" y="8493"/>
                </a:lnTo>
                <a:lnTo>
                  <a:pt x="12118" y="8322"/>
                </a:lnTo>
                <a:lnTo>
                  <a:pt x="11899" y="8152"/>
                </a:lnTo>
                <a:lnTo>
                  <a:pt x="11461" y="7811"/>
                </a:lnTo>
                <a:lnTo>
                  <a:pt x="11291" y="7690"/>
                </a:lnTo>
                <a:lnTo>
                  <a:pt x="11631" y="7373"/>
                </a:lnTo>
                <a:close/>
                <a:moveTo>
                  <a:pt x="10634" y="8371"/>
                </a:moveTo>
                <a:lnTo>
                  <a:pt x="10731" y="8541"/>
                </a:lnTo>
                <a:lnTo>
                  <a:pt x="10853" y="8687"/>
                </a:lnTo>
                <a:lnTo>
                  <a:pt x="10974" y="8809"/>
                </a:lnTo>
                <a:lnTo>
                  <a:pt x="11145" y="8931"/>
                </a:lnTo>
                <a:lnTo>
                  <a:pt x="11461" y="9150"/>
                </a:lnTo>
                <a:lnTo>
                  <a:pt x="11753" y="9369"/>
                </a:lnTo>
                <a:lnTo>
                  <a:pt x="11461" y="9685"/>
                </a:lnTo>
                <a:lnTo>
                  <a:pt x="11145" y="9442"/>
                </a:lnTo>
                <a:lnTo>
                  <a:pt x="10828" y="9198"/>
                </a:lnTo>
                <a:lnTo>
                  <a:pt x="10585" y="8955"/>
                </a:lnTo>
                <a:lnTo>
                  <a:pt x="10463" y="8833"/>
                </a:lnTo>
                <a:lnTo>
                  <a:pt x="10317" y="8736"/>
                </a:lnTo>
                <a:lnTo>
                  <a:pt x="10634" y="8371"/>
                </a:lnTo>
                <a:close/>
                <a:moveTo>
                  <a:pt x="10196" y="8931"/>
                </a:moveTo>
                <a:lnTo>
                  <a:pt x="10269" y="9052"/>
                </a:lnTo>
                <a:lnTo>
                  <a:pt x="10366" y="9198"/>
                </a:lnTo>
                <a:lnTo>
                  <a:pt x="10609" y="9417"/>
                </a:lnTo>
                <a:lnTo>
                  <a:pt x="10901" y="9709"/>
                </a:lnTo>
                <a:lnTo>
                  <a:pt x="11072" y="9831"/>
                </a:lnTo>
                <a:lnTo>
                  <a:pt x="11242" y="9953"/>
                </a:lnTo>
                <a:lnTo>
                  <a:pt x="10415" y="10853"/>
                </a:lnTo>
                <a:lnTo>
                  <a:pt x="10317" y="10707"/>
                </a:lnTo>
                <a:lnTo>
                  <a:pt x="10196" y="10585"/>
                </a:lnTo>
                <a:lnTo>
                  <a:pt x="9904" y="10366"/>
                </a:lnTo>
                <a:lnTo>
                  <a:pt x="9636" y="10172"/>
                </a:lnTo>
                <a:lnTo>
                  <a:pt x="9466" y="10074"/>
                </a:lnTo>
                <a:lnTo>
                  <a:pt x="9320" y="10001"/>
                </a:lnTo>
                <a:lnTo>
                  <a:pt x="9563" y="9709"/>
                </a:lnTo>
                <a:lnTo>
                  <a:pt x="9782" y="9880"/>
                </a:lnTo>
                <a:lnTo>
                  <a:pt x="10001" y="10026"/>
                </a:lnTo>
                <a:lnTo>
                  <a:pt x="10244" y="10245"/>
                </a:lnTo>
                <a:lnTo>
                  <a:pt x="10390" y="10366"/>
                </a:lnTo>
                <a:lnTo>
                  <a:pt x="10536" y="10464"/>
                </a:lnTo>
                <a:lnTo>
                  <a:pt x="10609" y="10488"/>
                </a:lnTo>
                <a:lnTo>
                  <a:pt x="10658" y="10464"/>
                </a:lnTo>
                <a:lnTo>
                  <a:pt x="10731" y="10439"/>
                </a:lnTo>
                <a:lnTo>
                  <a:pt x="10780" y="10391"/>
                </a:lnTo>
                <a:lnTo>
                  <a:pt x="10804" y="10342"/>
                </a:lnTo>
                <a:lnTo>
                  <a:pt x="10828" y="10269"/>
                </a:lnTo>
                <a:lnTo>
                  <a:pt x="10804" y="10220"/>
                </a:lnTo>
                <a:lnTo>
                  <a:pt x="10755" y="10147"/>
                </a:lnTo>
                <a:lnTo>
                  <a:pt x="10220" y="9734"/>
                </a:lnTo>
                <a:lnTo>
                  <a:pt x="10001" y="9563"/>
                </a:lnTo>
                <a:lnTo>
                  <a:pt x="9904" y="9490"/>
                </a:lnTo>
                <a:lnTo>
                  <a:pt x="9782" y="9442"/>
                </a:lnTo>
                <a:lnTo>
                  <a:pt x="10196" y="8931"/>
                </a:lnTo>
                <a:close/>
                <a:moveTo>
                  <a:pt x="9125" y="10245"/>
                </a:moveTo>
                <a:lnTo>
                  <a:pt x="9247" y="10342"/>
                </a:lnTo>
                <a:lnTo>
                  <a:pt x="9368" y="10415"/>
                </a:lnTo>
                <a:lnTo>
                  <a:pt x="9612" y="10585"/>
                </a:lnTo>
                <a:lnTo>
                  <a:pt x="9904" y="10829"/>
                </a:lnTo>
                <a:lnTo>
                  <a:pt x="10050" y="10950"/>
                </a:lnTo>
                <a:lnTo>
                  <a:pt x="10220" y="11048"/>
                </a:lnTo>
                <a:lnTo>
                  <a:pt x="9685" y="11583"/>
                </a:lnTo>
                <a:lnTo>
                  <a:pt x="9685" y="11534"/>
                </a:lnTo>
                <a:lnTo>
                  <a:pt x="9660" y="11437"/>
                </a:lnTo>
                <a:lnTo>
                  <a:pt x="9587" y="11364"/>
                </a:lnTo>
                <a:lnTo>
                  <a:pt x="9417" y="11218"/>
                </a:lnTo>
                <a:lnTo>
                  <a:pt x="9222" y="11023"/>
                </a:lnTo>
                <a:lnTo>
                  <a:pt x="9028" y="10853"/>
                </a:lnTo>
                <a:lnTo>
                  <a:pt x="8906" y="10756"/>
                </a:lnTo>
                <a:lnTo>
                  <a:pt x="8736" y="10683"/>
                </a:lnTo>
                <a:lnTo>
                  <a:pt x="8833" y="10585"/>
                </a:lnTo>
                <a:lnTo>
                  <a:pt x="9125" y="10245"/>
                </a:lnTo>
                <a:close/>
                <a:moveTo>
                  <a:pt x="8468" y="10926"/>
                </a:moveTo>
                <a:lnTo>
                  <a:pt x="8687" y="11096"/>
                </a:lnTo>
                <a:lnTo>
                  <a:pt x="8930" y="11291"/>
                </a:lnTo>
                <a:lnTo>
                  <a:pt x="9052" y="11437"/>
                </a:lnTo>
                <a:lnTo>
                  <a:pt x="9198" y="11583"/>
                </a:lnTo>
                <a:lnTo>
                  <a:pt x="9271" y="11656"/>
                </a:lnTo>
                <a:lnTo>
                  <a:pt x="9344" y="11705"/>
                </a:lnTo>
                <a:lnTo>
                  <a:pt x="9441" y="11753"/>
                </a:lnTo>
                <a:lnTo>
                  <a:pt x="9539" y="11753"/>
                </a:lnTo>
                <a:lnTo>
                  <a:pt x="8468" y="12824"/>
                </a:lnTo>
                <a:lnTo>
                  <a:pt x="8152" y="12532"/>
                </a:lnTo>
                <a:lnTo>
                  <a:pt x="7811" y="12240"/>
                </a:lnTo>
                <a:lnTo>
                  <a:pt x="7470" y="11899"/>
                </a:lnTo>
                <a:lnTo>
                  <a:pt x="7349" y="11826"/>
                </a:lnTo>
                <a:lnTo>
                  <a:pt x="7738" y="11534"/>
                </a:lnTo>
                <a:lnTo>
                  <a:pt x="7860" y="11705"/>
                </a:lnTo>
                <a:lnTo>
                  <a:pt x="8006" y="11875"/>
                </a:lnTo>
                <a:lnTo>
                  <a:pt x="8371" y="12264"/>
                </a:lnTo>
                <a:lnTo>
                  <a:pt x="8517" y="12434"/>
                </a:lnTo>
                <a:lnTo>
                  <a:pt x="8590" y="12483"/>
                </a:lnTo>
                <a:lnTo>
                  <a:pt x="8687" y="12507"/>
                </a:lnTo>
                <a:lnTo>
                  <a:pt x="8736" y="12507"/>
                </a:lnTo>
                <a:lnTo>
                  <a:pt x="8809" y="12483"/>
                </a:lnTo>
                <a:lnTo>
                  <a:pt x="8833" y="12434"/>
                </a:lnTo>
                <a:lnTo>
                  <a:pt x="8857" y="12386"/>
                </a:lnTo>
                <a:lnTo>
                  <a:pt x="8857" y="12289"/>
                </a:lnTo>
                <a:lnTo>
                  <a:pt x="8809" y="12191"/>
                </a:lnTo>
                <a:lnTo>
                  <a:pt x="8760" y="12094"/>
                </a:lnTo>
                <a:lnTo>
                  <a:pt x="8663" y="11997"/>
                </a:lnTo>
                <a:lnTo>
                  <a:pt x="8492" y="11826"/>
                </a:lnTo>
                <a:lnTo>
                  <a:pt x="8322" y="11680"/>
                </a:lnTo>
                <a:lnTo>
                  <a:pt x="8152" y="11510"/>
                </a:lnTo>
                <a:lnTo>
                  <a:pt x="7957" y="11364"/>
                </a:lnTo>
                <a:lnTo>
                  <a:pt x="8468" y="10926"/>
                </a:lnTo>
                <a:close/>
                <a:moveTo>
                  <a:pt x="11047" y="2312"/>
                </a:moveTo>
                <a:lnTo>
                  <a:pt x="11120" y="2434"/>
                </a:lnTo>
                <a:lnTo>
                  <a:pt x="11218" y="2531"/>
                </a:lnTo>
                <a:lnTo>
                  <a:pt x="11437" y="2750"/>
                </a:lnTo>
                <a:lnTo>
                  <a:pt x="11850" y="3213"/>
                </a:lnTo>
                <a:lnTo>
                  <a:pt x="11826" y="3213"/>
                </a:lnTo>
                <a:lnTo>
                  <a:pt x="11193" y="3748"/>
                </a:lnTo>
                <a:lnTo>
                  <a:pt x="10609" y="4283"/>
                </a:lnTo>
                <a:lnTo>
                  <a:pt x="10025" y="4867"/>
                </a:lnTo>
                <a:lnTo>
                  <a:pt x="9490" y="5500"/>
                </a:lnTo>
                <a:lnTo>
                  <a:pt x="9174" y="5865"/>
                </a:lnTo>
                <a:lnTo>
                  <a:pt x="8857" y="6254"/>
                </a:lnTo>
                <a:lnTo>
                  <a:pt x="8517" y="6595"/>
                </a:lnTo>
                <a:lnTo>
                  <a:pt x="8176" y="6935"/>
                </a:lnTo>
                <a:lnTo>
                  <a:pt x="7373" y="7617"/>
                </a:lnTo>
                <a:lnTo>
                  <a:pt x="6984" y="7933"/>
                </a:lnTo>
                <a:lnTo>
                  <a:pt x="6594" y="8274"/>
                </a:lnTo>
                <a:lnTo>
                  <a:pt x="6229" y="8639"/>
                </a:lnTo>
                <a:lnTo>
                  <a:pt x="5864" y="9004"/>
                </a:lnTo>
                <a:lnTo>
                  <a:pt x="5183" y="9782"/>
                </a:lnTo>
                <a:lnTo>
                  <a:pt x="4502" y="10537"/>
                </a:lnTo>
                <a:lnTo>
                  <a:pt x="4137" y="10902"/>
                </a:lnTo>
                <a:lnTo>
                  <a:pt x="3772" y="11242"/>
                </a:lnTo>
                <a:lnTo>
                  <a:pt x="3115" y="11802"/>
                </a:lnTo>
                <a:lnTo>
                  <a:pt x="2799" y="12118"/>
                </a:lnTo>
                <a:lnTo>
                  <a:pt x="2507" y="12434"/>
                </a:lnTo>
                <a:lnTo>
                  <a:pt x="2263" y="12702"/>
                </a:lnTo>
                <a:lnTo>
                  <a:pt x="2166" y="12848"/>
                </a:lnTo>
                <a:lnTo>
                  <a:pt x="2069" y="13018"/>
                </a:lnTo>
                <a:lnTo>
                  <a:pt x="1850" y="12824"/>
                </a:lnTo>
                <a:lnTo>
                  <a:pt x="1460" y="12459"/>
                </a:lnTo>
                <a:lnTo>
                  <a:pt x="1266" y="12264"/>
                </a:lnTo>
                <a:lnTo>
                  <a:pt x="1047" y="12118"/>
                </a:lnTo>
                <a:lnTo>
                  <a:pt x="1047" y="12070"/>
                </a:lnTo>
                <a:lnTo>
                  <a:pt x="1193" y="11997"/>
                </a:lnTo>
                <a:lnTo>
                  <a:pt x="1339" y="11924"/>
                </a:lnTo>
                <a:lnTo>
                  <a:pt x="1460" y="11826"/>
                </a:lnTo>
                <a:lnTo>
                  <a:pt x="1582" y="11705"/>
                </a:lnTo>
                <a:lnTo>
                  <a:pt x="2020" y="11218"/>
                </a:lnTo>
                <a:lnTo>
                  <a:pt x="2385" y="10853"/>
                </a:lnTo>
                <a:lnTo>
                  <a:pt x="2774" y="10537"/>
                </a:lnTo>
                <a:lnTo>
                  <a:pt x="3577" y="9880"/>
                </a:lnTo>
                <a:lnTo>
                  <a:pt x="3942" y="9539"/>
                </a:lnTo>
                <a:lnTo>
                  <a:pt x="4307" y="9198"/>
                </a:lnTo>
                <a:lnTo>
                  <a:pt x="5037" y="8468"/>
                </a:lnTo>
                <a:lnTo>
                  <a:pt x="5718" y="7738"/>
                </a:lnTo>
                <a:lnTo>
                  <a:pt x="6400" y="7008"/>
                </a:lnTo>
                <a:lnTo>
                  <a:pt x="7081" y="6303"/>
                </a:lnTo>
                <a:lnTo>
                  <a:pt x="7787" y="5621"/>
                </a:lnTo>
                <a:lnTo>
                  <a:pt x="8468" y="4940"/>
                </a:lnTo>
                <a:lnTo>
                  <a:pt x="9149" y="4259"/>
                </a:lnTo>
                <a:lnTo>
                  <a:pt x="10074" y="3261"/>
                </a:lnTo>
                <a:lnTo>
                  <a:pt x="10561" y="2775"/>
                </a:lnTo>
                <a:lnTo>
                  <a:pt x="11047" y="2312"/>
                </a:lnTo>
                <a:close/>
                <a:moveTo>
                  <a:pt x="7154" y="11997"/>
                </a:moveTo>
                <a:lnTo>
                  <a:pt x="7203" y="12094"/>
                </a:lnTo>
                <a:lnTo>
                  <a:pt x="7251" y="12167"/>
                </a:lnTo>
                <a:lnTo>
                  <a:pt x="7422" y="12386"/>
                </a:lnTo>
                <a:lnTo>
                  <a:pt x="7592" y="12580"/>
                </a:lnTo>
                <a:lnTo>
                  <a:pt x="7884" y="12872"/>
                </a:lnTo>
                <a:lnTo>
                  <a:pt x="8030" y="12994"/>
                </a:lnTo>
                <a:lnTo>
                  <a:pt x="8200" y="13091"/>
                </a:lnTo>
                <a:lnTo>
                  <a:pt x="7835" y="13481"/>
                </a:lnTo>
                <a:lnTo>
                  <a:pt x="7811" y="13432"/>
                </a:lnTo>
                <a:lnTo>
                  <a:pt x="7787" y="13408"/>
                </a:lnTo>
                <a:lnTo>
                  <a:pt x="7616" y="13262"/>
                </a:lnTo>
                <a:lnTo>
                  <a:pt x="7446" y="13140"/>
                </a:lnTo>
                <a:lnTo>
                  <a:pt x="7251" y="13018"/>
                </a:lnTo>
                <a:lnTo>
                  <a:pt x="7057" y="12872"/>
                </a:lnTo>
                <a:lnTo>
                  <a:pt x="6716" y="12580"/>
                </a:lnTo>
                <a:lnTo>
                  <a:pt x="6643" y="12532"/>
                </a:lnTo>
                <a:lnTo>
                  <a:pt x="6594" y="12507"/>
                </a:lnTo>
                <a:lnTo>
                  <a:pt x="6862" y="12240"/>
                </a:lnTo>
                <a:lnTo>
                  <a:pt x="7154" y="11997"/>
                </a:lnTo>
                <a:close/>
                <a:moveTo>
                  <a:pt x="6424" y="12702"/>
                </a:moveTo>
                <a:lnTo>
                  <a:pt x="6448" y="12775"/>
                </a:lnTo>
                <a:lnTo>
                  <a:pt x="6473" y="12848"/>
                </a:lnTo>
                <a:lnTo>
                  <a:pt x="6667" y="13043"/>
                </a:lnTo>
                <a:lnTo>
                  <a:pt x="6862" y="13213"/>
                </a:lnTo>
                <a:lnTo>
                  <a:pt x="7032" y="13359"/>
                </a:lnTo>
                <a:lnTo>
                  <a:pt x="7227" y="13481"/>
                </a:lnTo>
                <a:lnTo>
                  <a:pt x="7446" y="13602"/>
                </a:lnTo>
                <a:lnTo>
                  <a:pt x="7568" y="13627"/>
                </a:lnTo>
                <a:lnTo>
                  <a:pt x="7689" y="13627"/>
                </a:lnTo>
                <a:lnTo>
                  <a:pt x="7470" y="13846"/>
                </a:lnTo>
                <a:lnTo>
                  <a:pt x="7300" y="14040"/>
                </a:lnTo>
                <a:lnTo>
                  <a:pt x="7276" y="14016"/>
                </a:lnTo>
                <a:lnTo>
                  <a:pt x="6911" y="13797"/>
                </a:lnTo>
                <a:lnTo>
                  <a:pt x="6570" y="13554"/>
                </a:lnTo>
                <a:lnTo>
                  <a:pt x="6302" y="13335"/>
                </a:lnTo>
                <a:lnTo>
                  <a:pt x="6035" y="13164"/>
                </a:lnTo>
                <a:lnTo>
                  <a:pt x="6108" y="13043"/>
                </a:lnTo>
                <a:lnTo>
                  <a:pt x="6424" y="12702"/>
                </a:lnTo>
                <a:close/>
                <a:moveTo>
                  <a:pt x="5889" y="13335"/>
                </a:moveTo>
                <a:lnTo>
                  <a:pt x="5962" y="13456"/>
                </a:lnTo>
                <a:lnTo>
                  <a:pt x="6059" y="13578"/>
                </a:lnTo>
                <a:lnTo>
                  <a:pt x="6278" y="13797"/>
                </a:lnTo>
                <a:lnTo>
                  <a:pt x="6643" y="14089"/>
                </a:lnTo>
                <a:lnTo>
                  <a:pt x="6813" y="14211"/>
                </a:lnTo>
                <a:lnTo>
                  <a:pt x="7032" y="14308"/>
                </a:lnTo>
                <a:lnTo>
                  <a:pt x="6692" y="14673"/>
                </a:lnTo>
                <a:lnTo>
                  <a:pt x="6619" y="14624"/>
                </a:lnTo>
                <a:lnTo>
                  <a:pt x="6497" y="14600"/>
                </a:lnTo>
                <a:lnTo>
                  <a:pt x="6375" y="14527"/>
                </a:lnTo>
                <a:lnTo>
                  <a:pt x="6254" y="14454"/>
                </a:lnTo>
                <a:lnTo>
                  <a:pt x="6132" y="14381"/>
                </a:lnTo>
                <a:lnTo>
                  <a:pt x="5913" y="14186"/>
                </a:lnTo>
                <a:lnTo>
                  <a:pt x="5718" y="14016"/>
                </a:lnTo>
                <a:lnTo>
                  <a:pt x="5597" y="13943"/>
                </a:lnTo>
                <a:lnTo>
                  <a:pt x="5451" y="13846"/>
                </a:lnTo>
                <a:lnTo>
                  <a:pt x="5889" y="13335"/>
                </a:lnTo>
                <a:close/>
                <a:moveTo>
                  <a:pt x="12191" y="3553"/>
                </a:moveTo>
                <a:lnTo>
                  <a:pt x="12653" y="4040"/>
                </a:lnTo>
                <a:lnTo>
                  <a:pt x="13432" y="4916"/>
                </a:lnTo>
                <a:lnTo>
                  <a:pt x="13164" y="5208"/>
                </a:lnTo>
                <a:lnTo>
                  <a:pt x="12896" y="5500"/>
                </a:lnTo>
                <a:lnTo>
                  <a:pt x="12361" y="6108"/>
                </a:lnTo>
                <a:lnTo>
                  <a:pt x="12045" y="6424"/>
                </a:lnTo>
                <a:lnTo>
                  <a:pt x="11729" y="6716"/>
                </a:lnTo>
                <a:lnTo>
                  <a:pt x="11388" y="7008"/>
                </a:lnTo>
                <a:lnTo>
                  <a:pt x="11047" y="7300"/>
                </a:lnTo>
                <a:lnTo>
                  <a:pt x="10731" y="7617"/>
                </a:lnTo>
                <a:lnTo>
                  <a:pt x="10415" y="7957"/>
                </a:lnTo>
                <a:lnTo>
                  <a:pt x="9806" y="8687"/>
                </a:lnTo>
                <a:lnTo>
                  <a:pt x="9247" y="9417"/>
                </a:lnTo>
                <a:lnTo>
                  <a:pt x="8638" y="10147"/>
                </a:lnTo>
                <a:lnTo>
                  <a:pt x="8346" y="10464"/>
                </a:lnTo>
                <a:lnTo>
                  <a:pt x="8006" y="10756"/>
                </a:lnTo>
                <a:lnTo>
                  <a:pt x="7324" y="11340"/>
                </a:lnTo>
                <a:lnTo>
                  <a:pt x="6643" y="11899"/>
                </a:lnTo>
                <a:lnTo>
                  <a:pt x="6302" y="12191"/>
                </a:lnTo>
                <a:lnTo>
                  <a:pt x="6010" y="12532"/>
                </a:lnTo>
                <a:lnTo>
                  <a:pt x="5475" y="13164"/>
                </a:lnTo>
                <a:lnTo>
                  <a:pt x="4940" y="13773"/>
                </a:lnTo>
                <a:lnTo>
                  <a:pt x="4672" y="14016"/>
                </a:lnTo>
                <a:lnTo>
                  <a:pt x="4404" y="14235"/>
                </a:lnTo>
                <a:lnTo>
                  <a:pt x="4137" y="14454"/>
                </a:lnTo>
                <a:lnTo>
                  <a:pt x="4015" y="14600"/>
                </a:lnTo>
                <a:lnTo>
                  <a:pt x="3918" y="14722"/>
                </a:lnTo>
                <a:lnTo>
                  <a:pt x="3480" y="14284"/>
                </a:lnTo>
                <a:lnTo>
                  <a:pt x="3042" y="13846"/>
                </a:lnTo>
                <a:lnTo>
                  <a:pt x="2361" y="13262"/>
                </a:lnTo>
                <a:lnTo>
                  <a:pt x="2482" y="13164"/>
                </a:lnTo>
                <a:lnTo>
                  <a:pt x="2604" y="13043"/>
                </a:lnTo>
                <a:lnTo>
                  <a:pt x="2774" y="12799"/>
                </a:lnTo>
                <a:lnTo>
                  <a:pt x="3066" y="12507"/>
                </a:lnTo>
                <a:lnTo>
                  <a:pt x="3358" y="12216"/>
                </a:lnTo>
                <a:lnTo>
                  <a:pt x="3967" y="11680"/>
                </a:lnTo>
                <a:lnTo>
                  <a:pt x="4380" y="11315"/>
                </a:lnTo>
                <a:lnTo>
                  <a:pt x="4745" y="10950"/>
                </a:lnTo>
                <a:lnTo>
                  <a:pt x="5475" y="10172"/>
                </a:lnTo>
                <a:lnTo>
                  <a:pt x="6181" y="9393"/>
                </a:lnTo>
                <a:lnTo>
                  <a:pt x="6546" y="9004"/>
                </a:lnTo>
                <a:lnTo>
                  <a:pt x="6935" y="8614"/>
                </a:lnTo>
                <a:lnTo>
                  <a:pt x="7324" y="8274"/>
                </a:lnTo>
                <a:lnTo>
                  <a:pt x="7714" y="7933"/>
                </a:lnTo>
                <a:lnTo>
                  <a:pt x="8517" y="7276"/>
                </a:lnTo>
                <a:lnTo>
                  <a:pt x="8857" y="6935"/>
                </a:lnTo>
                <a:lnTo>
                  <a:pt x="9198" y="6595"/>
                </a:lnTo>
                <a:lnTo>
                  <a:pt x="9514" y="6205"/>
                </a:lnTo>
                <a:lnTo>
                  <a:pt x="9831" y="5840"/>
                </a:lnTo>
                <a:lnTo>
                  <a:pt x="10171" y="5427"/>
                </a:lnTo>
                <a:lnTo>
                  <a:pt x="10488" y="5062"/>
                </a:lnTo>
                <a:lnTo>
                  <a:pt x="10853" y="4697"/>
                </a:lnTo>
                <a:lnTo>
                  <a:pt x="11242" y="4356"/>
                </a:lnTo>
                <a:lnTo>
                  <a:pt x="11729" y="3967"/>
                </a:lnTo>
                <a:lnTo>
                  <a:pt x="11972" y="3772"/>
                </a:lnTo>
                <a:lnTo>
                  <a:pt x="12191" y="3553"/>
                </a:lnTo>
                <a:close/>
                <a:moveTo>
                  <a:pt x="5232" y="14065"/>
                </a:moveTo>
                <a:lnTo>
                  <a:pt x="5353" y="14186"/>
                </a:lnTo>
                <a:lnTo>
                  <a:pt x="5451" y="14308"/>
                </a:lnTo>
                <a:lnTo>
                  <a:pt x="5645" y="14454"/>
                </a:lnTo>
                <a:lnTo>
                  <a:pt x="5816" y="14624"/>
                </a:lnTo>
                <a:lnTo>
                  <a:pt x="5986" y="14770"/>
                </a:lnTo>
                <a:lnTo>
                  <a:pt x="6181" y="14892"/>
                </a:lnTo>
                <a:lnTo>
                  <a:pt x="6375" y="14989"/>
                </a:lnTo>
                <a:lnTo>
                  <a:pt x="6108" y="15281"/>
                </a:lnTo>
                <a:lnTo>
                  <a:pt x="5937" y="15452"/>
                </a:lnTo>
                <a:lnTo>
                  <a:pt x="5937" y="15403"/>
                </a:lnTo>
                <a:lnTo>
                  <a:pt x="5889" y="15354"/>
                </a:lnTo>
                <a:lnTo>
                  <a:pt x="5597" y="15038"/>
                </a:lnTo>
                <a:lnTo>
                  <a:pt x="5280" y="14746"/>
                </a:lnTo>
                <a:lnTo>
                  <a:pt x="5086" y="14576"/>
                </a:lnTo>
                <a:lnTo>
                  <a:pt x="4964" y="14503"/>
                </a:lnTo>
                <a:lnTo>
                  <a:pt x="4867" y="14430"/>
                </a:lnTo>
                <a:lnTo>
                  <a:pt x="5037" y="14284"/>
                </a:lnTo>
                <a:lnTo>
                  <a:pt x="5232" y="14065"/>
                </a:lnTo>
                <a:close/>
                <a:moveTo>
                  <a:pt x="852" y="15476"/>
                </a:moveTo>
                <a:lnTo>
                  <a:pt x="974" y="15598"/>
                </a:lnTo>
                <a:lnTo>
                  <a:pt x="1412" y="16036"/>
                </a:lnTo>
                <a:lnTo>
                  <a:pt x="1363" y="16011"/>
                </a:lnTo>
                <a:lnTo>
                  <a:pt x="1290" y="15987"/>
                </a:lnTo>
                <a:lnTo>
                  <a:pt x="852" y="15476"/>
                </a:lnTo>
                <a:close/>
                <a:moveTo>
                  <a:pt x="4575" y="14673"/>
                </a:moveTo>
                <a:lnTo>
                  <a:pt x="4696" y="14795"/>
                </a:lnTo>
                <a:lnTo>
                  <a:pt x="4818" y="14892"/>
                </a:lnTo>
                <a:lnTo>
                  <a:pt x="5037" y="15087"/>
                </a:lnTo>
                <a:lnTo>
                  <a:pt x="5329" y="15354"/>
                </a:lnTo>
                <a:lnTo>
                  <a:pt x="5597" y="15622"/>
                </a:lnTo>
                <a:lnTo>
                  <a:pt x="5670" y="15671"/>
                </a:lnTo>
                <a:lnTo>
                  <a:pt x="5718" y="15671"/>
                </a:lnTo>
                <a:lnTo>
                  <a:pt x="5378" y="15987"/>
                </a:lnTo>
                <a:lnTo>
                  <a:pt x="5232" y="16109"/>
                </a:lnTo>
                <a:lnTo>
                  <a:pt x="5183" y="16060"/>
                </a:lnTo>
                <a:lnTo>
                  <a:pt x="5110" y="16036"/>
                </a:lnTo>
                <a:lnTo>
                  <a:pt x="4088" y="14916"/>
                </a:lnTo>
                <a:lnTo>
                  <a:pt x="4210" y="14868"/>
                </a:lnTo>
                <a:lnTo>
                  <a:pt x="4331" y="14819"/>
                </a:lnTo>
                <a:lnTo>
                  <a:pt x="4453" y="14746"/>
                </a:lnTo>
                <a:lnTo>
                  <a:pt x="4575" y="14673"/>
                </a:lnTo>
                <a:close/>
                <a:moveTo>
                  <a:pt x="755" y="16230"/>
                </a:moveTo>
                <a:lnTo>
                  <a:pt x="1071" y="16498"/>
                </a:lnTo>
                <a:lnTo>
                  <a:pt x="1071" y="16522"/>
                </a:lnTo>
                <a:lnTo>
                  <a:pt x="998" y="16474"/>
                </a:lnTo>
                <a:lnTo>
                  <a:pt x="925" y="16449"/>
                </a:lnTo>
                <a:lnTo>
                  <a:pt x="852" y="16376"/>
                </a:lnTo>
                <a:lnTo>
                  <a:pt x="755" y="16230"/>
                </a:lnTo>
                <a:close/>
                <a:moveTo>
                  <a:pt x="1047" y="12532"/>
                </a:moveTo>
                <a:lnTo>
                  <a:pt x="1168" y="12678"/>
                </a:lnTo>
                <a:lnTo>
                  <a:pt x="1314" y="12824"/>
                </a:lnTo>
                <a:lnTo>
                  <a:pt x="1582" y="13067"/>
                </a:lnTo>
                <a:lnTo>
                  <a:pt x="2166" y="13602"/>
                </a:lnTo>
                <a:lnTo>
                  <a:pt x="2750" y="14113"/>
                </a:lnTo>
                <a:lnTo>
                  <a:pt x="3018" y="14357"/>
                </a:lnTo>
                <a:lnTo>
                  <a:pt x="3261" y="14600"/>
                </a:lnTo>
                <a:lnTo>
                  <a:pt x="3723" y="15135"/>
                </a:lnTo>
                <a:lnTo>
                  <a:pt x="4185" y="15646"/>
                </a:lnTo>
                <a:lnTo>
                  <a:pt x="4672" y="16157"/>
                </a:lnTo>
                <a:lnTo>
                  <a:pt x="4404" y="16230"/>
                </a:lnTo>
                <a:lnTo>
                  <a:pt x="4112" y="16303"/>
                </a:lnTo>
                <a:lnTo>
                  <a:pt x="3553" y="16376"/>
                </a:lnTo>
                <a:lnTo>
                  <a:pt x="2969" y="16425"/>
                </a:lnTo>
                <a:lnTo>
                  <a:pt x="2409" y="16498"/>
                </a:lnTo>
                <a:lnTo>
                  <a:pt x="2288" y="16522"/>
                </a:lnTo>
                <a:lnTo>
                  <a:pt x="2263" y="16474"/>
                </a:lnTo>
                <a:lnTo>
                  <a:pt x="2142" y="16230"/>
                </a:lnTo>
                <a:lnTo>
                  <a:pt x="1996" y="16011"/>
                </a:lnTo>
                <a:lnTo>
                  <a:pt x="1801" y="15792"/>
                </a:lnTo>
                <a:lnTo>
                  <a:pt x="1606" y="15598"/>
                </a:lnTo>
                <a:lnTo>
                  <a:pt x="1168" y="15233"/>
                </a:lnTo>
                <a:lnTo>
                  <a:pt x="730" y="14892"/>
                </a:lnTo>
                <a:lnTo>
                  <a:pt x="779" y="14600"/>
                </a:lnTo>
                <a:lnTo>
                  <a:pt x="925" y="13262"/>
                </a:lnTo>
                <a:lnTo>
                  <a:pt x="1047" y="12532"/>
                </a:lnTo>
                <a:close/>
                <a:moveTo>
                  <a:pt x="1436" y="16644"/>
                </a:moveTo>
                <a:lnTo>
                  <a:pt x="1533" y="16717"/>
                </a:lnTo>
                <a:lnTo>
                  <a:pt x="1387" y="16741"/>
                </a:lnTo>
                <a:lnTo>
                  <a:pt x="1436" y="16644"/>
                </a:lnTo>
                <a:close/>
                <a:moveTo>
                  <a:pt x="536" y="16741"/>
                </a:moveTo>
                <a:lnTo>
                  <a:pt x="584" y="16766"/>
                </a:lnTo>
                <a:lnTo>
                  <a:pt x="609" y="16766"/>
                </a:lnTo>
                <a:lnTo>
                  <a:pt x="682" y="16814"/>
                </a:lnTo>
                <a:lnTo>
                  <a:pt x="779" y="16839"/>
                </a:lnTo>
                <a:lnTo>
                  <a:pt x="876" y="16839"/>
                </a:lnTo>
                <a:lnTo>
                  <a:pt x="974" y="16814"/>
                </a:lnTo>
                <a:lnTo>
                  <a:pt x="974" y="16839"/>
                </a:lnTo>
                <a:lnTo>
                  <a:pt x="755" y="16887"/>
                </a:lnTo>
                <a:lnTo>
                  <a:pt x="511" y="16936"/>
                </a:lnTo>
                <a:lnTo>
                  <a:pt x="536" y="16741"/>
                </a:lnTo>
                <a:close/>
                <a:moveTo>
                  <a:pt x="13967" y="1"/>
                </a:moveTo>
                <a:lnTo>
                  <a:pt x="13602" y="25"/>
                </a:lnTo>
                <a:lnTo>
                  <a:pt x="13261" y="74"/>
                </a:lnTo>
                <a:lnTo>
                  <a:pt x="12945" y="195"/>
                </a:lnTo>
                <a:lnTo>
                  <a:pt x="12629" y="341"/>
                </a:lnTo>
                <a:lnTo>
                  <a:pt x="12337" y="560"/>
                </a:lnTo>
                <a:lnTo>
                  <a:pt x="12021" y="828"/>
                </a:lnTo>
                <a:lnTo>
                  <a:pt x="11875" y="974"/>
                </a:lnTo>
                <a:lnTo>
                  <a:pt x="11826" y="1071"/>
                </a:lnTo>
                <a:lnTo>
                  <a:pt x="11777" y="1169"/>
                </a:lnTo>
                <a:lnTo>
                  <a:pt x="11704" y="1193"/>
                </a:lnTo>
                <a:lnTo>
                  <a:pt x="11339" y="1485"/>
                </a:lnTo>
                <a:lnTo>
                  <a:pt x="10999" y="1777"/>
                </a:lnTo>
                <a:lnTo>
                  <a:pt x="10317" y="2385"/>
                </a:lnTo>
                <a:lnTo>
                  <a:pt x="9685" y="3042"/>
                </a:lnTo>
                <a:lnTo>
                  <a:pt x="9052" y="3699"/>
                </a:lnTo>
                <a:lnTo>
                  <a:pt x="8395" y="4405"/>
                </a:lnTo>
                <a:lnTo>
                  <a:pt x="7714" y="5086"/>
                </a:lnTo>
                <a:lnTo>
                  <a:pt x="7032" y="5743"/>
                </a:lnTo>
                <a:lnTo>
                  <a:pt x="6351" y="6449"/>
                </a:lnTo>
                <a:lnTo>
                  <a:pt x="4964" y="7933"/>
                </a:lnTo>
                <a:lnTo>
                  <a:pt x="4258" y="8663"/>
                </a:lnTo>
                <a:lnTo>
                  <a:pt x="3894" y="9004"/>
                </a:lnTo>
                <a:lnTo>
                  <a:pt x="3529" y="9344"/>
                </a:lnTo>
                <a:lnTo>
                  <a:pt x="2190" y="10537"/>
                </a:lnTo>
                <a:lnTo>
                  <a:pt x="1558" y="11145"/>
                </a:lnTo>
                <a:lnTo>
                  <a:pt x="925" y="11778"/>
                </a:lnTo>
                <a:lnTo>
                  <a:pt x="876" y="11753"/>
                </a:lnTo>
                <a:lnTo>
                  <a:pt x="803" y="11778"/>
                </a:lnTo>
                <a:lnTo>
                  <a:pt x="755" y="11802"/>
                </a:lnTo>
                <a:lnTo>
                  <a:pt x="706" y="11851"/>
                </a:lnTo>
                <a:lnTo>
                  <a:pt x="609" y="12118"/>
                </a:lnTo>
                <a:lnTo>
                  <a:pt x="511" y="12386"/>
                </a:lnTo>
                <a:lnTo>
                  <a:pt x="463" y="12702"/>
                </a:lnTo>
                <a:lnTo>
                  <a:pt x="414" y="12994"/>
                </a:lnTo>
                <a:lnTo>
                  <a:pt x="365" y="13627"/>
                </a:lnTo>
                <a:lnTo>
                  <a:pt x="292" y="14211"/>
                </a:lnTo>
                <a:lnTo>
                  <a:pt x="98" y="15646"/>
                </a:lnTo>
                <a:lnTo>
                  <a:pt x="25" y="16376"/>
                </a:lnTo>
                <a:lnTo>
                  <a:pt x="0" y="16717"/>
                </a:lnTo>
                <a:lnTo>
                  <a:pt x="0" y="17082"/>
                </a:lnTo>
                <a:lnTo>
                  <a:pt x="0" y="17155"/>
                </a:lnTo>
                <a:lnTo>
                  <a:pt x="25" y="17204"/>
                </a:lnTo>
                <a:lnTo>
                  <a:pt x="122" y="17277"/>
                </a:lnTo>
                <a:lnTo>
                  <a:pt x="219" y="17325"/>
                </a:lnTo>
                <a:lnTo>
                  <a:pt x="341" y="17325"/>
                </a:lnTo>
                <a:lnTo>
                  <a:pt x="438" y="17350"/>
                </a:lnTo>
                <a:lnTo>
                  <a:pt x="560" y="17374"/>
                </a:lnTo>
                <a:lnTo>
                  <a:pt x="803" y="17398"/>
                </a:lnTo>
                <a:lnTo>
                  <a:pt x="1047" y="17350"/>
                </a:lnTo>
                <a:lnTo>
                  <a:pt x="1339" y="17301"/>
                </a:lnTo>
                <a:lnTo>
                  <a:pt x="1874" y="17131"/>
                </a:lnTo>
                <a:lnTo>
                  <a:pt x="2312" y="17009"/>
                </a:lnTo>
                <a:lnTo>
                  <a:pt x="2677" y="16936"/>
                </a:lnTo>
                <a:lnTo>
                  <a:pt x="3018" y="16887"/>
                </a:lnTo>
                <a:lnTo>
                  <a:pt x="3723" y="16839"/>
                </a:lnTo>
                <a:lnTo>
                  <a:pt x="4088" y="16790"/>
                </a:lnTo>
                <a:lnTo>
                  <a:pt x="4429" y="16741"/>
                </a:lnTo>
                <a:lnTo>
                  <a:pt x="4769" y="16644"/>
                </a:lnTo>
                <a:lnTo>
                  <a:pt x="5110" y="16522"/>
                </a:lnTo>
                <a:lnTo>
                  <a:pt x="5159" y="16498"/>
                </a:lnTo>
                <a:lnTo>
                  <a:pt x="5207" y="16449"/>
                </a:lnTo>
                <a:lnTo>
                  <a:pt x="5353" y="16401"/>
                </a:lnTo>
                <a:lnTo>
                  <a:pt x="5499" y="16328"/>
                </a:lnTo>
                <a:lnTo>
                  <a:pt x="5645" y="16255"/>
                </a:lnTo>
                <a:lnTo>
                  <a:pt x="5791" y="16133"/>
                </a:lnTo>
                <a:lnTo>
                  <a:pt x="6035" y="15890"/>
                </a:lnTo>
                <a:lnTo>
                  <a:pt x="6254" y="15671"/>
                </a:lnTo>
                <a:lnTo>
                  <a:pt x="6959" y="14965"/>
                </a:lnTo>
                <a:lnTo>
                  <a:pt x="7641" y="14284"/>
                </a:lnTo>
                <a:lnTo>
                  <a:pt x="9101" y="12824"/>
                </a:lnTo>
                <a:lnTo>
                  <a:pt x="10536" y="11364"/>
                </a:lnTo>
                <a:lnTo>
                  <a:pt x="11218" y="10658"/>
                </a:lnTo>
                <a:lnTo>
                  <a:pt x="11875" y="9904"/>
                </a:lnTo>
                <a:lnTo>
                  <a:pt x="12531" y="9174"/>
                </a:lnTo>
                <a:lnTo>
                  <a:pt x="13213" y="8444"/>
                </a:lnTo>
                <a:lnTo>
                  <a:pt x="13870" y="7811"/>
                </a:lnTo>
                <a:lnTo>
                  <a:pt x="14527" y="7179"/>
                </a:lnTo>
                <a:lnTo>
                  <a:pt x="15184" y="6522"/>
                </a:lnTo>
                <a:lnTo>
                  <a:pt x="15500" y="6205"/>
                </a:lnTo>
                <a:lnTo>
                  <a:pt x="15816" y="5840"/>
                </a:lnTo>
                <a:lnTo>
                  <a:pt x="15889" y="5792"/>
                </a:lnTo>
                <a:lnTo>
                  <a:pt x="15987" y="5767"/>
                </a:lnTo>
                <a:lnTo>
                  <a:pt x="16060" y="5694"/>
                </a:lnTo>
                <a:lnTo>
                  <a:pt x="16108" y="5621"/>
                </a:lnTo>
                <a:lnTo>
                  <a:pt x="16133" y="5524"/>
                </a:lnTo>
                <a:lnTo>
                  <a:pt x="16376" y="5208"/>
                </a:lnTo>
                <a:lnTo>
                  <a:pt x="16595" y="4891"/>
                </a:lnTo>
                <a:lnTo>
                  <a:pt x="16814" y="4551"/>
                </a:lnTo>
                <a:lnTo>
                  <a:pt x="16984" y="4210"/>
                </a:lnTo>
                <a:lnTo>
                  <a:pt x="17106" y="3845"/>
                </a:lnTo>
                <a:lnTo>
                  <a:pt x="17203" y="3480"/>
                </a:lnTo>
                <a:lnTo>
                  <a:pt x="17228" y="3140"/>
                </a:lnTo>
                <a:lnTo>
                  <a:pt x="17203" y="2799"/>
                </a:lnTo>
                <a:lnTo>
                  <a:pt x="17130" y="2458"/>
                </a:lnTo>
                <a:lnTo>
                  <a:pt x="17009" y="2142"/>
                </a:lnTo>
                <a:lnTo>
                  <a:pt x="16863" y="1826"/>
                </a:lnTo>
                <a:lnTo>
                  <a:pt x="16668" y="1534"/>
                </a:lnTo>
                <a:lnTo>
                  <a:pt x="16449" y="1266"/>
                </a:lnTo>
                <a:lnTo>
                  <a:pt x="16230" y="998"/>
                </a:lnTo>
                <a:lnTo>
                  <a:pt x="15962" y="779"/>
                </a:lnTo>
                <a:lnTo>
                  <a:pt x="15670" y="560"/>
                </a:lnTo>
                <a:lnTo>
                  <a:pt x="15354" y="390"/>
                </a:lnTo>
                <a:lnTo>
                  <a:pt x="15013" y="244"/>
                </a:lnTo>
                <a:lnTo>
                  <a:pt x="14673" y="122"/>
                </a:lnTo>
                <a:lnTo>
                  <a:pt x="14332" y="49"/>
                </a:lnTo>
                <a:lnTo>
                  <a:pt x="13967" y="1"/>
                </a:lnTo>
                <a:close/>
              </a:path>
            </a:pathLst>
          </a:custGeom>
          <a:solidFill>
            <a:srgbClr val="0B5394"/>
          </a:solidFill>
          <a:ln>
            <a:noFill/>
          </a:ln>
        </p:spPr>
        <p:txBody>
          <a:bodyPr spcFirstLastPara="1" wrap="square" lIns="121900" tIns="121900" rIns="121900" bIns="121900" anchor="ctr" anchorCtr="0">
            <a:noAutofit/>
          </a:bodyPr>
          <a:lstStyle/>
          <a:p>
            <a:endParaRPr sz="2400"/>
          </a:p>
        </p:txBody>
      </p:sp>
    </p:spTree>
    <p:extLst>
      <p:ext uri="{BB962C8B-B14F-4D97-AF65-F5344CB8AC3E}">
        <p14:creationId xmlns:p14="http://schemas.microsoft.com/office/powerpoint/2010/main" val="1406203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279</Words>
  <Application>Microsoft Office PowerPoint</Application>
  <PresentationFormat>Geniş ekran</PresentationFormat>
  <Paragraphs>19</Paragraphs>
  <Slides>6</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Calibri Light</vt:lpstr>
      <vt:lpstr>Pangolin</vt:lpstr>
      <vt:lpstr>Office Teması</vt:lpstr>
      <vt:lpstr>DBB 404 Yabancı Dil Öğretimi</vt:lpstr>
      <vt:lpstr>PowerPoint Sunusu</vt:lpstr>
      <vt:lpstr>PowerPoint Sunusu</vt:lpstr>
      <vt:lpstr>PowerPoint Sunusu</vt:lpstr>
      <vt:lpstr>Kumaravadivelu, on büyük ölçekli strateji belirlemiştir:   1. Öğrenme olanaklarını en üst düzeye çıkarmak  2. Yanlış anlamaları en aza indirmek  3. Karşılıklı görüşmeleri kolaylaştırmak  4. Öğrenen özerkliğini geliştirmek  5. Dil farkındalığının gelişmesine yardımcı olmak  6. Öğrenen özerkliğini özendirmek  7. Dilsel girdiyi bağlamlaştırmak  8. Dil becerilerini bütünleştirmek  9. Toplumsal ilişkiyi sağlamak  10.Kültürel bilinci arttırmak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 404 Yabancı Dil Öğretimi</dc:title>
  <dc:creator>Sıla Ay</dc:creator>
  <cp:lastModifiedBy>Sıla Ay</cp:lastModifiedBy>
  <cp:revision>1</cp:revision>
  <dcterms:created xsi:type="dcterms:W3CDTF">2018-02-19T13:32:15Z</dcterms:created>
  <dcterms:modified xsi:type="dcterms:W3CDTF">2018-02-19T13:32:29Z</dcterms:modified>
</cp:coreProperties>
</file>