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Dokuzuncu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86771" y="422439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</a:t>
            </a:r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Bir çalışma yaprağının hazırlanması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Derste bir çalışma yaprağının bireysel olarak </a:t>
            </a:r>
            <a:r>
              <a:rPr lang="tr-TR" sz="2400" dirty="0" smtClean="0"/>
              <a:t>uygulanması</a:t>
            </a:r>
            <a:endParaRPr lang="tr-TR" sz="2400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004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779860" y="554845"/>
            <a:ext cx="961171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Bir çalışma yaprağının hazırlanması </a:t>
            </a:r>
            <a:endParaRPr lang="tr-TR" sz="2400" dirty="0" smtClean="0"/>
          </a:p>
          <a:p>
            <a:pPr algn="ctr"/>
            <a:r>
              <a:rPr lang="tr-TR" sz="2400" dirty="0"/>
              <a:t>Derste bir çalışma yaprağının bireysel olarak </a:t>
            </a:r>
            <a:r>
              <a:rPr lang="tr-TR" sz="2400" dirty="0" smtClean="0"/>
              <a:t>uygulanması</a:t>
            </a:r>
            <a:endParaRPr lang="tr-TR" sz="24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2114396" y="2264403"/>
            <a:ext cx="961171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İlgili haftadaki kazanıma ya da üniteye yönelik bir çalışma yaprağının hazırlanması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Hazırlanan çalışma yaprağının bütün sınıfa uygulanması,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Uygulanan çalışma yapraklarının değerlendirilmesi,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Değerlendirme sonuçlarının raporlandırılması,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Raporun sunulması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77626816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63</Words>
  <Application>Microsoft Office PowerPoint</Application>
  <PresentationFormat>Geniş ekran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13</cp:revision>
  <dcterms:created xsi:type="dcterms:W3CDTF">2017-01-30T13:43:04Z</dcterms:created>
  <dcterms:modified xsi:type="dcterms:W3CDTF">2017-02-07T10:01:31Z</dcterms:modified>
</cp:coreProperties>
</file>