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77" r:id="rId11"/>
    <p:sldId id="279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/>
              <a:t>Aksoy, Y. (2011). Çocuk Oyun </a:t>
            </a:r>
            <a:r>
              <a:rPr lang="tr-TR" dirty="0" err="1"/>
              <a:t>Alanlari</a:t>
            </a:r>
            <a:r>
              <a:rPr lang="tr-TR" dirty="0"/>
              <a:t> Üzerine Bir </a:t>
            </a:r>
            <a:r>
              <a:rPr lang="tr-TR" dirty="0" err="1"/>
              <a:t>Araştirma</a:t>
            </a:r>
            <a:r>
              <a:rPr lang="tr-TR" dirty="0"/>
              <a:t> İstanbul, Isparta, Eskişehir, Erzurum, Kayseri, Ankara, Zonguldak ve Trabzon İlleri Örneği. </a:t>
            </a:r>
            <a:r>
              <a:rPr lang="tr-TR" i="1" dirty="0"/>
              <a:t>İstanbul Aydın Üniversitesi Dergisi</a:t>
            </a:r>
            <a:r>
              <a:rPr lang="tr-TR" dirty="0"/>
              <a:t>, </a:t>
            </a:r>
            <a:r>
              <a:rPr lang="tr-TR" i="1" dirty="0"/>
              <a:t>3</a:t>
            </a:r>
            <a:r>
              <a:rPr lang="tr-TR" dirty="0"/>
              <a:t>(11), 82-106.</a:t>
            </a:r>
            <a:r>
              <a:rPr lang="tr-TR" dirty="0" smtClean="0"/>
              <a:t>Aksu</a:t>
            </a:r>
            <a:r>
              <a:rPr lang="tr-TR" dirty="0"/>
              <a:t>, Ö. V., &amp; Demirel, Ö. (2011). Trabzon kenti ilköğretim okul bahçelerinde tasarım ve alan kullanımları. </a:t>
            </a:r>
            <a:r>
              <a:rPr lang="tr-TR" i="1" dirty="0"/>
              <a:t>SDÜ Orman Fakültesi Dergisi</a:t>
            </a:r>
            <a:r>
              <a:rPr lang="tr-TR" dirty="0"/>
              <a:t>, </a:t>
            </a:r>
            <a:r>
              <a:rPr lang="tr-TR" i="1" dirty="0"/>
              <a:t>12</a:t>
            </a:r>
            <a:r>
              <a:rPr lang="tr-TR" dirty="0"/>
              <a:t>(1), 40-46</a:t>
            </a:r>
            <a:r>
              <a:rPr lang="tr-TR" dirty="0" smtClean="0"/>
              <a:t>.</a:t>
            </a:r>
          </a:p>
          <a:p>
            <a:r>
              <a:rPr lang="tr-TR" dirty="0"/>
              <a:t>Ertuğrul, T. A. L. U., &amp; YÜZBAŞIOĞLU, F. (2020). Geleneksel Sokak Oyunlarının Çocuk Gelişimine Katkılarının “Rafadan Tayfa” Çizgi Filmi Üzerinden İncelenmesi. </a:t>
            </a:r>
            <a:r>
              <a:rPr lang="tr-TR" i="1" dirty="0"/>
              <a:t>Ulusal Eğitim Akademisi Dergisi</a:t>
            </a:r>
            <a:r>
              <a:rPr lang="tr-TR" dirty="0"/>
              <a:t>, </a:t>
            </a:r>
            <a:r>
              <a:rPr lang="tr-TR" i="1" dirty="0"/>
              <a:t>4</a:t>
            </a:r>
            <a:r>
              <a:rPr lang="tr-TR" dirty="0"/>
              <a:t>(2), 148-162.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Okul dışı öğrenme ortamlarına neden ihtiyaç duyulur?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SOKAKLAR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Çocuklar için en önemli oyun alanlarından biridir</a:t>
            </a:r>
          </a:p>
          <a:p>
            <a:endParaRPr lang="tr-TR" sz="2800" dirty="0"/>
          </a:p>
          <a:p>
            <a:r>
              <a:rPr lang="tr-TR" sz="2800" dirty="0" smtClean="0"/>
              <a:t>Geleneksel çocuk oyunlarının </a:t>
            </a:r>
          </a:p>
          <a:p>
            <a:r>
              <a:rPr lang="tr-TR" sz="2800" dirty="0" smtClean="0"/>
              <a:t>gerçekleştirildiği mekanlar genelde sokaklardır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10597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SOKAKLAR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Çocuklar için sınırsız hareket imkanı </a:t>
            </a:r>
          </a:p>
          <a:p>
            <a:r>
              <a:rPr lang="tr-TR" sz="2800" dirty="0" smtClean="0"/>
              <a:t>Sunar</a:t>
            </a:r>
          </a:p>
          <a:p>
            <a:endParaRPr lang="tr-TR" sz="2800" dirty="0"/>
          </a:p>
          <a:p>
            <a:r>
              <a:rPr lang="tr-TR" sz="2800" dirty="0" smtClean="0"/>
              <a:t>Çocuklar için yenilik kaynağı olan bir </a:t>
            </a:r>
          </a:p>
          <a:p>
            <a:r>
              <a:rPr lang="tr-TR" sz="2800" dirty="0" smtClean="0"/>
              <a:t>mekandır</a:t>
            </a:r>
          </a:p>
        </p:txBody>
      </p:sp>
    </p:spTree>
    <p:extLst>
      <p:ext uri="{BB962C8B-B14F-4D97-AF65-F5344CB8AC3E}">
        <p14:creationId xmlns:p14="http://schemas.microsoft.com/office/powerpoint/2010/main" val="250773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SOKAKLAR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Sürekli yeni fırsatlarla çocuğun karşısına çıkar</a:t>
            </a:r>
          </a:p>
          <a:p>
            <a:r>
              <a:rPr lang="tr-TR" sz="2800" dirty="0" smtClean="0"/>
              <a:t>Fiziksel özellikleri bağlamında çocuklara özgürlük sunar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902562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SOKAKLAR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128792" cy="3384376"/>
          </a:xfrm>
        </p:spPr>
        <p:txBody>
          <a:bodyPr/>
          <a:lstStyle/>
          <a:p>
            <a:r>
              <a:rPr lang="tr-TR" sz="2800" dirty="0" smtClean="0"/>
              <a:t>Eve yakı bir ortam olması hem çocuklar hem ebeveynler için avantajdır.</a:t>
            </a:r>
          </a:p>
          <a:p>
            <a:r>
              <a:rPr lang="tr-TR" sz="2800" dirty="0" smtClean="0"/>
              <a:t>Kent merkezlerinin vazgeçilmez oyun alanlarıdır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62056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SOKAKLAR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547664" y="2204865"/>
            <a:ext cx="7416824" cy="3384376"/>
          </a:xfrm>
        </p:spPr>
        <p:txBody>
          <a:bodyPr/>
          <a:lstStyle/>
          <a:p>
            <a:r>
              <a:rPr lang="tr-TR" sz="2800" dirty="0" smtClean="0"/>
              <a:t>Sokaklar arkadaş ilişkilerini desteklemekte, Problem çözme becerisinin gelişimini desteklemektedir</a:t>
            </a:r>
          </a:p>
          <a:p>
            <a:r>
              <a:rPr lang="tr-TR" sz="2800" dirty="0" smtClean="0"/>
              <a:t>Sosyal duygusal gelişim üzerine ciddi katkıları bulunmaktadır</a:t>
            </a:r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26045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ORTAMLARI BAĞLAMINDA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SOKAKLAR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547664" y="2204865"/>
            <a:ext cx="7416824" cy="3384376"/>
          </a:xfrm>
        </p:spPr>
        <p:txBody>
          <a:bodyPr/>
          <a:lstStyle/>
          <a:p>
            <a:r>
              <a:rPr lang="tr-TR" sz="2800" dirty="0" smtClean="0"/>
              <a:t>Aynı zamanda bilişsel gelişimin desteklenmesine yardımcı olur</a:t>
            </a:r>
          </a:p>
          <a:p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75422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306</Words>
  <Application>Microsoft Office PowerPoint</Application>
  <PresentationFormat>Ekran Gösterisi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OKUL DIŞI ÖĞRENME ORTAMLARI BAĞLAMINDA SOKAKLAR</vt:lpstr>
      <vt:lpstr>OKUL DIŞI ÖĞRENME ORTAMLARI BAĞLAMINDA SOKAKLAR</vt:lpstr>
      <vt:lpstr>OKUL DIŞI ÖĞRENME ORTAMLARI BAĞLAMINDA SOKAKLAR</vt:lpstr>
      <vt:lpstr>OKUL DIŞI ÖĞRENME ORTAMLARI BAĞLAMINDA SOKAKLAR</vt:lpstr>
      <vt:lpstr>OKUL DIŞI ÖĞRENME ORTAMLARI BAĞLAMINDA SOKAKLAR</vt:lpstr>
      <vt:lpstr>OKUL DIŞI ÖĞRENME ORTAMLARI BAĞLAMINDA SOKAKLAR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69</cp:revision>
  <dcterms:created xsi:type="dcterms:W3CDTF">2014-04-01T16:35:38Z</dcterms:created>
  <dcterms:modified xsi:type="dcterms:W3CDTF">2021-03-15T12:31:28Z</dcterms:modified>
</cp:coreProperties>
</file>