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7" r:id="rId4"/>
    <p:sldId id="282" r:id="rId5"/>
    <p:sldId id="283" r:id="rId6"/>
    <p:sldId id="284" r:id="rId7"/>
    <p:sldId id="285" r:id="rId8"/>
    <p:sldId id="286" r:id="rId9"/>
    <p:sldId id="287" r:id="rId10"/>
    <p:sldId id="277" r:id="rId11"/>
    <p:sldId id="279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CC3300"/>
    <a:srgbClr val="006600"/>
    <a:srgbClr val="750B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3A1EB-77EB-4FB1-A3FB-119AA26A8338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2A3AF-77B5-4441-B746-BD6F63AA1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9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28184" y="4653136"/>
            <a:ext cx="27363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Prof. Dr. Aysel KÖKSAL AKYOL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38890" y="2178792"/>
            <a:ext cx="44999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CGM 402 – OKUL DIŞI ÖĞRENME ORTAMLARI</a:t>
            </a:r>
            <a:endParaRPr lang="en-US" altLang="ko-KR" sz="3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tr-TR" dirty="0"/>
              <a:t>Aksoy, Y. (2011). Çocuk Oyun </a:t>
            </a:r>
            <a:r>
              <a:rPr lang="tr-TR" dirty="0" err="1"/>
              <a:t>Alanlari</a:t>
            </a:r>
            <a:r>
              <a:rPr lang="tr-TR" dirty="0"/>
              <a:t> Üzerine Bir </a:t>
            </a:r>
            <a:r>
              <a:rPr lang="tr-TR" dirty="0" err="1"/>
              <a:t>Araştirma</a:t>
            </a:r>
            <a:r>
              <a:rPr lang="tr-TR" dirty="0"/>
              <a:t> İstanbul, Isparta, Eskişehir, Erzurum, Kayseri, Ankara, Zonguldak ve Trabzon İlleri Örneği. </a:t>
            </a:r>
            <a:r>
              <a:rPr lang="tr-TR" i="1" dirty="0"/>
              <a:t>İstanbul Aydın Üniversitesi Dergisi</a:t>
            </a:r>
            <a:r>
              <a:rPr lang="tr-TR" dirty="0"/>
              <a:t>, </a:t>
            </a:r>
            <a:r>
              <a:rPr lang="tr-TR" i="1" dirty="0"/>
              <a:t>3</a:t>
            </a:r>
            <a:r>
              <a:rPr lang="tr-TR" dirty="0"/>
              <a:t>(11), 82-106.</a:t>
            </a:r>
            <a:r>
              <a:rPr lang="tr-TR" dirty="0" smtClean="0"/>
              <a:t>Aksu</a:t>
            </a:r>
            <a:r>
              <a:rPr lang="tr-TR" dirty="0"/>
              <a:t>, Ö. V., &amp; Demirel, Ö. (2011). Trabzon kenti ilköğretim okul bahçelerinde tasarım ve alan kullanımları. </a:t>
            </a:r>
            <a:r>
              <a:rPr lang="tr-TR" i="1" dirty="0"/>
              <a:t>SDÜ Orman Fakültesi Dergisi</a:t>
            </a:r>
            <a:r>
              <a:rPr lang="tr-TR" dirty="0"/>
              <a:t>, </a:t>
            </a:r>
            <a:r>
              <a:rPr lang="tr-TR" i="1" dirty="0"/>
              <a:t>12</a:t>
            </a:r>
            <a:r>
              <a:rPr lang="tr-TR" dirty="0"/>
              <a:t>(1), 40-46</a:t>
            </a:r>
            <a:r>
              <a:rPr lang="tr-TR" dirty="0" smtClean="0"/>
              <a:t>.</a:t>
            </a:r>
          </a:p>
          <a:p>
            <a:r>
              <a:rPr lang="tr-TR" dirty="0"/>
              <a:t>Ertuğrul, T. A. L. U., &amp; YÜZBAŞIOĞLU, F. (2020). Geleneksel Sokak Oyunlarının Çocuk Gelişimine Katkılarının “Rafadan Tayfa” Çizgi Filmi Üzerinden İncelenmesi. </a:t>
            </a:r>
            <a:r>
              <a:rPr lang="tr-TR" i="1" dirty="0"/>
              <a:t>Ulusal Eğitim Akademisi Dergisi</a:t>
            </a:r>
            <a:r>
              <a:rPr lang="tr-TR" dirty="0"/>
              <a:t>, </a:t>
            </a:r>
            <a:r>
              <a:rPr lang="tr-TR" i="1" dirty="0"/>
              <a:t>4</a:t>
            </a:r>
            <a:r>
              <a:rPr lang="tr-TR" dirty="0"/>
              <a:t>(2), 148-162.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6781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611560" y="1484784"/>
            <a:ext cx="8229600" cy="1152128"/>
          </a:xfrm>
        </p:spPr>
        <p:txBody>
          <a:bodyPr/>
          <a:lstStyle/>
          <a:p>
            <a:pPr algn="ctr"/>
            <a:r>
              <a:rPr lang="tr-TR" altLang="ko-KR" sz="3200" b="1" dirty="0" smtClean="0">
                <a:solidFill>
                  <a:srgbClr val="FFCC00"/>
                </a:solidFill>
              </a:rPr>
              <a:t>Okul dışı öğrenme ortamlarına neden ihtiyaç duyulur?</a:t>
            </a:r>
            <a:endParaRPr lang="ko-KR" altLang="en-US" sz="3200" b="1" dirty="0">
              <a:solidFill>
                <a:srgbClr val="FFCC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2850488"/>
            <a:ext cx="5698976" cy="136815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Sohbet bölümünden yazabilirsiniz.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Bir kağıda yazıp ekrandan gösterebilirsiniz.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Sözsüz anlatabilirsiniz?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Siz nasıl anlatmak isterseniz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 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8" name="İçerik Yer Tutucusu 1"/>
          <p:cNvSpPr txBox="1">
            <a:spLocks/>
          </p:cNvSpPr>
          <p:nvPr/>
        </p:nvSpPr>
        <p:spPr>
          <a:xfrm>
            <a:off x="2339752" y="4725144"/>
            <a:ext cx="6264696" cy="136815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söylenenleri not aslın</a:t>
            </a:r>
            <a:r>
              <a:rPr lang="tr-TR" b="1" dirty="0" smtClean="0"/>
              <a:t>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sohbetten yazılanları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diğer yöntemlerle söylenenleri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r>
              <a:rPr lang="tr-TR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ORTAMLARI BAĞLAMINDA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SOKAKLAR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Çocuklar için en önemli oyun alanlarından biridir</a:t>
            </a:r>
          </a:p>
          <a:p>
            <a:endParaRPr lang="tr-TR" sz="2800" dirty="0"/>
          </a:p>
          <a:p>
            <a:r>
              <a:rPr lang="tr-TR" sz="2800" dirty="0" smtClean="0"/>
              <a:t>Geleneksel çocuk oyunlarının </a:t>
            </a:r>
          </a:p>
          <a:p>
            <a:r>
              <a:rPr lang="tr-TR" sz="2800" dirty="0" smtClean="0"/>
              <a:t>gerçekleştirildiği mekanlar genelde sokaklardır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10597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ORTAMLARI BAĞLAMINDA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SOKAKLAR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128792" cy="3384376"/>
          </a:xfrm>
        </p:spPr>
        <p:txBody>
          <a:bodyPr/>
          <a:lstStyle/>
          <a:p>
            <a:r>
              <a:rPr lang="tr-TR" sz="2800" dirty="0" smtClean="0"/>
              <a:t>Çocuklar için sınırsız hareket imkanı </a:t>
            </a:r>
          </a:p>
          <a:p>
            <a:r>
              <a:rPr lang="tr-TR" sz="2800" dirty="0" smtClean="0"/>
              <a:t>Sunar</a:t>
            </a:r>
          </a:p>
          <a:p>
            <a:endParaRPr lang="tr-TR" sz="2800" dirty="0"/>
          </a:p>
          <a:p>
            <a:r>
              <a:rPr lang="tr-TR" sz="2800" dirty="0" smtClean="0"/>
              <a:t>Çocuklar için yenilik kaynağı olan bir </a:t>
            </a:r>
          </a:p>
          <a:p>
            <a:r>
              <a:rPr lang="tr-TR" sz="2800" dirty="0" smtClean="0"/>
              <a:t>mekandır</a:t>
            </a:r>
          </a:p>
        </p:txBody>
      </p:sp>
    </p:spTree>
    <p:extLst>
      <p:ext uri="{BB962C8B-B14F-4D97-AF65-F5344CB8AC3E}">
        <p14:creationId xmlns:p14="http://schemas.microsoft.com/office/powerpoint/2010/main" val="250773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ORTAMLARI BAĞLAMINDA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SOKAKLAR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128792" cy="3384376"/>
          </a:xfrm>
        </p:spPr>
        <p:txBody>
          <a:bodyPr/>
          <a:lstStyle/>
          <a:p>
            <a:r>
              <a:rPr lang="tr-TR" sz="2800" dirty="0" smtClean="0"/>
              <a:t>Sürekli yeni fırsatlarla çocuğun karşısına çıkar</a:t>
            </a:r>
          </a:p>
          <a:p>
            <a:r>
              <a:rPr lang="tr-TR" sz="2800" dirty="0" smtClean="0"/>
              <a:t>Fiziksel özellikleri bağlamında çocuklara özgürlük sunar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902562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ORTAMLARI BAĞLAMINDA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SOKAKLAR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128792" cy="3384376"/>
          </a:xfrm>
        </p:spPr>
        <p:txBody>
          <a:bodyPr/>
          <a:lstStyle/>
          <a:p>
            <a:r>
              <a:rPr lang="tr-TR" sz="2800" dirty="0" smtClean="0"/>
              <a:t>Eve yakı bir ortam olması hem çocuklar hem ebeveynler için avantajdır.</a:t>
            </a:r>
          </a:p>
          <a:p>
            <a:r>
              <a:rPr lang="tr-TR" sz="2800" dirty="0" smtClean="0"/>
              <a:t>Kent merkezlerinin vazgeçilmez oyun alanlarıdır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62056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ORTAMLARI BAĞLAMINDA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SOKAKLAR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547664" y="2204865"/>
            <a:ext cx="7416824" cy="3384376"/>
          </a:xfrm>
        </p:spPr>
        <p:txBody>
          <a:bodyPr/>
          <a:lstStyle/>
          <a:p>
            <a:r>
              <a:rPr lang="tr-TR" sz="2800" dirty="0" smtClean="0"/>
              <a:t>Sokaklar arkadaş ilişkilerini desteklemekte, Problem çözme becerisinin gelişimini desteklemektedir</a:t>
            </a:r>
          </a:p>
          <a:p>
            <a:r>
              <a:rPr lang="tr-TR" sz="2800" dirty="0" smtClean="0"/>
              <a:t>Sosyal duygusal gelişim üzerine ciddi katkıları bulunmaktadır</a:t>
            </a:r>
            <a:endParaRPr lang="tr-TR" sz="2800" dirty="0" smtClean="0"/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26045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ORTAMLARI BAĞLAMINDA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SOKAKLAR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547664" y="2204865"/>
            <a:ext cx="7416824" cy="3384376"/>
          </a:xfrm>
        </p:spPr>
        <p:txBody>
          <a:bodyPr/>
          <a:lstStyle/>
          <a:p>
            <a:r>
              <a:rPr lang="tr-TR" sz="2800" dirty="0" smtClean="0"/>
              <a:t>Aynı zamanda bilişsel gelişimin desteklenmesine yardımcı olur</a:t>
            </a:r>
          </a:p>
          <a:p>
            <a:endParaRPr lang="tr-TR" sz="2800" dirty="0" smtClean="0"/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75422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5776" y="332656"/>
            <a:ext cx="5056076" cy="1152128"/>
          </a:xfrm>
        </p:spPr>
        <p:txBody>
          <a:bodyPr/>
          <a:lstStyle/>
          <a:p>
            <a:r>
              <a:rPr lang="tr-TR" sz="3600" dirty="0">
                <a:solidFill>
                  <a:srgbClr val="006600"/>
                </a:solidFill>
              </a:rPr>
              <a:t>Bu günlük bu kadar </a:t>
            </a:r>
            <a:r>
              <a:rPr lang="tr-TR" sz="36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</a:t>
            </a:r>
            <a:endParaRPr lang="tr-TR" sz="3600" dirty="0">
              <a:solidFill>
                <a:srgbClr val="0066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56792"/>
            <a:ext cx="4010198" cy="493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7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306</Words>
  <Application>Microsoft Office PowerPoint</Application>
  <PresentationFormat>Ekran Gösterisi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Calibri</vt:lpstr>
      <vt:lpstr>Wingdings</vt:lpstr>
      <vt:lpstr>Office Theme</vt:lpstr>
      <vt:lpstr>Custom Design</vt:lpstr>
      <vt:lpstr>PowerPoint Sunusu</vt:lpstr>
      <vt:lpstr> </vt:lpstr>
      <vt:lpstr>OKUL DIŞI ÖĞRENME ORTAMLARI BAĞLAMINDA SOKAKLAR</vt:lpstr>
      <vt:lpstr>OKUL DIŞI ÖĞRENME ORTAMLARI BAĞLAMINDA SOKAKLAR</vt:lpstr>
      <vt:lpstr>OKUL DIŞI ÖĞRENME ORTAMLARI BAĞLAMINDA SOKAKLAR</vt:lpstr>
      <vt:lpstr>OKUL DIŞI ÖĞRENME ORTAMLARI BAĞLAMINDA SOKAKLAR</vt:lpstr>
      <vt:lpstr>OKUL DIŞI ÖĞRENME ORTAMLARI BAĞLAMINDA SOKAKLAR</vt:lpstr>
      <vt:lpstr>OKUL DIŞI ÖĞRENME ORTAMLARI BAĞLAMINDA SOKAKLAR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sebahat</cp:lastModifiedBy>
  <cp:revision>69</cp:revision>
  <dcterms:created xsi:type="dcterms:W3CDTF">2014-04-01T16:35:38Z</dcterms:created>
  <dcterms:modified xsi:type="dcterms:W3CDTF">2021-03-15T12:31:28Z</dcterms:modified>
</cp:coreProperties>
</file>