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69" r:id="rId5"/>
    <p:sldId id="272" r:id="rId6"/>
    <p:sldId id="259" r:id="rId7"/>
    <p:sldId id="260" r:id="rId8"/>
    <p:sldId id="261" r:id="rId9"/>
    <p:sldId id="262" r:id="rId10"/>
    <p:sldId id="273" r:id="rId11"/>
    <p:sldId id="268" r:id="rId12"/>
    <p:sldId id="265" r:id="rId13"/>
    <p:sldId id="266" r:id="rId14"/>
    <p:sldId id="271"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0.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image" Target="../media/image4.jpg"/><Relationship Id="rId6" Type="http://schemas.openxmlformats.org/officeDocument/2006/relationships/image" Target="../media/image9.jpg"/><Relationship Id="rId5" Type="http://schemas.openxmlformats.org/officeDocument/2006/relationships/image" Target="../media/image8.jpeg"/><Relationship Id="rId4" Type="http://schemas.openxmlformats.org/officeDocument/2006/relationships/image" Target="../media/image7.jpg"/></Relationships>
</file>

<file path=ppt/diagrams/_rels/drawing10.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image" Target="../media/image4.jpg"/><Relationship Id="rId6" Type="http://schemas.openxmlformats.org/officeDocument/2006/relationships/image" Target="../media/image9.jpg"/><Relationship Id="rId5" Type="http://schemas.openxmlformats.org/officeDocument/2006/relationships/image" Target="../media/image8.jpeg"/><Relationship Id="rId4" Type="http://schemas.openxmlformats.org/officeDocument/2006/relationships/image" Target="../media/image7.jp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B02D917-B6F9-4ECA-9303-0D45D907A11B}" type="doc">
      <dgm:prSet loTypeId="urn:microsoft.com/office/officeart/2005/8/layout/venn1" loCatId="relationship" qsTypeId="urn:microsoft.com/office/officeart/2005/8/quickstyle/simple1" qsCatId="simple" csTypeId="urn:microsoft.com/office/officeart/2005/8/colors/accent1_2" csCatId="accent1"/>
      <dgm:spPr/>
      <dgm:t>
        <a:bodyPr/>
        <a:lstStyle/>
        <a:p>
          <a:endParaRPr lang="tr-TR"/>
        </a:p>
      </dgm:t>
    </dgm:pt>
    <dgm:pt modelId="{BF5A4BA6-3E83-4071-8AFD-98008E6B0A9D}">
      <dgm:prSet/>
      <dgm:spPr/>
      <dgm:t>
        <a:bodyPr/>
        <a:lstStyle/>
        <a:p>
          <a:pPr rtl="0"/>
          <a:r>
            <a:rPr lang="tr-TR" dirty="0">
              <a:solidFill>
                <a:schemeClr val="tx1"/>
              </a:solidFill>
            </a:rPr>
            <a:t>Yetişkinlere ve okul dışındakilere, örgün eğitim dışında veya yanında resmi yada özel kurumlarca dini bilgilerini artırmak, dini anlayışlarını geliştirerek hayatın dinî boyutunu yorumlamalarına yardımcı olmak amacıyla verilen planlı, amaçlı din eğitimidir.</a:t>
          </a:r>
        </a:p>
      </dgm:t>
    </dgm:pt>
    <dgm:pt modelId="{34BCC2B0-1B87-440C-92D0-1FD8E096AC4F}" type="parTrans" cxnId="{C7FC5521-FCAF-4921-985C-697ADFFF655C}">
      <dgm:prSet/>
      <dgm:spPr/>
      <dgm:t>
        <a:bodyPr/>
        <a:lstStyle/>
        <a:p>
          <a:endParaRPr lang="tr-TR"/>
        </a:p>
      </dgm:t>
    </dgm:pt>
    <dgm:pt modelId="{86904E8F-0172-4FDA-91D8-D6E283A0412B}" type="sibTrans" cxnId="{C7FC5521-FCAF-4921-985C-697ADFFF655C}">
      <dgm:prSet/>
      <dgm:spPr/>
      <dgm:t>
        <a:bodyPr/>
        <a:lstStyle/>
        <a:p>
          <a:endParaRPr lang="tr-TR"/>
        </a:p>
      </dgm:t>
    </dgm:pt>
    <dgm:pt modelId="{2F75630C-9637-473E-B04C-1326C52CA54D}" type="pres">
      <dgm:prSet presAssocID="{AB02D917-B6F9-4ECA-9303-0D45D907A11B}" presName="compositeShape" presStyleCnt="0">
        <dgm:presLayoutVars>
          <dgm:chMax val="7"/>
          <dgm:dir/>
          <dgm:resizeHandles val="exact"/>
        </dgm:presLayoutVars>
      </dgm:prSet>
      <dgm:spPr/>
    </dgm:pt>
    <dgm:pt modelId="{F66ACE96-3C34-49CC-B0BF-FC46B5CF81BD}" type="pres">
      <dgm:prSet presAssocID="{BF5A4BA6-3E83-4071-8AFD-98008E6B0A9D}" presName="circ1TxSh" presStyleLbl="vennNode1" presStyleIdx="0" presStyleCnt="1"/>
      <dgm:spPr/>
    </dgm:pt>
  </dgm:ptLst>
  <dgm:cxnLst>
    <dgm:cxn modelId="{C7FC5521-FCAF-4921-985C-697ADFFF655C}" srcId="{AB02D917-B6F9-4ECA-9303-0D45D907A11B}" destId="{BF5A4BA6-3E83-4071-8AFD-98008E6B0A9D}" srcOrd="0" destOrd="0" parTransId="{34BCC2B0-1B87-440C-92D0-1FD8E096AC4F}" sibTransId="{86904E8F-0172-4FDA-91D8-D6E283A0412B}"/>
    <dgm:cxn modelId="{D5F0B022-FEBF-4C8D-B132-9C904823CB39}" type="presOf" srcId="{AB02D917-B6F9-4ECA-9303-0D45D907A11B}" destId="{2F75630C-9637-473E-B04C-1326C52CA54D}" srcOrd="0" destOrd="0" presId="urn:microsoft.com/office/officeart/2005/8/layout/venn1"/>
    <dgm:cxn modelId="{9E89F5BF-7AA3-4A71-8E81-F09863076D8D}" type="presOf" srcId="{BF5A4BA6-3E83-4071-8AFD-98008E6B0A9D}" destId="{F66ACE96-3C34-49CC-B0BF-FC46B5CF81BD}" srcOrd="0" destOrd="0" presId="urn:microsoft.com/office/officeart/2005/8/layout/venn1"/>
    <dgm:cxn modelId="{2C69C9C6-E26B-4D8D-8D5C-B5CFF3DA15B6}" type="presParOf" srcId="{2F75630C-9637-473E-B04C-1326C52CA54D}" destId="{F66ACE96-3C34-49CC-B0BF-FC46B5CF81BD}" srcOrd="0"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1140C3ED-054E-4E71-8517-1825F464319E}" type="doc">
      <dgm:prSet loTypeId="urn:microsoft.com/office/officeart/2008/layout/PictureStrips" loCatId="list" qsTypeId="urn:microsoft.com/office/officeart/2005/8/quickstyle/simple1" qsCatId="simple" csTypeId="urn:microsoft.com/office/officeart/2005/8/colors/accent1_1" csCatId="accent1" phldr="1"/>
      <dgm:spPr/>
      <dgm:t>
        <a:bodyPr/>
        <a:lstStyle/>
        <a:p>
          <a:endParaRPr lang="tr-TR"/>
        </a:p>
      </dgm:t>
    </dgm:pt>
    <dgm:pt modelId="{62EC175B-1A10-4E5E-B20E-03971AB133B7}">
      <dgm:prSet/>
      <dgm:spPr/>
      <dgm:t>
        <a:bodyPr/>
        <a:lstStyle/>
        <a:p>
          <a:pPr rtl="0"/>
          <a:r>
            <a:rPr lang="tr-TR"/>
            <a:t>Hutbe</a:t>
          </a:r>
        </a:p>
      </dgm:t>
    </dgm:pt>
    <dgm:pt modelId="{314B5518-C06E-4A7E-B1B5-4A2A666E0823}" type="parTrans" cxnId="{0D4C7E0F-470A-4F07-9789-103BBC9F8872}">
      <dgm:prSet/>
      <dgm:spPr/>
      <dgm:t>
        <a:bodyPr/>
        <a:lstStyle/>
        <a:p>
          <a:endParaRPr lang="tr-TR"/>
        </a:p>
      </dgm:t>
    </dgm:pt>
    <dgm:pt modelId="{99875995-32C0-4720-B622-C8D1C19E90E9}" type="sibTrans" cxnId="{0D4C7E0F-470A-4F07-9789-103BBC9F8872}">
      <dgm:prSet/>
      <dgm:spPr/>
      <dgm:t>
        <a:bodyPr/>
        <a:lstStyle/>
        <a:p>
          <a:endParaRPr lang="tr-TR"/>
        </a:p>
      </dgm:t>
    </dgm:pt>
    <dgm:pt modelId="{63E42A50-95E4-4D35-91F5-0CE8D68B79F3}">
      <dgm:prSet/>
      <dgm:spPr/>
      <dgm:t>
        <a:bodyPr/>
        <a:lstStyle/>
        <a:p>
          <a:pPr rtl="0"/>
          <a:r>
            <a:rPr lang="tr-TR"/>
            <a:t>Vaaz</a:t>
          </a:r>
        </a:p>
      </dgm:t>
    </dgm:pt>
    <dgm:pt modelId="{F50347FF-5F4E-498A-A0A4-255BA7AEF60B}" type="parTrans" cxnId="{3933014D-6B55-432C-976B-271454A5C7E5}">
      <dgm:prSet/>
      <dgm:spPr/>
      <dgm:t>
        <a:bodyPr/>
        <a:lstStyle/>
        <a:p>
          <a:endParaRPr lang="tr-TR"/>
        </a:p>
      </dgm:t>
    </dgm:pt>
    <dgm:pt modelId="{B07D57D1-621C-43C9-AFB9-BFA6C3DCDC1C}" type="sibTrans" cxnId="{3933014D-6B55-432C-976B-271454A5C7E5}">
      <dgm:prSet/>
      <dgm:spPr/>
      <dgm:t>
        <a:bodyPr/>
        <a:lstStyle/>
        <a:p>
          <a:endParaRPr lang="tr-TR"/>
        </a:p>
      </dgm:t>
    </dgm:pt>
    <dgm:pt modelId="{449A83B7-78A0-4FC8-A478-7480C8EE89B6}">
      <dgm:prSet/>
      <dgm:spPr/>
      <dgm:t>
        <a:bodyPr/>
        <a:lstStyle/>
        <a:p>
          <a:pPr rtl="0"/>
          <a:r>
            <a:rPr lang="tr-TR"/>
            <a:t>Kuran Kursları</a:t>
          </a:r>
        </a:p>
      </dgm:t>
    </dgm:pt>
    <dgm:pt modelId="{E0BE47F9-68FD-499F-B04F-4B1E19E4EB28}" type="parTrans" cxnId="{219A3762-9C6D-47F2-873C-90BEC41E7A09}">
      <dgm:prSet/>
      <dgm:spPr/>
      <dgm:t>
        <a:bodyPr/>
        <a:lstStyle/>
        <a:p>
          <a:endParaRPr lang="tr-TR"/>
        </a:p>
      </dgm:t>
    </dgm:pt>
    <dgm:pt modelId="{6A73E873-4115-41F4-954C-48F0A9D1F918}" type="sibTrans" cxnId="{219A3762-9C6D-47F2-873C-90BEC41E7A09}">
      <dgm:prSet/>
      <dgm:spPr/>
      <dgm:t>
        <a:bodyPr/>
        <a:lstStyle/>
        <a:p>
          <a:endParaRPr lang="tr-TR"/>
        </a:p>
      </dgm:t>
    </dgm:pt>
    <dgm:pt modelId="{D16E67B8-C700-4CBC-B22A-022EBE7E77C1}">
      <dgm:prSet/>
      <dgm:spPr/>
      <dgm:t>
        <a:bodyPr/>
        <a:lstStyle/>
        <a:p>
          <a:pPr rtl="0"/>
          <a:r>
            <a:rPr lang="tr-TR"/>
            <a:t>Merkez İrşad Ekipleri</a:t>
          </a:r>
        </a:p>
      </dgm:t>
    </dgm:pt>
    <dgm:pt modelId="{BB7CFF97-AD8C-4AC5-9D97-AEA4CFACDD51}" type="parTrans" cxnId="{B54A1B78-8AF0-4AC9-A659-B77E5EB2E245}">
      <dgm:prSet/>
      <dgm:spPr/>
      <dgm:t>
        <a:bodyPr/>
        <a:lstStyle/>
        <a:p>
          <a:endParaRPr lang="tr-TR"/>
        </a:p>
      </dgm:t>
    </dgm:pt>
    <dgm:pt modelId="{DDF9447F-E2C0-4970-804F-05A2A790E529}" type="sibTrans" cxnId="{B54A1B78-8AF0-4AC9-A659-B77E5EB2E245}">
      <dgm:prSet/>
      <dgm:spPr/>
      <dgm:t>
        <a:bodyPr/>
        <a:lstStyle/>
        <a:p>
          <a:endParaRPr lang="tr-TR"/>
        </a:p>
      </dgm:t>
    </dgm:pt>
    <dgm:pt modelId="{1DFDBE2C-54E0-42A6-A9FC-6593317E8952}">
      <dgm:prSet/>
      <dgm:spPr/>
      <dgm:t>
        <a:bodyPr/>
        <a:lstStyle/>
        <a:p>
          <a:pPr rtl="0"/>
          <a:r>
            <a:rPr lang="tr-TR"/>
            <a:t>Konferans, Panel ve Sempozyumlar</a:t>
          </a:r>
        </a:p>
      </dgm:t>
    </dgm:pt>
    <dgm:pt modelId="{A671B891-7521-4AA4-9718-F4A04A748974}" type="parTrans" cxnId="{BF84882E-9AEF-4C1C-9614-099098C8E8B5}">
      <dgm:prSet/>
      <dgm:spPr/>
      <dgm:t>
        <a:bodyPr/>
        <a:lstStyle/>
        <a:p>
          <a:endParaRPr lang="tr-TR"/>
        </a:p>
      </dgm:t>
    </dgm:pt>
    <dgm:pt modelId="{B49F0FAB-7AAA-4E36-B6DA-E0C091897132}" type="sibTrans" cxnId="{BF84882E-9AEF-4C1C-9614-099098C8E8B5}">
      <dgm:prSet/>
      <dgm:spPr/>
      <dgm:t>
        <a:bodyPr/>
        <a:lstStyle/>
        <a:p>
          <a:endParaRPr lang="tr-TR"/>
        </a:p>
      </dgm:t>
    </dgm:pt>
    <dgm:pt modelId="{B6AAA37D-C333-4AFD-BE7F-F0B52BD0292E}">
      <dgm:prSet/>
      <dgm:spPr/>
      <dgm:t>
        <a:bodyPr/>
        <a:lstStyle/>
        <a:p>
          <a:pPr rtl="0"/>
          <a:r>
            <a:rPr lang="tr-TR"/>
            <a:t>Kitle İletişim Araçları</a:t>
          </a:r>
        </a:p>
      </dgm:t>
    </dgm:pt>
    <dgm:pt modelId="{E0E2CCB4-822B-46B1-BA33-50A9717BE3D6}" type="parTrans" cxnId="{EF695137-8B11-491B-9B08-8F52DCECD2FE}">
      <dgm:prSet/>
      <dgm:spPr/>
      <dgm:t>
        <a:bodyPr/>
        <a:lstStyle/>
        <a:p>
          <a:endParaRPr lang="tr-TR"/>
        </a:p>
      </dgm:t>
    </dgm:pt>
    <dgm:pt modelId="{8BE4507E-D898-48DE-9E8B-B6E3ACEA6CA9}" type="sibTrans" cxnId="{EF695137-8B11-491B-9B08-8F52DCECD2FE}">
      <dgm:prSet/>
      <dgm:spPr/>
      <dgm:t>
        <a:bodyPr/>
        <a:lstStyle/>
        <a:p>
          <a:endParaRPr lang="tr-TR"/>
        </a:p>
      </dgm:t>
    </dgm:pt>
    <dgm:pt modelId="{98355713-3219-4B9D-8D47-8777E3AEFB00}" type="pres">
      <dgm:prSet presAssocID="{1140C3ED-054E-4E71-8517-1825F464319E}" presName="Name0" presStyleCnt="0">
        <dgm:presLayoutVars>
          <dgm:dir/>
          <dgm:resizeHandles val="exact"/>
        </dgm:presLayoutVars>
      </dgm:prSet>
      <dgm:spPr/>
    </dgm:pt>
    <dgm:pt modelId="{278E9337-A4EB-4A1E-9E2E-A70201738CD7}" type="pres">
      <dgm:prSet presAssocID="{62EC175B-1A10-4E5E-B20E-03971AB133B7}" presName="composite" presStyleCnt="0"/>
      <dgm:spPr/>
    </dgm:pt>
    <dgm:pt modelId="{64A155B4-57A4-4411-A565-739872BE74CC}" type="pres">
      <dgm:prSet presAssocID="{62EC175B-1A10-4E5E-B20E-03971AB133B7}" presName="rect1" presStyleLbl="trAlignAcc1" presStyleIdx="0" presStyleCnt="6">
        <dgm:presLayoutVars>
          <dgm:bulletEnabled val="1"/>
        </dgm:presLayoutVars>
      </dgm:prSet>
      <dgm:spPr/>
    </dgm:pt>
    <dgm:pt modelId="{8B79FAD0-347B-43C5-937F-CFC55EDA3AA0}" type="pres">
      <dgm:prSet presAssocID="{62EC175B-1A10-4E5E-B20E-03971AB133B7}" presName="rect2" presStyleLbl="fgImgPlace1" presStyleIdx="0" presStyleCnt="6"/>
      <dgm:spPr>
        <a:blipFill>
          <a:blip xmlns:r="http://schemas.openxmlformats.org/officeDocument/2006/relationships" r:embed="rId1">
            <a:extLst>
              <a:ext uri="{28A0092B-C50C-407E-A947-70E740481C1C}">
                <a14:useLocalDpi xmlns:a14="http://schemas.microsoft.com/office/drawing/2010/main" val="0"/>
              </a:ext>
            </a:extLst>
          </a:blip>
          <a:srcRect/>
          <a:stretch>
            <a:fillRect l="-94000" r="-94000"/>
          </a:stretch>
        </a:blipFill>
      </dgm:spPr>
    </dgm:pt>
    <dgm:pt modelId="{8B7F7859-509D-498E-9D54-A6CAD8D278A3}" type="pres">
      <dgm:prSet presAssocID="{99875995-32C0-4720-B622-C8D1C19E90E9}" presName="sibTrans" presStyleCnt="0"/>
      <dgm:spPr/>
    </dgm:pt>
    <dgm:pt modelId="{77A2B88A-E99C-4852-9E17-2E4CB1044865}" type="pres">
      <dgm:prSet presAssocID="{63E42A50-95E4-4D35-91F5-0CE8D68B79F3}" presName="composite" presStyleCnt="0"/>
      <dgm:spPr/>
    </dgm:pt>
    <dgm:pt modelId="{CB2F40EA-46C5-4644-9F8A-D8EF9CA4175D}" type="pres">
      <dgm:prSet presAssocID="{63E42A50-95E4-4D35-91F5-0CE8D68B79F3}" presName="rect1" presStyleLbl="trAlignAcc1" presStyleIdx="1" presStyleCnt="6">
        <dgm:presLayoutVars>
          <dgm:bulletEnabled val="1"/>
        </dgm:presLayoutVars>
      </dgm:prSet>
      <dgm:spPr/>
    </dgm:pt>
    <dgm:pt modelId="{44315F2F-BA4F-408B-BEAC-4815B26F2C8D}" type="pres">
      <dgm:prSet presAssocID="{63E42A50-95E4-4D35-91F5-0CE8D68B79F3}" presName="rect2" presStyleLbl="fgImgPlace1" presStyleIdx="1" presStyleCnt="6" custScaleX="95626" custScaleY="95107"/>
      <dgm:spPr>
        <a:blipFill>
          <a:blip xmlns:r="http://schemas.openxmlformats.org/officeDocument/2006/relationships" r:embed="rId2">
            <a:extLst>
              <a:ext uri="{28A0092B-C50C-407E-A947-70E740481C1C}">
                <a14:useLocalDpi xmlns:a14="http://schemas.microsoft.com/office/drawing/2010/main" val="0"/>
              </a:ext>
            </a:extLst>
          </a:blip>
          <a:srcRect/>
          <a:stretch>
            <a:fillRect l="-83000" r="-83000"/>
          </a:stretch>
        </a:blipFill>
      </dgm:spPr>
    </dgm:pt>
    <dgm:pt modelId="{184DC6C2-0621-42E4-8511-D8D477C6F8E0}" type="pres">
      <dgm:prSet presAssocID="{B07D57D1-621C-43C9-AFB9-BFA6C3DCDC1C}" presName="sibTrans" presStyleCnt="0"/>
      <dgm:spPr/>
    </dgm:pt>
    <dgm:pt modelId="{B62B5BBB-DB1E-40D1-9AF6-9BC371C889D3}" type="pres">
      <dgm:prSet presAssocID="{449A83B7-78A0-4FC8-A478-7480C8EE89B6}" presName="composite" presStyleCnt="0"/>
      <dgm:spPr/>
    </dgm:pt>
    <dgm:pt modelId="{BF97BE0D-A542-4C68-A2EA-E328E71346D5}" type="pres">
      <dgm:prSet presAssocID="{449A83B7-78A0-4FC8-A478-7480C8EE89B6}" presName="rect1" presStyleLbl="trAlignAcc1" presStyleIdx="2" presStyleCnt="6">
        <dgm:presLayoutVars>
          <dgm:bulletEnabled val="1"/>
        </dgm:presLayoutVars>
      </dgm:prSet>
      <dgm:spPr/>
    </dgm:pt>
    <dgm:pt modelId="{BBB29D96-A574-4B5A-AD0C-EB80AD189DD7}" type="pres">
      <dgm:prSet presAssocID="{449A83B7-78A0-4FC8-A478-7480C8EE89B6}" presName="rect2" presStyleLbl="fgImgPlace1" presStyleIdx="2" presStyleCnt="6"/>
      <dgm:spPr>
        <a:blipFill>
          <a:blip xmlns:r="http://schemas.openxmlformats.org/officeDocument/2006/relationships" r:embed="rId3">
            <a:extLst>
              <a:ext uri="{28A0092B-C50C-407E-A947-70E740481C1C}">
                <a14:useLocalDpi xmlns:a14="http://schemas.microsoft.com/office/drawing/2010/main" val="0"/>
              </a:ext>
            </a:extLst>
          </a:blip>
          <a:srcRect/>
          <a:stretch>
            <a:fillRect l="-84000" r="-84000"/>
          </a:stretch>
        </a:blipFill>
      </dgm:spPr>
    </dgm:pt>
    <dgm:pt modelId="{0EA4BB61-4EE2-4443-940D-6683F43B9BE7}" type="pres">
      <dgm:prSet presAssocID="{6A73E873-4115-41F4-954C-48F0A9D1F918}" presName="sibTrans" presStyleCnt="0"/>
      <dgm:spPr/>
    </dgm:pt>
    <dgm:pt modelId="{F949FD7F-2130-479E-8F6B-EE0D697CD7E5}" type="pres">
      <dgm:prSet presAssocID="{D16E67B8-C700-4CBC-B22A-022EBE7E77C1}" presName="composite" presStyleCnt="0"/>
      <dgm:spPr/>
    </dgm:pt>
    <dgm:pt modelId="{838D7AA2-47DB-4F90-A746-814F218623C7}" type="pres">
      <dgm:prSet presAssocID="{D16E67B8-C700-4CBC-B22A-022EBE7E77C1}" presName="rect1" presStyleLbl="trAlignAcc1" presStyleIdx="3" presStyleCnt="6">
        <dgm:presLayoutVars>
          <dgm:bulletEnabled val="1"/>
        </dgm:presLayoutVars>
      </dgm:prSet>
      <dgm:spPr/>
    </dgm:pt>
    <dgm:pt modelId="{22BD918A-DCED-4881-AFCF-5DA169F6D110}" type="pres">
      <dgm:prSet presAssocID="{D16E67B8-C700-4CBC-B22A-022EBE7E77C1}" presName="rect2" presStyleLbl="fgImgPlace1" presStyleIdx="3" presStyleCnt="6"/>
      <dgm:spPr>
        <a:blipFill>
          <a:blip xmlns:r="http://schemas.openxmlformats.org/officeDocument/2006/relationships" r:embed="rId4">
            <a:extLst>
              <a:ext uri="{28A0092B-C50C-407E-A947-70E740481C1C}">
                <a14:useLocalDpi xmlns:a14="http://schemas.microsoft.com/office/drawing/2010/main" val="0"/>
              </a:ext>
            </a:extLst>
          </a:blip>
          <a:srcRect/>
          <a:stretch>
            <a:fillRect l="-83000" r="-83000"/>
          </a:stretch>
        </a:blipFill>
      </dgm:spPr>
    </dgm:pt>
    <dgm:pt modelId="{9FA8DEA7-5F73-4315-87E8-F606721FC81A}" type="pres">
      <dgm:prSet presAssocID="{DDF9447F-E2C0-4970-804F-05A2A790E529}" presName="sibTrans" presStyleCnt="0"/>
      <dgm:spPr/>
    </dgm:pt>
    <dgm:pt modelId="{17F4A325-34F3-4F9E-A39C-5810EC14A397}" type="pres">
      <dgm:prSet presAssocID="{1DFDBE2C-54E0-42A6-A9FC-6593317E8952}" presName="composite" presStyleCnt="0"/>
      <dgm:spPr/>
    </dgm:pt>
    <dgm:pt modelId="{AB9131A2-4693-45DA-B18A-D83CD7DD2F30}" type="pres">
      <dgm:prSet presAssocID="{1DFDBE2C-54E0-42A6-A9FC-6593317E8952}" presName="rect1" presStyleLbl="trAlignAcc1" presStyleIdx="4" presStyleCnt="6">
        <dgm:presLayoutVars>
          <dgm:bulletEnabled val="1"/>
        </dgm:presLayoutVars>
      </dgm:prSet>
      <dgm:spPr/>
    </dgm:pt>
    <dgm:pt modelId="{5C740FDB-2095-4558-9699-BA9C8EF42056}" type="pres">
      <dgm:prSet presAssocID="{1DFDBE2C-54E0-42A6-A9FC-6593317E8952}" presName="rect2" presStyleLbl="fgImgPlace1" presStyleIdx="4" presStyleCnt="6"/>
      <dgm:spPr>
        <a:blipFill>
          <a:blip xmlns:r="http://schemas.openxmlformats.org/officeDocument/2006/relationships" r:embed="rId5" cstate="print">
            <a:extLst>
              <a:ext uri="{28A0092B-C50C-407E-A947-70E740481C1C}">
                <a14:useLocalDpi xmlns:a14="http://schemas.microsoft.com/office/drawing/2010/main" val="0"/>
              </a:ext>
            </a:extLst>
          </a:blip>
          <a:srcRect/>
          <a:stretch>
            <a:fillRect l="-63000" r="-63000"/>
          </a:stretch>
        </a:blipFill>
      </dgm:spPr>
    </dgm:pt>
    <dgm:pt modelId="{17E7FB07-35AE-46FF-82AC-D1AF86AA6EBB}" type="pres">
      <dgm:prSet presAssocID="{B49F0FAB-7AAA-4E36-B6DA-E0C091897132}" presName="sibTrans" presStyleCnt="0"/>
      <dgm:spPr/>
    </dgm:pt>
    <dgm:pt modelId="{4A6CEF84-39C0-4786-A7BF-1EC4FC8E39E9}" type="pres">
      <dgm:prSet presAssocID="{B6AAA37D-C333-4AFD-BE7F-F0B52BD0292E}" presName="composite" presStyleCnt="0"/>
      <dgm:spPr/>
    </dgm:pt>
    <dgm:pt modelId="{D8E27078-0783-4636-9AFF-011C02186834}" type="pres">
      <dgm:prSet presAssocID="{B6AAA37D-C333-4AFD-BE7F-F0B52BD0292E}" presName="rect1" presStyleLbl="trAlignAcc1" presStyleIdx="5" presStyleCnt="6">
        <dgm:presLayoutVars>
          <dgm:bulletEnabled val="1"/>
        </dgm:presLayoutVars>
      </dgm:prSet>
      <dgm:spPr/>
    </dgm:pt>
    <dgm:pt modelId="{43DC3DC7-F5AC-4A92-9E79-A954C3904120}" type="pres">
      <dgm:prSet presAssocID="{B6AAA37D-C333-4AFD-BE7F-F0B52BD0292E}" presName="rect2" presStyleLbl="fgImgPlace1" presStyleIdx="5" presStyleCnt="6"/>
      <dgm:spPr>
        <a:blipFill>
          <a:blip xmlns:r="http://schemas.openxmlformats.org/officeDocument/2006/relationships" r:embed="rId6">
            <a:extLst>
              <a:ext uri="{28A0092B-C50C-407E-A947-70E740481C1C}">
                <a14:useLocalDpi xmlns:a14="http://schemas.microsoft.com/office/drawing/2010/main" val="0"/>
              </a:ext>
            </a:extLst>
          </a:blip>
          <a:srcRect/>
          <a:stretch>
            <a:fillRect l="-53000" r="-53000"/>
          </a:stretch>
        </a:blipFill>
      </dgm:spPr>
    </dgm:pt>
  </dgm:ptLst>
  <dgm:cxnLst>
    <dgm:cxn modelId="{0D4C7E0F-470A-4F07-9789-103BBC9F8872}" srcId="{1140C3ED-054E-4E71-8517-1825F464319E}" destId="{62EC175B-1A10-4E5E-B20E-03971AB133B7}" srcOrd="0" destOrd="0" parTransId="{314B5518-C06E-4A7E-B1B5-4A2A666E0823}" sibTransId="{99875995-32C0-4720-B622-C8D1C19E90E9}"/>
    <dgm:cxn modelId="{BF84882E-9AEF-4C1C-9614-099098C8E8B5}" srcId="{1140C3ED-054E-4E71-8517-1825F464319E}" destId="{1DFDBE2C-54E0-42A6-A9FC-6593317E8952}" srcOrd="4" destOrd="0" parTransId="{A671B891-7521-4AA4-9718-F4A04A748974}" sibTransId="{B49F0FAB-7AAA-4E36-B6DA-E0C091897132}"/>
    <dgm:cxn modelId="{EF695137-8B11-491B-9B08-8F52DCECD2FE}" srcId="{1140C3ED-054E-4E71-8517-1825F464319E}" destId="{B6AAA37D-C333-4AFD-BE7F-F0B52BD0292E}" srcOrd="5" destOrd="0" parTransId="{E0E2CCB4-822B-46B1-BA33-50A9717BE3D6}" sibTransId="{8BE4507E-D898-48DE-9E8B-B6E3ACEA6CA9}"/>
    <dgm:cxn modelId="{866BC237-CDAA-47E0-A2FA-D4E155E95C3D}" type="presOf" srcId="{B6AAA37D-C333-4AFD-BE7F-F0B52BD0292E}" destId="{D8E27078-0783-4636-9AFF-011C02186834}" srcOrd="0" destOrd="0" presId="urn:microsoft.com/office/officeart/2008/layout/PictureStrips"/>
    <dgm:cxn modelId="{219A3762-9C6D-47F2-873C-90BEC41E7A09}" srcId="{1140C3ED-054E-4E71-8517-1825F464319E}" destId="{449A83B7-78A0-4FC8-A478-7480C8EE89B6}" srcOrd="2" destOrd="0" parTransId="{E0BE47F9-68FD-499F-B04F-4B1E19E4EB28}" sibTransId="{6A73E873-4115-41F4-954C-48F0A9D1F918}"/>
    <dgm:cxn modelId="{3933014D-6B55-432C-976B-271454A5C7E5}" srcId="{1140C3ED-054E-4E71-8517-1825F464319E}" destId="{63E42A50-95E4-4D35-91F5-0CE8D68B79F3}" srcOrd="1" destOrd="0" parTransId="{F50347FF-5F4E-498A-A0A4-255BA7AEF60B}" sibTransId="{B07D57D1-621C-43C9-AFB9-BFA6C3DCDC1C}"/>
    <dgm:cxn modelId="{2CE09353-000C-49ED-8E38-AFF1043E22E6}" type="presOf" srcId="{449A83B7-78A0-4FC8-A478-7480C8EE89B6}" destId="{BF97BE0D-A542-4C68-A2EA-E328E71346D5}" srcOrd="0" destOrd="0" presId="urn:microsoft.com/office/officeart/2008/layout/PictureStrips"/>
    <dgm:cxn modelId="{B54A1B78-8AF0-4AC9-A659-B77E5EB2E245}" srcId="{1140C3ED-054E-4E71-8517-1825F464319E}" destId="{D16E67B8-C700-4CBC-B22A-022EBE7E77C1}" srcOrd="3" destOrd="0" parTransId="{BB7CFF97-AD8C-4AC5-9D97-AEA4CFACDD51}" sibTransId="{DDF9447F-E2C0-4970-804F-05A2A790E529}"/>
    <dgm:cxn modelId="{005A2287-9957-4192-A187-F8CEE03476FE}" type="presOf" srcId="{1140C3ED-054E-4E71-8517-1825F464319E}" destId="{98355713-3219-4B9D-8D47-8777E3AEFB00}" srcOrd="0" destOrd="0" presId="urn:microsoft.com/office/officeart/2008/layout/PictureStrips"/>
    <dgm:cxn modelId="{B564A889-D02F-45F3-87BF-76AE7F1F8CA4}" type="presOf" srcId="{62EC175B-1A10-4E5E-B20E-03971AB133B7}" destId="{64A155B4-57A4-4411-A565-739872BE74CC}" srcOrd="0" destOrd="0" presId="urn:microsoft.com/office/officeart/2008/layout/PictureStrips"/>
    <dgm:cxn modelId="{F8AE34AC-09B8-49FB-BAB2-14164428C744}" type="presOf" srcId="{D16E67B8-C700-4CBC-B22A-022EBE7E77C1}" destId="{838D7AA2-47DB-4F90-A746-814F218623C7}" srcOrd="0" destOrd="0" presId="urn:microsoft.com/office/officeart/2008/layout/PictureStrips"/>
    <dgm:cxn modelId="{C69EA1B7-D2C4-49DE-B8F9-204E7E88DF28}" type="presOf" srcId="{63E42A50-95E4-4D35-91F5-0CE8D68B79F3}" destId="{CB2F40EA-46C5-4644-9F8A-D8EF9CA4175D}" srcOrd="0" destOrd="0" presId="urn:microsoft.com/office/officeart/2008/layout/PictureStrips"/>
    <dgm:cxn modelId="{171A41F8-B1FE-49B1-AFB3-2B68E149C60B}" type="presOf" srcId="{1DFDBE2C-54E0-42A6-A9FC-6593317E8952}" destId="{AB9131A2-4693-45DA-B18A-D83CD7DD2F30}" srcOrd="0" destOrd="0" presId="urn:microsoft.com/office/officeart/2008/layout/PictureStrips"/>
    <dgm:cxn modelId="{F1312205-17FA-44EF-9607-D1A7CB06401A}" type="presParOf" srcId="{98355713-3219-4B9D-8D47-8777E3AEFB00}" destId="{278E9337-A4EB-4A1E-9E2E-A70201738CD7}" srcOrd="0" destOrd="0" presId="urn:microsoft.com/office/officeart/2008/layout/PictureStrips"/>
    <dgm:cxn modelId="{46C08FF6-F698-45B8-AB94-AC4EBB9B49D8}" type="presParOf" srcId="{278E9337-A4EB-4A1E-9E2E-A70201738CD7}" destId="{64A155B4-57A4-4411-A565-739872BE74CC}" srcOrd="0" destOrd="0" presId="urn:microsoft.com/office/officeart/2008/layout/PictureStrips"/>
    <dgm:cxn modelId="{9C326FD3-BE69-42B8-B113-819D3ECD16ED}" type="presParOf" srcId="{278E9337-A4EB-4A1E-9E2E-A70201738CD7}" destId="{8B79FAD0-347B-43C5-937F-CFC55EDA3AA0}" srcOrd="1" destOrd="0" presId="urn:microsoft.com/office/officeart/2008/layout/PictureStrips"/>
    <dgm:cxn modelId="{5898C234-B230-4869-853E-A0F1A4C13C62}" type="presParOf" srcId="{98355713-3219-4B9D-8D47-8777E3AEFB00}" destId="{8B7F7859-509D-498E-9D54-A6CAD8D278A3}" srcOrd="1" destOrd="0" presId="urn:microsoft.com/office/officeart/2008/layout/PictureStrips"/>
    <dgm:cxn modelId="{DC3DD7D7-BBB8-4005-954A-7E150A69C9E9}" type="presParOf" srcId="{98355713-3219-4B9D-8D47-8777E3AEFB00}" destId="{77A2B88A-E99C-4852-9E17-2E4CB1044865}" srcOrd="2" destOrd="0" presId="urn:microsoft.com/office/officeart/2008/layout/PictureStrips"/>
    <dgm:cxn modelId="{97CB7097-2314-413B-AA1F-E2D5114D23C6}" type="presParOf" srcId="{77A2B88A-E99C-4852-9E17-2E4CB1044865}" destId="{CB2F40EA-46C5-4644-9F8A-D8EF9CA4175D}" srcOrd="0" destOrd="0" presId="urn:microsoft.com/office/officeart/2008/layout/PictureStrips"/>
    <dgm:cxn modelId="{E0D6FA37-1ADF-4E4C-9013-060A32C3B702}" type="presParOf" srcId="{77A2B88A-E99C-4852-9E17-2E4CB1044865}" destId="{44315F2F-BA4F-408B-BEAC-4815B26F2C8D}" srcOrd="1" destOrd="0" presId="urn:microsoft.com/office/officeart/2008/layout/PictureStrips"/>
    <dgm:cxn modelId="{5E25CBEE-C1B6-4B38-B528-C271CF84C1E9}" type="presParOf" srcId="{98355713-3219-4B9D-8D47-8777E3AEFB00}" destId="{184DC6C2-0621-42E4-8511-D8D477C6F8E0}" srcOrd="3" destOrd="0" presId="urn:microsoft.com/office/officeart/2008/layout/PictureStrips"/>
    <dgm:cxn modelId="{C1486AA1-24DA-49A1-92EC-1B7CE651E236}" type="presParOf" srcId="{98355713-3219-4B9D-8D47-8777E3AEFB00}" destId="{B62B5BBB-DB1E-40D1-9AF6-9BC371C889D3}" srcOrd="4" destOrd="0" presId="urn:microsoft.com/office/officeart/2008/layout/PictureStrips"/>
    <dgm:cxn modelId="{6B197907-57A4-4261-B369-829EC644178C}" type="presParOf" srcId="{B62B5BBB-DB1E-40D1-9AF6-9BC371C889D3}" destId="{BF97BE0D-A542-4C68-A2EA-E328E71346D5}" srcOrd="0" destOrd="0" presId="urn:microsoft.com/office/officeart/2008/layout/PictureStrips"/>
    <dgm:cxn modelId="{73D2F02F-96B4-4632-9567-CC4279D8FA3C}" type="presParOf" srcId="{B62B5BBB-DB1E-40D1-9AF6-9BC371C889D3}" destId="{BBB29D96-A574-4B5A-AD0C-EB80AD189DD7}" srcOrd="1" destOrd="0" presId="urn:microsoft.com/office/officeart/2008/layout/PictureStrips"/>
    <dgm:cxn modelId="{AF0B5874-E4AA-4685-96CC-FD5F0E8551D1}" type="presParOf" srcId="{98355713-3219-4B9D-8D47-8777E3AEFB00}" destId="{0EA4BB61-4EE2-4443-940D-6683F43B9BE7}" srcOrd="5" destOrd="0" presId="urn:microsoft.com/office/officeart/2008/layout/PictureStrips"/>
    <dgm:cxn modelId="{53A99F0B-9EF2-4B8F-BA54-17B9B5A7C12D}" type="presParOf" srcId="{98355713-3219-4B9D-8D47-8777E3AEFB00}" destId="{F949FD7F-2130-479E-8F6B-EE0D697CD7E5}" srcOrd="6" destOrd="0" presId="urn:microsoft.com/office/officeart/2008/layout/PictureStrips"/>
    <dgm:cxn modelId="{8BB6A21E-7C6F-4BFA-80D3-D8649F9FC354}" type="presParOf" srcId="{F949FD7F-2130-479E-8F6B-EE0D697CD7E5}" destId="{838D7AA2-47DB-4F90-A746-814F218623C7}" srcOrd="0" destOrd="0" presId="urn:microsoft.com/office/officeart/2008/layout/PictureStrips"/>
    <dgm:cxn modelId="{52DBBA5C-5AB6-4C54-9756-BECF7C75023B}" type="presParOf" srcId="{F949FD7F-2130-479E-8F6B-EE0D697CD7E5}" destId="{22BD918A-DCED-4881-AFCF-5DA169F6D110}" srcOrd="1" destOrd="0" presId="urn:microsoft.com/office/officeart/2008/layout/PictureStrips"/>
    <dgm:cxn modelId="{FC346E64-35F4-435A-8058-4C8D3E83F095}" type="presParOf" srcId="{98355713-3219-4B9D-8D47-8777E3AEFB00}" destId="{9FA8DEA7-5F73-4315-87E8-F606721FC81A}" srcOrd="7" destOrd="0" presId="urn:microsoft.com/office/officeart/2008/layout/PictureStrips"/>
    <dgm:cxn modelId="{C8FEF38E-1CA5-4D78-A331-7EA2D6CB1CE1}" type="presParOf" srcId="{98355713-3219-4B9D-8D47-8777E3AEFB00}" destId="{17F4A325-34F3-4F9E-A39C-5810EC14A397}" srcOrd="8" destOrd="0" presId="urn:microsoft.com/office/officeart/2008/layout/PictureStrips"/>
    <dgm:cxn modelId="{57233CEB-9963-4755-83AF-34EDFBA6C2CD}" type="presParOf" srcId="{17F4A325-34F3-4F9E-A39C-5810EC14A397}" destId="{AB9131A2-4693-45DA-B18A-D83CD7DD2F30}" srcOrd="0" destOrd="0" presId="urn:microsoft.com/office/officeart/2008/layout/PictureStrips"/>
    <dgm:cxn modelId="{8F01B875-C0B8-4E53-9B01-59617A4A715A}" type="presParOf" srcId="{17F4A325-34F3-4F9E-A39C-5810EC14A397}" destId="{5C740FDB-2095-4558-9699-BA9C8EF42056}" srcOrd="1" destOrd="0" presId="urn:microsoft.com/office/officeart/2008/layout/PictureStrips"/>
    <dgm:cxn modelId="{523359FD-FC1A-42FE-A17B-AA7DC4DE5028}" type="presParOf" srcId="{98355713-3219-4B9D-8D47-8777E3AEFB00}" destId="{17E7FB07-35AE-46FF-82AC-D1AF86AA6EBB}" srcOrd="9" destOrd="0" presId="urn:microsoft.com/office/officeart/2008/layout/PictureStrips"/>
    <dgm:cxn modelId="{1E7A8208-6082-401A-99FA-E54574EAAC32}" type="presParOf" srcId="{98355713-3219-4B9D-8D47-8777E3AEFB00}" destId="{4A6CEF84-39C0-4786-A7BF-1EC4FC8E39E9}" srcOrd="10" destOrd="0" presId="urn:microsoft.com/office/officeart/2008/layout/PictureStrips"/>
    <dgm:cxn modelId="{62BEA36A-DD84-4C99-B075-B3FDDAF448AB}" type="presParOf" srcId="{4A6CEF84-39C0-4786-A7BF-1EC4FC8E39E9}" destId="{D8E27078-0783-4636-9AFF-011C02186834}" srcOrd="0" destOrd="0" presId="urn:microsoft.com/office/officeart/2008/layout/PictureStrips"/>
    <dgm:cxn modelId="{12FAB228-33BA-4DA9-BE44-A3062CB83791}" type="presParOf" srcId="{4A6CEF84-39C0-4786-A7BF-1EC4FC8E39E9}" destId="{43DC3DC7-F5AC-4A92-9E79-A954C3904120}" srcOrd="1" destOrd="0" presId="urn:microsoft.com/office/officeart/2008/layout/PictureStrip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620242D5-E79E-43B6-9BC7-C9CE00D61024}" type="doc">
      <dgm:prSet loTypeId="urn:microsoft.com/office/officeart/2008/layout/HalfCircleOrganizationChart" loCatId="hierarchy" qsTypeId="urn:microsoft.com/office/officeart/2005/8/quickstyle/3d4" qsCatId="3D" csTypeId="urn:microsoft.com/office/officeart/2005/8/colors/accent2_1" csCatId="accent2"/>
      <dgm:spPr/>
      <dgm:t>
        <a:bodyPr/>
        <a:lstStyle/>
        <a:p>
          <a:endParaRPr lang="tr-TR"/>
        </a:p>
      </dgm:t>
    </dgm:pt>
    <dgm:pt modelId="{3DE1E25C-8DF9-4D24-AF0F-243FC2AFD9AA}">
      <dgm:prSet/>
      <dgm:spPr/>
      <dgm:t>
        <a:bodyPr/>
        <a:lstStyle/>
        <a:p>
          <a:pPr rtl="0"/>
          <a:r>
            <a:rPr lang="tr-TR" dirty="0"/>
            <a:t>Yetişkin din eğitimi yöntemleri:</a:t>
          </a:r>
        </a:p>
      </dgm:t>
    </dgm:pt>
    <dgm:pt modelId="{4B567D10-F323-4A39-A3A1-4A6A5C58CC66}" type="parTrans" cxnId="{525EBB75-A5BA-4647-8A62-455BA3238F32}">
      <dgm:prSet/>
      <dgm:spPr/>
      <dgm:t>
        <a:bodyPr/>
        <a:lstStyle/>
        <a:p>
          <a:endParaRPr lang="tr-TR"/>
        </a:p>
      </dgm:t>
    </dgm:pt>
    <dgm:pt modelId="{7942C6C1-A25E-4624-914F-BC2101CEFC35}" type="sibTrans" cxnId="{525EBB75-A5BA-4647-8A62-455BA3238F32}">
      <dgm:prSet/>
      <dgm:spPr/>
      <dgm:t>
        <a:bodyPr/>
        <a:lstStyle/>
        <a:p>
          <a:endParaRPr lang="tr-TR"/>
        </a:p>
      </dgm:t>
    </dgm:pt>
    <dgm:pt modelId="{5B3A7B10-F922-42C1-AC22-75EA77A575C5}">
      <dgm:prSet/>
      <dgm:spPr/>
      <dgm:t>
        <a:bodyPr/>
        <a:lstStyle/>
        <a:p>
          <a:pPr rtl="0"/>
          <a:r>
            <a:rPr lang="tr-TR"/>
            <a:t>Yetişkine yönelik ve onun yaşadığı çevreye uygun olmalı,</a:t>
          </a:r>
        </a:p>
      </dgm:t>
    </dgm:pt>
    <dgm:pt modelId="{4060270E-32E5-4991-A754-E4FAD67D87D8}" type="parTrans" cxnId="{1CD982EC-266F-4269-9EA7-E27D44377D8E}">
      <dgm:prSet/>
      <dgm:spPr/>
      <dgm:t>
        <a:bodyPr/>
        <a:lstStyle/>
        <a:p>
          <a:endParaRPr lang="tr-TR"/>
        </a:p>
      </dgm:t>
    </dgm:pt>
    <dgm:pt modelId="{C7113F64-42A7-4FFD-BC7A-048F0C8D266B}" type="sibTrans" cxnId="{1CD982EC-266F-4269-9EA7-E27D44377D8E}">
      <dgm:prSet/>
      <dgm:spPr/>
      <dgm:t>
        <a:bodyPr/>
        <a:lstStyle/>
        <a:p>
          <a:endParaRPr lang="tr-TR"/>
        </a:p>
      </dgm:t>
    </dgm:pt>
    <dgm:pt modelId="{92197F1B-3FF7-4773-948B-2C92A69B55B7}">
      <dgm:prSet/>
      <dgm:spPr/>
      <dgm:t>
        <a:bodyPr/>
        <a:lstStyle/>
        <a:p>
          <a:pPr rtl="0"/>
          <a:r>
            <a:rPr lang="tr-TR"/>
            <a:t>Yetişkinin öğrenmeyi öğrenmesine yardım etmeli,</a:t>
          </a:r>
        </a:p>
      </dgm:t>
    </dgm:pt>
    <dgm:pt modelId="{6DE02DC7-58B0-4E99-9954-CCB9DEB0DA78}" type="parTrans" cxnId="{06B021CA-38E8-4386-B4CA-651C479B576F}">
      <dgm:prSet/>
      <dgm:spPr/>
      <dgm:t>
        <a:bodyPr/>
        <a:lstStyle/>
        <a:p>
          <a:endParaRPr lang="tr-TR"/>
        </a:p>
      </dgm:t>
    </dgm:pt>
    <dgm:pt modelId="{23F3A346-7521-419B-90A9-B93FEE85D1C7}" type="sibTrans" cxnId="{06B021CA-38E8-4386-B4CA-651C479B576F}">
      <dgm:prSet/>
      <dgm:spPr/>
      <dgm:t>
        <a:bodyPr/>
        <a:lstStyle/>
        <a:p>
          <a:endParaRPr lang="tr-TR"/>
        </a:p>
      </dgm:t>
    </dgm:pt>
    <dgm:pt modelId="{C0D5D3B3-6622-4BF5-83F2-10711F07453B}">
      <dgm:prSet/>
      <dgm:spPr/>
      <dgm:t>
        <a:bodyPr/>
        <a:lstStyle/>
        <a:p>
          <a:pPr rtl="0"/>
          <a:r>
            <a:rPr lang="tr-TR"/>
            <a:t>Grup yöntemlerini ağırlıklı olarak kullanmalıdır.</a:t>
          </a:r>
        </a:p>
      </dgm:t>
    </dgm:pt>
    <dgm:pt modelId="{03F83CFA-B265-48BF-93B7-B02014A70C0A}" type="parTrans" cxnId="{6B5E9CC1-F540-4495-B053-9F30D6425BB3}">
      <dgm:prSet/>
      <dgm:spPr/>
      <dgm:t>
        <a:bodyPr/>
        <a:lstStyle/>
        <a:p>
          <a:endParaRPr lang="tr-TR"/>
        </a:p>
      </dgm:t>
    </dgm:pt>
    <dgm:pt modelId="{4D6AE3D7-37E9-4307-8699-46CFA5774A71}" type="sibTrans" cxnId="{6B5E9CC1-F540-4495-B053-9F30D6425BB3}">
      <dgm:prSet/>
      <dgm:spPr/>
      <dgm:t>
        <a:bodyPr/>
        <a:lstStyle/>
        <a:p>
          <a:endParaRPr lang="tr-TR"/>
        </a:p>
      </dgm:t>
    </dgm:pt>
    <dgm:pt modelId="{DE05249C-B4D9-4DBF-8C7F-E88DD67C56BF}" type="pres">
      <dgm:prSet presAssocID="{620242D5-E79E-43B6-9BC7-C9CE00D61024}" presName="Name0" presStyleCnt="0">
        <dgm:presLayoutVars>
          <dgm:orgChart val="1"/>
          <dgm:chPref val="1"/>
          <dgm:dir/>
          <dgm:animOne val="branch"/>
          <dgm:animLvl val="lvl"/>
          <dgm:resizeHandles/>
        </dgm:presLayoutVars>
      </dgm:prSet>
      <dgm:spPr/>
    </dgm:pt>
    <dgm:pt modelId="{0991F8DA-E2D6-4B88-853C-1AE5387AE5D7}" type="pres">
      <dgm:prSet presAssocID="{3DE1E25C-8DF9-4D24-AF0F-243FC2AFD9AA}" presName="hierRoot1" presStyleCnt="0">
        <dgm:presLayoutVars>
          <dgm:hierBranch val="init"/>
        </dgm:presLayoutVars>
      </dgm:prSet>
      <dgm:spPr/>
    </dgm:pt>
    <dgm:pt modelId="{206EFAFC-516E-401A-A71F-C4E6B8B520B5}" type="pres">
      <dgm:prSet presAssocID="{3DE1E25C-8DF9-4D24-AF0F-243FC2AFD9AA}" presName="rootComposite1" presStyleCnt="0"/>
      <dgm:spPr/>
    </dgm:pt>
    <dgm:pt modelId="{87DA6DEC-959E-4D28-9096-AE3719EFD2C6}" type="pres">
      <dgm:prSet presAssocID="{3DE1E25C-8DF9-4D24-AF0F-243FC2AFD9AA}" presName="rootText1" presStyleLbl="alignAcc1" presStyleIdx="0" presStyleCnt="0">
        <dgm:presLayoutVars>
          <dgm:chPref val="3"/>
        </dgm:presLayoutVars>
      </dgm:prSet>
      <dgm:spPr/>
    </dgm:pt>
    <dgm:pt modelId="{3DD6ABEA-1473-411F-BD06-4A296261F94D}" type="pres">
      <dgm:prSet presAssocID="{3DE1E25C-8DF9-4D24-AF0F-243FC2AFD9AA}" presName="topArc1" presStyleLbl="parChTrans1D1" presStyleIdx="0" presStyleCnt="8"/>
      <dgm:spPr/>
    </dgm:pt>
    <dgm:pt modelId="{308BB16D-2822-4999-BA73-23E97C90B2D7}" type="pres">
      <dgm:prSet presAssocID="{3DE1E25C-8DF9-4D24-AF0F-243FC2AFD9AA}" presName="bottomArc1" presStyleLbl="parChTrans1D1" presStyleIdx="1" presStyleCnt="8"/>
      <dgm:spPr/>
    </dgm:pt>
    <dgm:pt modelId="{D13FC186-680E-4AC5-A95E-845F70E29AD1}" type="pres">
      <dgm:prSet presAssocID="{3DE1E25C-8DF9-4D24-AF0F-243FC2AFD9AA}" presName="topConnNode1" presStyleLbl="node1" presStyleIdx="0" presStyleCnt="0"/>
      <dgm:spPr/>
    </dgm:pt>
    <dgm:pt modelId="{CACC49B5-8BCC-4676-843C-E290A96FC98B}" type="pres">
      <dgm:prSet presAssocID="{3DE1E25C-8DF9-4D24-AF0F-243FC2AFD9AA}" presName="hierChild2" presStyleCnt="0"/>
      <dgm:spPr/>
    </dgm:pt>
    <dgm:pt modelId="{B8C521CB-1F84-40D1-858F-7B1EE8A7ACBA}" type="pres">
      <dgm:prSet presAssocID="{4060270E-32E5-4991-A754-E4FAD67D87D8}" presName="Name28" presStyleLbl="parChTrans1D2" presStyleIdx="0" presStyleCnt="3"/>
      <dgm:spPr/>
    </dgm:pt>
    <dgm:pt modelId="{71C79391-1825-4C21-985B-DF713B071D30}" type="pres">
      <dgm:prSet presAssocID="{5B3A7B10-F922-42C1-AC22-75EA77A575C5}" presName="hierRoot2" presStyleCnt="0">
        <dgm:presLayoutVars>
          <dgm:hierBranch val="init"/>
        </dgm:presLayoutVars>
      </dgm:prSet>
      <dgm:spPr/>
    </dgm:pt>
    <dgm:pt modelId="{3DBE218B-F5B0-4B06-B6EC-616F94FAAE57}" type="pres">
      <dgm:prSet presAssocID="{5B3A7B10-F922-42C1-AC22-75EA77A575C5}" presName="rootComposite2" presStyleCnt="0"/>
      <dgm:spPr/>
    </dgm:pt>
    <dgm:pt modelId="{60E4C7C9-6109-4D58-AC30-326295223762}" type="pres">
      <dgm:prSet presAssocID="{5B3A7B10-F922-42C1-AC22-75EA77A575C5}" presName="rootText2" presStyleLbl="alignAcc1" presStyleIdx="0" presStyleCnt="0">
        <dgm:presLayoutVars>
          <dgm:chPref val="3"/>
        </dgm:presLayoutVars>
      </dgm:prSet>
      <dgm:spPr/>
    </dgm:pt>
    <dgm:pt modelId="{E39C9D06-24B2-4BE5-9871-7A3E5B199B58}" type="pres">
      <dgm:prSet presAssocID="{5B3A7B10-F922-42C1-AC22-75EA77A575C5}" presName="topArc2" presStyleLbl="parChTrans1D1" presStyleIdx="2" presStyleCnt="8"/>
      <dgm:spPr/>
    </dgm:pt>
    <dgm:pt modelId="{9D8E381B-9944-4F47-A99A-421A9C3D4256}" type="pres">
      <dgm:prSet presAssocID="{5B3A7B10-F922-42C1-AC22-75EA77A575C5}" presName="bottomArc2" presStyleLbl="parChTrans1D1" presStyleIdx="3" presStyleCnt="8"/>
      <dgm:spPr/>
    </dgm:pt>
    <dgm:pt modelId="{97FA1DD2-8D94-4513-81B6-D36EDDEB3E0C}" type="pres">
      <dgm:prSet presAssocID="{5B3A7B10-F922-42C1-AC22-75EA77A575C5}" presName="topConnNode2" presStyleLbl="node2" presStyleIdx="0" presStyleCnt="0"/>
      <dgm:spPr/>
    </dgm:pt>
    <dgm:pt modelId="{D91A2E74-5914-46CA-94D1-3186CC97F1DF}" type="pres">
      <dgm:prSet presAssocID="{5B3A7B10-F922-42C1-AC22-75EA77A575C5}" presName="hierChild4" presStyleCnt="0"/>
      <dgm:spPr/>
    </dgm:pt>
    <dgm:pt modelId="{6AF6E05A-881C-45AC-B22F-F55FFCA08A60}" type="pres">
      <dgm:prSet presAssocID="{5B3A7B10-F922-42C1-AC22-75EA77A575C5}" presName="hierChild5" presStyleCnt="0"/>
      <dgm:spPr/>
    </dgm:pt>
    <dgm:pt modelId="{BB9087F5-F0ED-49BB-BB88-ADCA71D13AA9}" type="pres">
      <dgm:prSet presAssocID="{6DE02DC7-58B0-4E99-9954-CCB9DEB0DA78}" presName="Name28" presStyleLbl="parChTrans1D2" presStyleIdx="1" presStyleCnt="3"/>
      <dgm:spPr/>
    </dgm:pt>
    <dgm:pt modelId="{A2DA15DA-F29F-4342-8F7B-FBBA658EC022}" type="pres">
      <dgm:prSet presAssocID="{92197F1B-3FF7-4773-948B-2C92A69B55B7}" presName="hierRoot2" presStyleCnt="0">
        <dgm:presLayoutVars>
          <dgm:hierBranch val="init"/>
        </dgm:presLayoutVars>
      </dgm:prSet>
      <dgm:spPr/>
    </dgm:pt>
    <dgm:pt modelId="{D46C4CAD-398C-4430-82AC-04C250C2BD7C}" type="pres">
      <dgm:prSet presAssocID="{92197F1B-3FF7-4773-948B-2C92A69B55B7}" presName="rootComposite2" presStyleCnt="0"/>
      <dgm:spPr/>
    </dgm:pt>
    <dgm:pt modelId="{84727597-6EC8-4964-9B40-367A2C268A4C}" type="pres">
      <dgm:prSet presAssocID="{92197F1B-3FF7-4773-948B-2C92A69B55B7}" presName="rootText2" presStyleLbl="alignAcc1" presStyleIdx="0" presStyleCnt="0">
        <dgm:presLayoutVars>
          <dgm:chPref val="3"/>
        </dgm:presLayoutVars>
      </dgm:prSet>
      <dgm:spPr/>
    </dgm:pt>
    <dgm:pt modelId="{936625CB-4244-4831-870E-71AA793BFBD8}" type="pres">
      <dgm:prSet presAssocID="{92197F1B-3FF7-4773-948B-2C92A69B55B7}" presName="topArc2" presStyleLbl="parChTrans1D1" presStyleIdx="4" presStyleCnt="8"/>
      <dgm:spPr/>
    </dgm:pt>
    <dgm:pt modelId="{77B19207-B70F-4046-BAE2-A490C8AEFC44}" type="pres">
      <dgm:prSet presAssocID="{92197F1B-3FF7-4773-948B-2C92A69B55B7}" presName="bottomArc2" presStyleLbl="parChTrans1D1" presStyleIdx="5" presStyleCnt="8"/>
      <dgm:spPr/>
    </dgm:pt>
    <dgm:pt modelId="{7530765E-7F2D-48D1-B193-26361C3EB49C}" type="pres">
      <dgm:prSet presAssocID="{92197F1B-3FF7-4773-948B-2C92A69B55B7}" presName="topConnNode2" presStyleLbl="node2" presStyleIdx="0" presStyleCnt="0"/>
      <dgm:spPr/>
    </dgm:pt>
    <dgm:pt modelId="{53E777BB-ECC4-4CA9-B8F4-ABD8558E610E}" type="pres">
      <dgm:prSet presAssocID="{92197F1B-3FF7-4773-948B-2C92A69B55B7}" presName="hierChild4" presStyleCnt="0"/>
      <dgm:spPr/>
    </dgm:pt>
    <dgm:pt modelId="{2FA35D0A-C0D0-42F0-A9EB-4A7AB637508E}" type="pres">
      <dgm:prSet presAssocID="{92197F1B-3FF7-4773-948B-2C92A69B55B7}" presName="hierChild5" presStyleCnt="0"/>
      <dgm:spPr/>
    </dgm:pt>
    <dgm:pt modelId="{98637263-996E-4291-9FB4-3DCE81A1F82D}" type="pres">
      <dgm:prSet presAssocID="{03F83CFA-B265-48BF-93B7-B02014A70C0A}" presName="Name28" presStyleLbl="parChTrans1D2" presStyleIdx="2" presStyleCnt="3"/>
      <dgm:spPr/>
    </dgm:pt>
    <dgm:pt modelId="{D41BC5B9-AD91-476E-98EE-4EBA51854E76}" type="pres">
      <dgm:prSet presAssocID="{C0D5D3B3-6622-4BF5-83F2-10711F07453B}" presName="hierRoot2" presStyleCnt="0">
        <dgm:presLayoutVars>
          <dgm:hierBranch val="init"/>
        </dgm:presLayoutVars>
      </dgm:prSet>
      <dgm:spPr/>
    </dgm:pt>
    <dgm:pt modelId="{D33029F7-5D24-4064-8964-BDF163CA292A}" type="pres">
      <dgm:prSet presAssocID="{C0D5D3B3-6622-4BF5-83F2-10711F07453B}" presName="rootComposite2" presStyleCnt="0"/>
      <dgm:spPr/>
    </dgm:pt>
    <dgm:pt modelId="{535ED566-EE72-4D4F-B04F-E4A80E295AE2}" type="pres">
      <dgm:prSet presAssocID="{C0D5D3B3-6622-4BF5-83F2-10711F07453B}" presName="rootText2" presStyleLbl="alignAcc1" presStyleIdx="0" presStyleCnt="0">
        <dgm:presLayoutVars>
          <dgm:chPref val="3"/>
        </dgm:presLayoutVars>
      </dgm:prSet>
      <dgm:spPr/>
    </dgm:pt>
    <dgm:pt modelId="{B8F554C8-BA4C-44EB-B077-9738403BCF05}" type="pres">
      <dgm:prSet presAssocID="{C0D5D3B3-6622-4BF5-83F2-10711F07453B}" presName="topArc2" presStyleLbl="parChTrans1D1" presStyleIdx="6" presStyleCnt="8"/>
      <dgm:spPr/>
    </dgm:pt>
    <dgm:pt modelId="{F02293E6-0235-40FC-AAAE-CC4ED3DE746C}" type="pres">
      <dgm:prSet presAssocID="{C0D5D3B3-6622-4BF5-83F2-10711F07453B}" presName="bottomArc2" presStyleLbl="parChTrans1D1" presStyleIdx="7" presStyleCnt="8"/>
      <dgm:spPr/>
    </dgm:pt>
    <dgm:pt modelId="{B717A31B-6F14-47FD-88D6-1523B5C901D7}" type="pres">
      <dgm:prSet presAssocID="{C0D5D3B3-6622-4BF5-83F2-10711F07453B}" presName="topConnNode2" presStyleLbl="node2" presStyleIdx="0" presStyleCnt="0"/>
      <dgm:spPr/>
    </dgm:pt>
    <dgm:pt modelId="{F1669A8D-E0EC-4E46-A3D8-2800A7AAC1F5}" type="pres">
      <dgm:prSet presAssocID="{C0D5D3B3-6622-4BF5-83F2-10711F07453B}" presName="hierChild4" presStyleCnt="0"/>
      <dgm:spPr/>
    </dgm:pt>
    <dgm:pt modelId="{DE271A1B-2C32-4FF3-9FFA-F44D2EBB96B0}" type="pres">
      <dgm:prSet presAssocID="{C0D5D3B3-6622-4BF5-83F2-10711F07453B}" presName="hierChild5" presStyleCnt="0"/>
      <dgm:spPr/>
    </dgm:pt>
    <dgm:pt modelId="{5F5F70B6-2EE1-419A-97DA-BC6365E1BD9A}" type="pres">
      <dgm:prSet presAssocID="{3DE1E25C-8DF9-4D24-AF0F-243FC2AFD9AA}" presName="hierChild3" presStyleCnt="0"/>
      <dgm:spPr/>
    </dgm:pt>
  </dgm:ptLst>
  <dgm:cxnLst>
    <dgm:cxn modelId="{A567070A-9040-4166-84DC-1294076DCCD4}" type="presOf" srcId="{C0D5D3B3-6622-4BF5-83F2-10711F07453B}" destId="{535ED566-EE72-4D4F-B04F-E4A80E295AE2}" srcOrd="0" destOrd="0" presId="urn:microsoft.com/office/officeart/2008/layout/HalfCircleOrganizationChart"/>
    <dgm:cxn modelId="{6B6BE320-2FE2-4786-B46A-C96522EF4760}" type="presOf" srcId="{3DE1E25C-8DF9-4D24-AF0F-243FC2AFD9AA}" destId="{87DA6DEC-959E-4D28-9096-AE3719EFD2C6}" srcOrd="0" destOrd="0" presId="urn:microsoft.com/office/officeart/2008/layout/HalfCircleOrganizationChart"/>
    <dgm:cxn modelId="{78A1215E-5FF6-46BD-8101-7D6F4A2E7F98}" type="presOf" srcId="{3DE1E25C-8DF9-4D24-AF0F-243FC2AFD9AA}" destId="{D13FC186-680E-4AC5-A95E-845F70E29AD1}" srcOrd="1" destOrd="0" presId="urn:microsoft.com/office/officeart/2008/layout/HalfCircleOrganizationChart"/>
    <dgm:cxn modelId="{4ECB4E62-5524-4A1F-BC29-B1E1918F865E}" type="presOf" srcId="{C0D5D3B3-6622-4BF5-83F2-10711F07453B}" destId="{B717A31B-6F14-47FD-88D6-1523B5C901D7}" srcOrd="1" destOrd="0" presId="urn:microsoft.com/office/officeart/2008/layout/HalfCircleOrganizationChart"/>
    <dgm:cxn modelId="{E9A38064-EEA7-4095-A6DA-AB3DA5C3D599}" type="presOf" srcId="{92197F1B-3FF7-4773-948B-2C92A69B55B7}" destId="{84727597-6EC8-4964-9B40-367A2C268A4C}" srcOrd="0" destOrd="0" presId="urn:microsoft.com/office/officeart/2008/layout/HalfCircleOrganizationChart"/>
    <dgm:cxn modelId="{016DF444-F146-4B24-BE7E-C9936B9717B1}" type="presOf" srcId="{6DE02DC7-58B0-4E99-9954-CCB9DEB0DA78}" destId="{BB9087F5-F0ED-49BB-BB88-ADCA71D13AA9}" srcOrd="0" destOrd="0" presId="urn:microsoft.com/office/officeart/2008/layout/HalfCircleOrganizationChart"/>
    <dgm:cxn modelId="{525EBB75-A5BA-4647-8A62-455BA3238F32}" srcId="{620242D5-E79E-43B6-9BC7-C9CE00D61024}" destId="{3DE1E25C-8DF9-4D24-AF0F-243FC2AFD9AA}" srcOrd="0" destOrd="0" parTransId="{4B567D10-F323-4A39-A3A1-4A6A5C58CC66}" sibTransId="{7942C6C1-A25E-4624-914F-BC2101CEFC35}"/>
    <dgm:cxn modelId="{9CAB4891-399E-4AAC-A2BA-947863300CB5}" type="presOf" srcId="{4060270E-32E5-4991-A754-E4FAD67D87D8}" destId="{B8C521CB-1F84-40D1-858F-7B1EE8A7ACBA}" srcOrd="0" destOrd="0" presId="urn:microsoft.com/office/officeart/2008/layout/HalfCircleOrganizationChart"/>
    <dgm:cxn modelId="{0EE25194-341E-42BA-AC18-D403EC2087BC}" type="presOf" srcId="{92197F1B-3FF7-4773-948B-2C92A69B55B7}" destId="{7530765E-7F2D-48D1-B193-26361C3EB49C}" srcOrd="1" destOrd="0" presId="urn:microsoft.com/office/officeart/2008/layout/HalfCircleOrganizationChart"/>
    <dgm:cxn modelId="{7C80F697-85FF-41F5-828F-8444BC6CC507}" type="presOf" srcId="{03F83CFA-B265-48BF-93B7-B02014A70C0A}" destId="{98637263-996E-4291-9FB4-3DCE81A1F82D}" srcOrd="0" destOrd="0" presId="urn:microsoft.com/office/officeart/2008/layout/HalfCircleOrganizationChart"/>
    <dgm:cxn modelId="{C0E5329A-33AE-43BC-B71F-DF5BD5D6DB0D}" type="presOf" srcId="{620242D5-E79E-43B6-9BC7-C9CE00D61024}" destId="{DE05249C-B4D9-4DBF-8C7F-E88DD67C56BF}" srcOrd="0" destOrd="0" presId="urn:microsoft.com/office/officeart/2008/layout/HalfCircleOrganizationChart"/>
    <dgm:cxn modelId="{B676D4A7-E669-4B9C-AED2-8E6283AF0CE7}" type="presOf" srcId="{5B3A7B10-F922-42C1-AC22-75EA77A575C5}" destId="{60E4C7C9-6109-4D58-AC30-326295223762}" srcOrd="0" destOrd="0" presId="urn:microsoft.com/office/officeart/2008/layout/HalfCircleOrganizationChart"/>
    <dgm:cxn modelId="{6B5E9CC1-F540-4495-B053-9F30D6425BB3}" srcId="{3DE1E25C-8DF9-4D24-AF0F-243FC2AFD9AA}" destId="{C0D5D3B3-6622-4BF5-83F2-10711F07453B}" srcOrd="2" destOrd="0" parTransId="{03F83CFA-B265-48BF-93B7-B02014A70C0A}" sibTransId="{4D6AE3D7-37E9-4307-8699-46CFA5774A71}"/>
    <dgm:cxn modelId="{06B021CA-38E8-4386-B4CA-651C479B576F}" srcId="{3DE1E25C-8DF9-4D24-AF0F-243FC2AFD9AA}" destId="{92197F1B-3FF7-4773-948B-2C92A69B55B7}" srcOrd="1" destOrd="0" parTransId="{6DE02DC7-58B0-4E99-9954-CCB9DEB0DA78}" sibTransId="{23F3A346-7521-419B-90A9-B93FEE85D1C7}"/>
    <dgm:cxn modelId="{5644B8E0-F709-438D-B5ED-B16B02673A39}" type="presOf" srcId="{5B3A7B10-F922-42C1-AC22-75EA77A575C5}" destId="{97FA1DD2-8D94-4513-81B6-D36EDDEB3E0C}" srcOrd="1" destOrd="0" presId="urn:microsoft.com/office/officeart/2008/layout/HalfCircleOrganizationChart"/>
    <dgm:cxn modelId="{1CD982EC-266F-4269-9EA7-E27D44377D8E}" srcId="{3DE1E25C-8DF9-4D24-AF0F-243FC2AFD9AA}" destId="{5B3A7B10-F922-42C1-AC22-75EA77A575C5}" srcOrd="0" destOrd="0" parTransId="{4060270E-32E5-4991-A754-E4FAD67D87D8}" sibTransId="{C7113F64-42A7-4FFD-BC7A-048F0C8D266B}"/>
    <dgm:cxn modelId="{7002BB37-E276-46A0-B010-C699CA358808}" type="presParOf" srcId="{DE05249C-B4D9-4DBF-8C7F-E88DD67C56BF}" destId="{0991F8DA-E2D6-4B88-853C-1AE5387AE5D7}" srcOrd="0" destOrd="0" presId="urn:microsoft.com/office/officeart/2008/layout/HalfCircleOrganizationChart"/>
    <dgm:cxn modelId="{8B526E44-0CB4-4B2C-A191-4F4836CE47E2}" type="presParOf" srcId="{0991F8DA-E2D6-4B88-853C-1AE5387AE5D7}" destId="{206EFAFC-516E-401A-A71F-C4E6B8B520B5}" srcOrd="0" destOrd="0" presId="urn:microsoft.com/office/officeart/2008/layout/HalfCircleOrganizationChart"/>
    <dgm:cxn modelId="{588378C6-8276-4E47-806B-51339B871CD4}" type="presParOf" srcId="{206EFAFC-516E-401A-A71F-C4E6B8B520B5}" destId="{87DA6DEC-959E-4D28-9096-AE3719EFD2C6}" srcOrd="0" destOrd="0" presId="urn:microsoft.com/office/officeart/2008/layout/HalfCircleOrganizationChart"/>
    <dgm:cxn modelId="{0A110081-EF07-4091-98D9-ACA57C9D5AF6}" type="presParOf" srcId="{206EFAFC-516E-401A-A71F-C4E6B8B520B5}" destId="{3DD6ABEA-1473-411F-BD06-4A296261F94D}" srcOrd="1" destOrd="0" presId="urn:microsoft.com/office/officeart/2008/layout/HalfCircleOrganizationChart"/>
    <dgm:cxn modelId="{D82CBFFC-FDBA-4C13-B23B-E5BAC4DA6CD7}" type="presParOf" srcId="{206EFAFC-516E-401A-A71F-C4E6B8B520B5}" destId="{308BB16D-2822-4999-BA73-23E97C90B2D7}" srcOrd="2" destOrd="0" presId="urn:microsoft.com/office/officeart/2008/layout/HalfCircleOrganizationChart"/>
    <dgm:cxn modelId="{A4120A91-6153-47C4-B26C-992422192AC7}" type="presParOf" srcId="{206EFAFC-516E-401A-A71F-C4E6B8B520B5}" destId="{D13FC186-680E-4AC5-A95E-845F70E29AD1}" srcOrd="3" destOrd="0" presId="urn:microsoft.com/office/officeart/2008/layout/HalfCircleOrganizationChart"/>
    <dgm:cxn modelId="{EF8F99EE-69BD-4D0F-8FF6-03AA2E68E6BA}" type="presParOf" srcId="{0991F8DA-E2D6-4B88-853C-1AE5387AE5D7}" destId="{CACC49B5-8BCC-4676-843C-E290A96FC98B}" srcOrd="1" destOrd="0" presId="urn:microsoft.com/office/officeart/2008/layout/HalfCircleOrganizationChart"/>
    <dgm:cxn modelId="{EF8902D7-5AFE-4113-8EA0-1C0D4F15E42D}" type="presParOf" srcId="{CACC49B5-8BCC-4676-843C-E290A96FC98B}" destId="{B8C521CB-1F84-40D1-858F-7B1EE8A7ACBA}" srcOrd="0" destOrd="0" presId="urn:microsoft.com/office/officeart/2008/layout/HalfCircleOrganizationChart"/>
    <dgm:cxn modelId="{B49B6204-72A0-4360-BE72-AD9D96629962}" type="presParOf" srcId="{CACC49B5-8BCC-4676-843C-E290A96FC98B}" destId="{71C79391-1825-4C21-985B-DF713B071D30}" srcOrd="1" destOrd="0" presId="urn:microsoft.com/office/officeart/2008/layout/HalfCircleOrganizationChart"/>
    <dgm:cxn modelId="{5939DA26-CAC2-4370-872B-2DC7E1431F74}" type="presParOf" srcId="{71C79391-1825-4C21-985B-DF713B071D30}" destId="{3DBE218B-F5B0-4B06-B6EC-616F94FAAE57}" srcOrd="0" destOrd="0" presId="urn:microsoft.com/office/officeart/2008/layout/HalfCircleOrganizationChart"/>
    <dgm:cxn modelId="{C05B5298-352B-48B6-AAD1-A7FAC2D2AD7B}" type="presParOf" srcId="{3DBE218B-F5B0-4B06-B6EC-616F94FAAE57}" destId="{60E4C7C9-6109-4D58-AC30-326295223762}" srcOrd="0" destOrd="0" presId="urn:microsoft.com/office/officeart/2008/layout/HalfCircleOrganizationChart"/>
    <dgm:cxn modelId="{B7D0C167-670E-49FE-A585-05C43F993B38}" type="presParOf" srcId="{3DBE218B-F5B0-4B06-B6EC-616F94FAAE57}" destId="{E39C9D06-24B2-4BE5-9871-7A3E5B199B58}" srcOrd="1" destOrd="0" presId="urn:microsoft.com/office/officeart/2008/layout/HalfCircleOrganizationChart"/>
    <dgm:cxn modelId="{95CC6FEB-8D3E-40EA-97A7-9E541E038D5D}" type="presParOf" srcId="{3DBE218B-F5B0-4B06-B6EC-616F94FAAE57}" destId="{9D8E381B-9944-4F47-A99A-421A9C3D4256}" srcOrd="2" destOrd="0" presId="urn:microsoft.com/office/officeart/2008/layout/HalfCircleOrganizationChart"/>
    <dgm:cxn modelId="{1D671447-B6B3-44D8-8DFA-629C99C17D2F}" type="presParOf" srcId="{3DBE218B-F5B0-4B06-B6EC-616F94FAAE57}" destId="{97FA1DD2-8D94-4513-81B6-D36EDDEB3E0C}" srcOrd="3" destOrd="0" presId="urn:microsoft.com/office/officeart/2008/layout/HalfCircleOrganizationChart"/>
    <dgm:cxn modelId="{A0CE93AA-E01E-46AB-9947-BE39C7B18660}" type="presParOf" srcId="{71C79391-1825-4C21-985B-DF713B071D30}" destId="{D91A2E74-5914-46CA-94D1-3186CC97F1DF}" srcOrd="1" destOrd="0" presId="urn:microsoft.com/office/officeart/2008/layout/HalfCircleOrganizationChart"/>
    <dgm:cxn modelId="{A7825814-C758-495E-9240-F17A54B998B2}" type="presParOf" srcId="{71C79391-1825-4C21-985B-DF713B071D30}" destId="{6AF6E05A-881C-45AC-B22F-F55FFCA08A60}" srcOrd="2" destOrd="0" presId="urn:microsoft.com/office/officeart/2008/layout/HalfCircleOrganizationChart"/>
    <dgm:cxn modelId="{00876626-0739-4C95-B437-4F9429EF566C}" type="presParOf" srcId="{CACC49B5-8BCC-4676-843C-E290A96FC98B}" destId="{BB9087F5-F0ED-49BB-BB88-ADCA71D13AA9}" srcOrd="2" destOrd="0" presId="urn:microsoft.com/office/officeart/2008/layout/HalfCircleOrganizationChart"/>
    <dgm:cxn modelId="{B54580C0-6123-41A9-B8D6-DB38973E7456}" type="presParOf" srcId="{CACC49B5-8BCC-4676-843C-E290A96FC98B}" destId="{A2DA15DA-F29F-4342-8F7B-FBBA658EC022}" srcOrd="3" destOrd="0" presId="urn:microsoft.com/office/officeart/2008/layout/HalfCircleOrganizationChart"/>
    <dgm:cxn modelId="{DF5FC6BF-1C98-46A7-9D71-D4DAA6124CC5}" type="presParOf" srcId="{A2DA15DA-F29F-4342-8F7B-FBBA658EC022}" destId="{D46C4CAD-398C-4430-82AC-04C250C2BD7C}" srcOrd="0" destOrd="0" presId="urn:microsoft.com/office/officeart/2008/layout/HalfCircleOrganizationChart"/>
    <dgm:cxn modelId="{9F128FC3-83E2-43E1-B55C-0B55A1E9808E}" type="presParOf" srcId="{D46C4CAD-398C-4430-82AC-04C250C2BD7C}" destId="{84727597-6EC8-4964-9B40-367A2C268A4C}" srcOrd="0" destOrd="0" presId="urn:microsoft.com/office/officeart/2008/layout/HalfCircleOrganizationChart"/>
    <dgm:cxn modelId="{4A995419-C2A9-4397-B122-B4F881F7BB05}" type="presParOf" srcId="{D46C4CAD-398C-4430-82AC-04C250C2BD7C}" destId="{936625CB-4244-4831-870E-71AA793BFBD8}" srcOrd="1" destOrd="0" presId="urn:microsoft.com/office/officeart/2008/layout/HalfCircleOrganizationChart"/>
    <dgm:cxn modelId="{6D218372-0D55-491B-8184-42576D559C35}" type="presParOf" srcId="{D46C4CAD-398C-4430-82AC-04C250C2BD7C}" destId="{77B19207-B70F-4046-BAE2-A490C8AEFC44}" srcOrd="2" destOrd="0" presId="urn:microsoft.com/office/officeart/2008/layout/HalfCircleOrganizationChart"/>
    <dgm:cxn modelId="{C231628E-FE1A-451F-B34C-64D026D6F289}" type="presParOf" srcId="{D46C4CAD-398C-4430-82AC-04C250C2BD7C}" destId="{7530765E-7F2D-48D1-B193-26361C3EB49C}" srcOrd="3" destOrd="0" presId="urn:microsoft.com/office/officeart/2008/layout/HalfCircleOrganizationChart"/>
    <dgm:cxn modelId="{72DBA51A-1AC6-49A7-87A1-03E661F1C8BC}" type="presParOf" srcId="{A2DA15DA-F29F-4342-8F7B-FBBA658EC022}" destId="{53E777BB-ECC4-4CA9-B8F4-ABD8558E610E}" srcOrd="1" destOrd="0" presId="urn:microsoft.com/office/officeart/2008/layout/HalfCircleOrganizationChart"/>
    <dgm:cxn modelId="{22F34924-9BC4-4CBA-B4C1-F831B185D363}" type="presParOf" srcId="{A2DA15DA-F29F-4342-8F7B-FBBA658EC022}" destId="{2FA35D0A-C0D0-42F0-A9EB-4A7AB637508E}" srcOrd="2" destOrd="0" presId="urn:microsoft.com/office/officeart/2008/layout/HalfCircleOrganizationChart"/>
    <dgm:cxn modelId="{D3A4E7F2-434F-450A-AAB7-B2D52629C1CC}" type="presParOf" srcId="{CACC49B5-8BCC-4676-843C-E290A96FC98B}" destId="{98637263-996E-4291-9FB4-3DCE81A1F82D}" srcOrd="4" destOrd="0" presId="urn:microsoft.com/office/officeart/2008/layout/HalfCircleOrganizationChart"/>
    <dgm:cxn modelId="{E73F545C-C6C2-4B4A-B0BE-29A6B8EC0E51}" type="presParOf" srcId="{CACC49B5-8BCC-4676-843C-E290A96FC98B}" destId="{D41BC5B9-AD91-476E-98EE-4EBA51854E76}" srcOrd="5" destOrd="0" presId="urn:microsoft.com/office/officeart/2008/layout/HalfCircleOrganizationChart"/>
    <dgm:cxn modelId="{3E5855EE-258F-4A8B-8299-2594C4B21A3A}" type="presParOf" srcId="{D41BC5B9-AD91-476E-98EE-4EBA51854E76}" destId="{D33029F7-5D24-4064-8964-BDF163CA292A}" srcOrd="0" destOrd="0" presId="urn:microsoft.com/office/officeart/2008/layout/HalfCircleOrganizationChart"/>
    <dgm:cxn modelId="{2F985D27-2B5D-43D6-8B41-BB450A553751}" type="presParOf" srcId="{D33029F7-5D24-4064-8964-BDF163CA292A}" destId="{535ED566-EE72-4D4F-B04F-E4A80E295AE2}" srcOrd="0" destOrd="0" presId="urn:microsoft.com/office/officeart/2008/layout/HalfCircleOrganizationChart"/>
    <dgm:cxn modelId="{8553AA45-4AB5-4BCD-8D33-F9FC1DBDF93F}" type="presParOf" srcId="{D33029F7-5D24-4064-8964-BDF163CA292A}" destId="{B8F554C8-BA4C-44EB-B077-9738403BCF05}" srcOrd="1" destOrd="0" presId="urn:microsoft.com/office/officeart/2008/layout/HalfCircleOrganizationChart"/>
    <dgm:cxn modelId="{4674711F-ADFA-4B3C-8333-F162A3B8C987}" type="presParOf" srcId="{D33029F7-5D24-4064-8964-BDF163CA292A}" destId="{F02293E6-0235-40FC-AAAE-CC4ED3DE746C}" srcOrd="2" destOrd="0" presId="urn:microsoft.com/office/officeart/2008/layout/HalfCircleOrganizationChart"/>
    <dgm:cxn modelId="{CA64B40E-486B-44C3-9270-F33F01AFAFA2}" type="presParOf" srcId="{D33029F7-5D24-4064-8964-BDF163CA292A}" destId="{B717A31B-6F14-47FD-88D6-1523B5C901D7}" srcOrd="3" destOrd="0" presId="urn:microsoft.com/office/officeart/2008/layout/HalfCircleOrganizationChart"/>
    <dgm:cxn modelId="{886B4643-5B0D-4ACD-A191-69C9E8A4DA64}" type="presParOf" srcId="{D41BC5B9-AD91-476E-98EE-4EBA51854E76}" destId="{F1669A8D-E0EC-4E46-A3D8-2800A7AAC1F5}" srcOrd="1" destOrd="0" presId="urn:microsoft.com/office/officeart/2008/layout/HalfCircleOrganizationChart"/>
    <dgm:cxn modelId="{FEBD9B10-8186-43A1-9B1C-E4ECE57C6269}" type="presParOf" srcId="{D41BC5B9-AD91-476E-98EE-4EBA51854E76}" destId="{DE271A1B-2C32-4FF3-9FFA-F44D2EBB96B0}" srcOrd="2" destOrd="0" presId="urn:microsoft.com/office/officeart/2008/layout/HalfCircleOrganizationChart"/>
    <dgm:cxn modelId="{21B431CE-9EB6-4B07-AC6B-50E3AE65F12F}" type="presParOf" srcId="{0991F8DA-E2D6-4B88-853C-1AE5387AE5D7}" destId="{5F5F70B6-2EE1-419A-97DA-BC6365E1BD9A}" srcOrd="2" destOrd="0" presId="urn:microsoft.com/office/officeart/2008/layout/HalfCircle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7B620467-EA72-472A-9633-A6B6E222A0B2}" type="doc">
      <dgm:prSet loTypeId="urn:microsoft.com/office/officeart/2005/8/layout/default" loCatId="list" qsTypeId="urn:microsoft.com/office/officeart/2005/8/quickstyle/simple1" qsCatId="simple" csTypeId="urn:microsoft.com/office/officeart/2005/8/colors/colorful3" csCatId="colorful"/>
      <dgm:spPr/>
      <dgm:t>
        <a:bodyPr/>
        <a:lstStyle/>
        <a:p>
          <a:endParaRPr lang="tr-TR"/>
        </a:p>
      </dgm:t>
    </dgm:pt>
    <dgm:pt modelId="{6AB81D68-89A5-4643-AF58-A4C788009D78}">
      <dgm:prSet/>
      <dgm:spPr/>
      <dgm:t>
        <a:bodyPr/>
        <a:lstStyle/>
        <a:p>
          <a:pPr rtl="0"/>
          <a:r>
            <a:rPr lang="tr-TR" i="1" dirty="0">
              <a:solidFill>
                <a:schemeClr val="tx1"/>
              </a:solidFill>
            </a:rPr>
            <a:t>Anlatım Yöntemi</a:t>
          </a:r>
          <a:endParaRPr lang="tr-TR" dirty="0">
            <a:solidFill>
              <a:schemeClr val="tx1"/>
            </a:solidFill>
          </a:endParaRPr>
        </a:p>
      </dgm:t>
    </dgm:pt>
    <dgm:pt modelId="{9E470353-3245-4301-88FB-7B06D250CA07}" type="parTrans" cxnId="{3CA07B85-FAB3-4F86-8C4C-600EEF9F6638}">
      <dgm:prSet/>
      <dgm:spPr/>
      <dgm:t>
        <a:bodyPr/>
        <a:lstStyle/>
        <a:p>
          <a:endParaRPr lang="tr-TR"/>
        </a:p>
      </dgm:t>
    </dgm:pt>
    <dgm:pt modelId="{4ACDCC28-74E2-4331-B454-575B3F916E1A}" type="sibTrans" cxnId="{3CA07B85-FAB3-4F86-8C4C-600EEF9F6638}">
      <dgm:prSet/>
      <dgm:spPr/>
      <dgm:t>
        <a:bodyPr/>
        <a:lstStyle/>
        <a:p>
          <a:endParaRPr lang="tr-TR"/>
        </a:p>
      </dgm:t>
    </dgm:pt>
    <dgm:pt modelId="{F0EF8DAF-4F6F-4E18-A94F-AEBD9CD856F1}">
      <dgm:prSet/>
      <dgm:spPr/>
      <dgm:t>
        <a:bodyPr/>
        <a:lstStyle/>
        <a:p>
          <a:pPr rtl="0"/>
          <a:r>
            <a:rPr lang="tr-TR" i="1" dirty="0">
              <a:solidFill>
                <a:schemeClr val="tx1"/>
              </a:solidFill>
            </a:rPr>
            <a:t>Soru-Cevap Yöntemi</a:t>
          </a:r>
          <a:endParaRPr lang="tr-TR" dirty="0">
            <a:solidFill>
              <a:schemeClr val="tx1"/>
            </a:solidFill>
          </a:endParaRPr>
        </a:p>
      </dgm:t>
    </dgm:pt>
    <dgm:pt modelId="{A204E33B-A76A-4255-9AB6-EEBA947B1008}" type="parTrans" cxnId="{BB5789FC-5239-4020-A042-B28A64F68EF6}">
      <dgm:prSet/>
      <dgm:spPr/>
      <dgm:t>
        <a:bodyPr/>
        <a:lstStyle/>
        <a:p>
          <a:endParaRPr lang="tr-TR"/>
        </a:p>
      </dgm:t>
    </dgm:pt>
    <dgm:pt modelId="{44231429-7400-4600-B6C3-E1DAED6CB534}" type="sibTrans" cxnId="{BB5789FC-5239-4020-A042-B28A64F68EF6}">
      <dgm:prSet/>
      <dgm:spPr/>
      <dgm:t>
        <a:bodyPr/>
        <a:lstStyle/>
        <a:p>
          <a:endParaRPr lang="tr-TR"/>
        </a:p>
      </dgm:t>
    </dgm:pt>
    <dgm:pt modelId="{A447E464-3238-4264-913D-58F8927AC16B}">
      <dgm:prSet/>
      <dgm:spPr/>
      <dgm:t>
        <a:bodyPr/>
        <a:lstStyle/>
        <a:p>
          <a:pPr rtl="0"/>
          <a:r>
            <a:rPr lang="tr-TR" i="1" dirty="0">
              <a:solidFill>
                <a:schemeClr val="tx1"/>
              </a:solidFill>
            </a:rPr>
            <a:t>Gösteri Yöntemi</a:t>
          </a:r>
          <a:endParaRPr lang="tr-TR" dirty="0">
            <a:solidFill>
              <a:schemeClr val="tx1"/>
            </a:solidFill>
          </a:endParaRPr>
        </a:p>
      </dgm:t>
    </dgm:pt>
    <dgm:pt modelId="{13785BA8-9EE3-4A31-B6E0-2D511CDCABB0}" type="parTrans" cxnId="{85F6CB07-3313-4309-8970-712E8119BA51}">
      <dgm:prSet/>
      <dgm:spPr/>
      <dgm:t>
        <a:bodyPr/>
        <a:lstStyle/>
        <a:p>
          <a:endParaRPr lang="tr-TR"/>
        </a:p>
      </dgm:t>
    </dgm:pt>
    <dgm:pt modelId="{E44DB898-D820-4A08-8FAC-8DDEF51331AD}" type="sibTrans" cxnId="{85F6CB07-3313-4309-8970-712E8119BA51}">
      <dgm:prSet/>
      <dgm:spPr/>
      <dgm:t>
        <a:bodyPr/>
        <a:lstStyle/>
        <a:p>
          <a:endParaRPr lang="tr-TR"/>
        </a:p>
      </dgm:t>
    </dgm:pt>
    <dgm:pt modelId="{ADF68E79-DB79-4E42-BFB7-8B83786E78B3}">
      <dgm:prSet/>
      <dgm:spPr/>
      <dgm:t>
        <a:bodyPr/>
        <a:lstStyle/>
        <a:p>
          <a:pPr rtl="0"/>
          <a:r>
            <a:rPr lang="tr-TR" i="1" dirty="0">
              <a:solidFill>
                <a:schemeClr val="tx1"/>
              </a:solidFill>
            </a:rPr>
            <a:t>Grup Tartışması Yöntemi</a:t>
          </a:r>
          <a:endParaRPr lang="tr-TR" dirty="0">
            <a:solidFill>
              <a:schemeClr val="tx1"/>
            </a:solidFill>
          </a:endParaRPr>
        </a:p>
      </dgm:t>
    </dgm:pt>
    <dgm:pt modelId="{B61BF19F-46D8-428A-B8CE-0D0A3398F7FB}" type="parTrans" cxnId="{3EAD8E75-8DEF-4374-B675-EBA9E577DC91}">
      <dgm:prSet/>
      <dgm:spPr/>
      <dgm:t>
        <a:bodyPr/>
        <a:lstStyle/>
        <a:p>
          <a:endParaRPr lang="tr-TR"/>
        </a:p>
      </dgm:t>
    </dgm:pt>
    <dgm:pt modelId="{BECE0534-E50E-4565-AAFF-C3A3428EBB64}" type="sibTrans" cxnId="{3EAD8E75-8DEF-4374-B675-EBA9E577DC91}">
      <dgm:prSet/>
      <dgm:spPr/>
      <dgm:t>
        <a:bodyPr/>
        <a:lstStyle/>
        <a:p>
          <a:endParaRPr lang="tr-TR"/>
        </a:p>
      </dgm:t>
    </dgm:pt>
    <dgm:pt modelId="{584D59C5-D219-4CFB-8906-B33A7330C3F7}">
      <dgm:prSet/>
      <dgm:spPr/>
      <dgm:t>
        <a:bodyPr/>
        <a:lstStyle/>
        <a:p>
          <a:pPr rtl="0"/>
          <a:r>
            <a:rPr lang="da-DK" i="1" dirty="0">
              <a:solidFill>
                <a:schemeClr val="tx1"/>
              </a:solidFill>
            </a:rPr>
            <a:t>Bireysel Öğrenme-öğretme yöntem ve teknikleri</a:t>
          </a:r>
          <a:endParaRPr lang="tr-TR" dirty="0">
            <a:solidFill>
              <a:schemeClr val="tx1"/>
            </a:solidFill>
          </a:endParaRPr>
        </a:p>
      </dgm:t>
    </dgm:pt>
    <dgm:pt modelId="{98D7ED59-0C64-4309-AD6A-757920320A94}" type="parTrans" cxnId="{713F2F83-1303-4127-8AC9-3F3514856F66}">
      <dgm:prSet/>
      <dgm:spPr/>
      <dgm:t>
        <a:bodyPr/>
        <a:lstStyle/>
        <a:p>
          <a:endParaRPr lang="tr-TR"/>
        </a:p>
      </dgm:t>
    </dgm:pt>
    <dgm:pt modelId="{C10521B6-9D49-46E4-9492-FF2EF59DADAB}" type="sibTrans" cxnId="{713F2F83-1303-4127-8AC9-3F3514856F66}">
      <dgm:prSet/>
      <dgm:spPr/>
      <dgm:t>
        <a:bodyPr/>
        <a:lstStyle/>
        <a:p>
          <a:endParaRPr lang="tr-TR"/>
        </a:p>
      </dgm:t>
    </dgm:pt>
    <dgm:pt modelId="{F07EC721-4E31-4E1C-9938-10D0D0F50C3D}" type="pres">
      <dgm:prSet presAssocID="{7B620467-EA72-472A-9633-A6B6E222A0B2}" presName="diagram" presStyleCnt="0">
        <dgm:presLayoutVars>
          <dgm:dir/>
          <dgm:resizeHandles val="exact"/>
        </dgm:presLayoutVars>
      </dgm:prSet>
      <dgm:spPr/>
    </dgm:pt>
    <dgm:pt modelId="{05B2EB4F-0B9E-4AB1-8E1F-66436B94EA8A}" type="pres">
      <dgm:prSet presAssocID="{6AB81D68-89A5-4643-AF58-A4C788009D78}" presName="node" presStyleLbl="node1" presStyleIdx="0" presStyleCnt="5">
        <dgm:presLayoutVars>
          <dgm:bulletEnabled val="1"/>
        </dgm:presLayoutVars>
      </dgm:prSet>
      <dgm:spPr/>
    </dgm:pt>
    <dgm:pt modelId="{A0B0EE44-BD97-476B-B484-4F7B556D3A67}" type="pres">
      <dgm:prSet presAssocID="{4ACDCC28-74E2-4331-B454-575B3F916E1A}" presName="sibTrans" presStyleCnt="0"/>
      <dgm:spPr/>
    </dgm:pt>
    <dgm:pt modelId="{738E32B0-50ED-4B56-9670-399268A9F181}" type="pres">
      <dgm:prSet presAssocID="{F0EF8DAF-4F6F-4E18-A94F-AEBD9CD856F1}" presName="node" presStyleLbl="node1" presStyleIdx="1" presStyleCnt="5">
        <dgm:presLayoutVars>
          <dgm:bulletEnabled val="1"/>
        </dgm:presLayoutVars>
      </dgm:prSet>
      <dgm:spPr/>
    </dgm:pt>
    <dgm:pt modelId="{1E9776D7-C652-44FC-B387-0E184ABBC7A5}" type="pres">
      <dgm:prSet presAssocID="{44231429-7400-4600-B6C3-E1DAED6CB534}" presName="sibTrans" presStyleCnt="0"/>
      <dgm:spPr/>
    </dgm:pt>
    <dgm:pt modelId="{7BEF2CE0-18FD-4CE9-A958-4E434C3B24AD}" type="pres">
      <dgm:prSet presAssocID="{A447E464-3238-4264-913D-58F8927AC16B}" presName="node" presStyleLbl="node1" presStyleIdx="2" presStyleCnt="5">
        <dgm:presLayoutVars>
          <dgm:bulletEnabled val="1"/>
        </dgm:presLayoutVars>
      </dgm:prSet>
      <dgm:spPr/>
    </dgm:pt>
    <dgm:pt modelId="{191B6867-A1EC-4A95-8155-7DE0C0DED880}" type="pres">
      <dgm:prSet presAssocID="{E44DB898-D820-4A08-8FAC-8DDEF51331AD}" presName="sibTrans" presStyleCnt="0"/>
      <dgm:spPr/>
    </dgm:pt>
    <dgm:pt modelId="{3407BBD7-5EFE-43FC-AC94-50CFB17C71E6}" type="pres">
      <dgm:prSet presAssocID="{ADF68E79-DB79-4E42-BFB7-8B83786E78B3}" presName="node" presStyleLbl="node1" presStyleIdx="3" presStyleCnt="5">
        <dgm:presLayoutVars>
          <dgm:bulletEnabled val="1"/>
        </dgm:presLayoutVars>
      </dgm:prSet>
      <dgm:spPr/>
    </dgm:pt>
    <dgm:pt modelId="{48A02124-1EC9-45B4-8731-C6EABCDA5F7C}" type="pres">
      <dgm:prSet presAssocID="{BECE0534-E50E-4565-AAFF-C3A3428EBB64}" presName="sibTrans" presStyleCnt="0"/>
      <dgm:spPr/>
    </dgm:pt>
    <dgm:pt modelId="{178897CA-9142-45EB-859E-513B967AB524}" type="pres">
      <dgm:prSet presAssocID="{584D59C5-D219-4CFB-8906-B33A7330C3F7}" presName="node" presStyleLbl="node1" presStyleIdx="4" presStyleCnt="5">
        <dgm:presLayoutVars>
          <dgm:bulletEnabled val="1"/>
        </dgm:presLayoutVars>
      </dgm:prSet>
      <dgm:spPr/>
    </dgm:pt>
  </dgm:ptLst>
  <dgm:cxnLst>
    <dgm:cxn modelId="{85F6CB07-3313-4309-8970-712E8119BA51}" srcId="{7B620467-EA72-472A-9633-A6B6E222A0B2}" destId="{A447E464-3238-4264-913D-58F8927AC16B}" srcOrd="2" destOrd="0" parTransId="{13785BA8-9EE3-4A31-B6E0-2D511CDCABB0}" sibTransId="{E44DB898-D820-4A08-8FAC-8DDEF51331AD}"/>
    <dgm:cxn modelId="{290DF25E-781D-4891-B397-CB2D25699241}" type="presOf" srcId="{584D59C5-D219-4CFB-8906-B33A7330C3F7}" destId="{178897CA-9142-45EB-859E-513B967AB524}" srcOrd="0" destOrd="0" presId="urn:microsoft.com/office/officeart/2005/8/layout/default"/>
    <dgm:cxn modelId="{7821584B-6656-4EBC-BC35-714BF0E7D525}" type="presOf" srcId="{A447E464-3238-4264-913D-58F8927AC16B}" destId="{7BEF2CE0-18FD-4CE9-A958-4E434C3B24AD}" srcOrd="0" destOrd="0" presId="urn:microsoft.com/office/officeart/2005/8/layout/default"/>
    <dgm:cxn modelId="{030E8C51-D311-442D-A094-0DC81330701B}" type="presOf" srcId="{7B620467-EA72-472A-9633-A6B6E222A0B2}" destId="{F07EC721-4E31-4E1C-9938-10D0D0F50C3D}" srcOrd="0" destOrd="0" presId="urn:microsoft.com/office/officeart/2005/8/layout/default"/>
    <dgm:cxn modelId="{A033E253-75A7-43EB-98C2-CFE5BADD011A}" type="presOf" srcId="{F0EF8DAF-4F6F-4E18-A94F-AEBD9CD856F1}" destId="{738E32B0-50ED-4B56-9670-399268A9F181}" srcOrd="0" destOrd="0" presId="urn:microsoft.com/office/officeart/2005/8/layout/default"/>
    <dgm:cxn modelId="{3EAD8E75-8DEF-4374-B675-EBA9E577DC91}" srcId="{7B620467-EA72-472A-9633-A6B6E222A0B2}" destId="{ADF68E79-DB79-4E42-BFB7-8B83786E78B3}" srcOrd="3" destOrd="0" parTransId="{B61BF19F-46D8-428A-B8CE-0D0A3398F7FB}" sibTransId="{BECE0534-E50E-4565-AAFF-C3A3428EBB64}"/>
    <dgm:cxn modelId="{713F2F83-1303-4127-8AC9-3F3514856F66}" srcId="{7B620467-EA72-472A-9633-A6B6E222A0B2}" destId="{584D59C5-D219-4CFB-8906-B33A7330C3F7}" srcOrd="4" destOrd="0" parTransId="{98D7ED59-0C64-4309-AD6A-757920320A94}" sibTransId="{C10521B6-9D49-46E4-9492-FF2EF59DADAB}"/>
    <dgm:cxn modelId="{3CA07B85-FAB3-4F86-8C4C-600EEF9F6638}" srcId="{7B620467-EA72-472A-9633-A6B6E222A0B2}" destId="{6AB81D68-89A5-4643-AF58-A4C788009D78}" srcOrd="0" destOrd="0" parTransId="{9E470353-3245-4301-88FB-7B06D250CA07}" sibTransId="{4ACDCC28-74E2-4331-B454-575B3F916E1A}"/>
    <dgm:cxn modelId="{C08C3391-6F2D-4361-9219-D9EBDA945076}" type="presOf" srcId="{6AB81D68-89A5-4643-AF58-A4C788009D78}" destId="{05B2EB4F-0B9E-4AB1-8E1F-66436B94EA8A}" srcOrd="0" destOrd="0" presId="urn:microsoft.com/office/officeart/2005/8/layout/default"/>
    <dgm:cxn modelId="{0EC7A2D5-EBE1-4019-B758-E237E8ADDB1B}" type="presOf" srcId="{ADF68E79-DB79-4E42-BFB7-8B83786E78B3}" destId="{3407BBD7-5EFE-43FC-AC94-50CFB17C71E6}" srcOrd="0" destOrd="0" presId="urn:microsoft.com/office/officeart/2005/8/layout/default"/>
    <dgm:cxn modelId="{BB5789FC-5239-4020-A042-B28A64F68EF6}" srcId="{7B620467-EA72-472A-9633-A6B6E222A0B2}" destId="{F0EF8DAF-4F6F-4E18-A94F-AEBD9CD856F1}" srcOrd="1" destOrd="0" parTransId="{A204E33B-A76A-4255-9AB6-EEBA947B1008}" sibTransId="{44231429-7400-4600-B6C3-E1DAED6CB534}"/>
    <dgm:cxn modelId="{FD613268-866E-4951-AED1-15E323CFE883}" type="presParOf" srcId="{F07EC721-4E31-4E1C-9938-10D0D0F50C3D}" destId="{05B2EB4F-0B9E-4AB1-8E1F-66436B94EA8A}" srcOrd="0" destOrd="0" presId="urn:microsoft.com/office/officeart/2005/8/layout/default"/>
    <dgm:cxn modelId="{024DC91F-0D55-4915-B02C-8FD8503F92A2}" type="presParOf" srcId="{F07EC721-4E31-4E1C-9938-10D0D0F50C3D}" destId="{A0B0EE44-BD97-476B-B484-4F7B556D3A67}" srcOrd="1" destOrd="0" presId="urn:microsoft.com/office/officeart/2005/8/layout/default"/>
    <dgm:cxn modelId="{D99D9428-5A80-4121-86A4-D9DF2F0327A1}" type="presParOf" srcId="{F07EC721-4E31-4E1C-9938-10D0D0F50C3D}" destId="{738E32B0-50ED-4B56-9670-399268A9F181}" srcOrd="2" destOrd="0" presId="urn:microsoft.com/office/officeart/2005/8/layout/default"/>
    <dgm:cxn modelId="{F103E392-ECBC-47E0-81B5-BA866AE9BE0F}" type="presParOf" srcId="{F07EC721-4E31-4E1C-9938-10D0D0F50C3D}" destId="{1E9776D7-C652-44FC-B387-0E184ABBC7A5}" srcOrd="3" destOrd="0" presId="urn:microsoft.com/office/officeart/2005/8/layout/default"/>
    <dgm:cxn modelId="{8822634C-7F8E-4BBA-9EBF-50C8B5F0DA19}" type="presParOf" srcId="{F07EC721-4E31-4E1C-9938-10D0D0F50C3D}" destId="{7BEF2CE0-18FD-4CE9-A958-4E434C3B24AD}" srcOrd="4" destOrd="0" presId="urn:microsoft.com/office/officeart/2005/8/layout/default"/>
    <dgm:cxn modelId="{D9D6124C-69AA-428D-AEE1-F8BCD4E51C5A}" type="presParOf" srcId="{F07EC721-4E31-4E1C-9938-10D0D0F50C3D}" destId="{191B6867-A1EC-4A95-8155-7DE0C0DED880}" srcOrd="5" destOrd="0" presId="urn:microsoft.com/office/officeart/2005/8/layout/default"/>
    <dgm:cxn modelId="{9DC80414-C9D5-453D-A82B-263FDE79D02D}" type="presParOf" srcId="{F07EC721-4E31-4E1C-9938-10D0D0F50C3D}" destId="{3407BBD7-5EFE-43FC-AC94-50CFB17C71E6}" srcOrd="6" destOrd="0" presId="urn:microsoft.com/office/officeart/2005/8/layout/default"/>
    <dgm:cxn modelId="{3C142EBE-2B20-4351-BA10-DACDB4E4C66B}" type="presParOf" srcId="{F07EC721-4E31-4E1C-9938-10D0D0F50C3D}" destId="{48A02124-1EC9-45B4-8731-C6EABCDA5F7C}" srcOrd="7" destOrd="0" presId="urn:microsoft.com/office/officeart/2005/8/layout/default"/>
    <dgm:cxn modelId="{5F42B110-74FC-4B51-AF40-2EB9F44E486C}" type="presParOf" srcId="{F07EC721-4E31-4E1C-9938-10D0D0F50C3D}" destId="{178897CA-9142-45EB-859E-513B967AB524}"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F47D55F0-24EC-4197-83C3-7D93F7955B54}" type="doc">
      <dgm:prSet loTypeId="urn:microsoft.com/office/officeart/2008/layout/LinedList" loCatId="list" qsTypeId="urn:microsoft.com/office/officeart/2005/8/quickstyle/3d1" qsCatId="3D" csTypeId="urn:microsoft.com/office/officeart/2005/8/colors/colorful4" csCatId="colorful"/>
      <dgm:spPr/>
      <dgm:t>
        <a:bodyPr/>
        <a:lstStyle/>
        <a:p>
          <a:endParaRPr lang="tr-TR"/>
        </a:p>
      </dgm:t>
    </dgm:pt>
    <dgm:pt modelId="{4C5596FD-E864-44A0-BDCD-98AB8A906492}">
      <dgm:prSet/>
      <dgm:spPr/>
      <dgm:t>
        <a:bodyPr/>
        <a:lstStyle/>
        <a:p>
          <a:pPr rtl="0"/>
          <a:r>
            <a:rPr lang="tr-TR" dirty="0"/>
            <a:t>Planlanan ve düzenlenen faaliyetlerin bilimsel bir temele oturtulmamış olması, </a:t>
          </a:r>
        </a:p>
      </dgm:t>
    </dgm:pt>
    <dgm:pt modelId="{A909CAC2-B43E-4753-BE0A-3511C6B6F2F6}" type="parTrans" cxnId="{FD592D9A-1A04-4287-90F4-4D370BF71021}">
      <dgm:prSet/>
      <dgm:spPr/>
      <dgm:t>
        <a:bodyPr/>
        <a:lstStyle/>
        <a:p>
          <a:endParaRPr lang="tr-TR"/>
        </a:p>
      </dgm:t>
    </dgm:pt>
    <dgm:pt modelId="{85A0BF42-0282-4EF9-8C52-0973BB90B599}" type="sibTrans" cxnId="{FD592D9A-1A04-4287-90F4-4D370BF71021}">
      <dgm:prSet/>
      <dgm:spPr/>
      <dgm:t>
        <a:bodyPr/>
        <a:lstStyle/>
        <a:p>
          <a:endParaRPr lang="tr-TR"/>
        </a:p>
      </dgm:t>
    </dgm:pt>
    <dgm:pt modelId="{FFECD7E9-E4BA-4AE2-8D99-873D7C9ABDFE}">
      <dgm:prSet/>
      <dgm:spPr/>
      <dgm:t>
        <a:bodyPr/>
        <a:lstStyle/>
        <a:p>
          <a:pPr rtl="0"/>
          <a:r>
            <a:rPr lang="tr-TR" dirty="0"/>
            <a:t>Din eğitimi faaliyetlerinin bugünün insanın ihtiyacı yönünde belli hedeflere yönelik olarak bütünlük içerisinde bir içerik ile gerçekleştirilememesi,</a:t>
          </a:r>
        </a:p>
      </dgm:t>
    </dgm:pt>
    <dgm:pt modelId="{21C53041-DF00-40FE-89A5-E7B7BD1043F5}" type="parTrans" cxnId="{1D31D3B6-05A5-41A2-9A80-9C0CA132B766}">
      <dgm:prSet/>
      <dgm:spPr/>
      <dgm:t>
        <a:bodyPr/>
        <a:lstStyle/>
        <a:p>
          <a:endParaRPr lang="tr-TR"/>
        </a:p>
      </dgm:t>
    </dgm:pt>
    <dgm:pt modelId="{76B6141E-026E-456C-8303-F51AD72AF401}" type="sibTrans" cxnId="{1D31D3B6-05A5-41A2-9A80-9C0CA132B766}">
      <dgm:prSet/>
      <dgm:spPr/>
      <dgm:t>
        <a:bodyPr/>
        <a:lstStyle/>
        <a:p>
          <a:endParaRPr lang="tr-TR"/>
        </a:p>
      </dgm:t>
    </dgm:pt>
    <dgm:pt modelId="{2A418776-0086-4AFA-BE94-D3D8F3A13BEA}">
      <dgm:prSet/>
      <dgm:spPr/>
      <dgm:t>
        <a:bodyPr/>
        <a:lstStyle/>
        <a:p>
          <a:pPr rtl="0"/>
          <a:r>
            <a:rPr lang="tr-TR" dirty="0"/>
            <a:t>Geleneksel yöntemlerin ağırlıklı olarak kullanılması,</a:t>
          </a:r>
        </a:p>
      </dgm:t>
    </dgm:pt>
    <dgm:pt modelId="{FB2B3690-C0CD-4D46-97F9-148C6FE7C793}" type="parTrans" cxnId="{D930F721-B433-4175-8813-B17EB1911BDB}">
      <dgm:prSet/>
      <dgm:spPr/>
      <dgm:t>
        <a:bodyPr/>
        <a:lstStyle/>
        <a:p>
          <a:endParaRPr lang="tr-TR"/>
        </a:p>
      </dgm:t>
    </dgm:pt>
    <dgm:pt modelId="{E25EA445-892F-41C1-BD1E-D10D7AFAE7F8}" type="sibTrans" cxnId="{D930F721-B433-4175-8813-B17EB1911BDB}">
      <dgm:prSet/>
      <dgm:spPr/>
      <dgm:t>
        <a:bodyPr/>
        <a:lstStyle/>
        <a:p>
          <a:endParaRPr lang="tr-TR"/>
        </a:p>
      </dgm:t>
    </dgm:pt>
    <dgm:pt modelId="{A198CF5C-94A2-435F-9138-5EAF3A5065E4}">
      <dgm:prSet/>
      <dgm:spPr/>
      <dgm:t>
        <a:bodyPr/>
        <a:lstStyle/>
        <a:p>
          <a:pPr rtl="0"/>
          <a:r>
            <a:rPr lang="tr-TR"/>
            <a:t>Kitle iletişim araçlarının  etkin kullanılamaması,</a:t>
          </a:r>
        </a:p>
      </dgm:t>
    </dgm:pt>
    <dgm:pt modelId="{E6FAB3CB-3D13-4A45-B2A4-F600BC3AD32E}" type="parTrans" cxnId="{11D869CD-361F-4767-9AC0-7BA49D825287}">
      <dgm:prSet/>
      <dgm:spPr/>
      <dgm:t>
        <a:bodyPr/>
        <a:lstStyle/>
        <a:p>
          <a:endParaRPr lang="tr-TR"/>
        </a:p>
      </dgm:t>
    </dgm:pt>
    <dgm:pt modelId="{202F65F4-40D1-4625-AA74-5D81D7932D2F}" type="sibTrans" cxnId="{11D869CD-361F-4767-9AC0-7BA49D825287}">
      <dgm:prSet/>
      <dgm:spPr/>
      <dgm:t>
        <a:bodyPr/>
        <a:lstStyle/>
        <a:p>
          <a:endParaRPr lang="tr-TR"/>
        </a:p>
      </dgm:t>
    </dgm:pt>
    <dgm:pt modelId="{74D67F5E-D218-48E3-A8CC-7E3CEC25F2E6}">
      <dgm:prSet/>
      <dgm:spPr/>
      <dgm:t>
        <a:bodyPr/>
        <a:lstStyle/>
        <a:p>
          <a:pPr rtl="0"/>
          <a:r>
            <a:rPr lang="tr-TR" dirty="0"/>
            <a:t>Yazılı, görsel ve sesli yayınlarda kullanılan dil ve üslup,</a:t>
          </a:r>
        </a:p>
      </dgm:t>
    </dgm:pt>
    <dgm:pt modelId="{A3E35FA8-FD61-4E83-BB68-6E6A3C3B53D0}" type="parTrans" cxnId="{4E280DCA-6526-4473-A906-DDF59A73A208}">
      <dgm:prSet/>
      <dgm:spPr/>
      <dgm:t>
        <a:bodyPr/>
        <a:lstStyle/>
        <a:p>
          <a:endParaRPr lang="tr-TR"/>
        </a:p>
      </dgm:t>
    </dgm:pt>
    <dgm:pt modelId="{80DF273B-A900-454F-8AE2-23820CB396FB}" type="sibTrans" cxnId="{4E280DCA-6526-4473-A906-DDF59A73A208}">
      <dgm:prSet/>
      <dgm:spPr/>
      <dgm:t>
        <a:bodyPr/>
        <a:lstStyle/>
        <a:p>
          <a:endParaRPr lang="tr-TR"/>
        </a:p>
      </dgm:t>
    </dgm:pt>
    <dgm:pt modelId="{585C102F-22C6-47D5-A7C8-7CDE0D3D14F0}">
      <dgm:prSet/>
      <dgm:spPr/>
      <dgm:t>
        <a:bodyPr/>
        <a:lstStyle/>
        <a:p>
          <a:pPr rtl="0"/>
          <a:r>
            <a:rPr lang="tr-TR" dirty="0"/>
            <a:t>Din ve ahlakla ilgili yayınların bugünün insana hitap etmemesi,</a:t>
          </a:r>
        </a:p>
      </dgm:t>
    </dgm:pt>
    <dgm:pt modelId="{46F5851E-76FF-4AF7-8608-616BDCDB53EE}" type="parTrans" cxnId="{32E38C21-CF32-47C0-B068-1991591C73F3}">
      <dgm:prSet/>
      <dgm:spPr/>
      <dgm:t>
        <a:bodyPr/>
        <a:lstStyle/>
        <a:p>
          <a:endParaRPr lang="tr-TR"/>
        </a:p>
      </dgm:t>
    </dgm:pt>
    <dgm:pt modelId="{7FC08F66-CC84-471A-8DD9-ADB4843BCBC2}" type="sibTrans" cxnId="{32E38C21-CF32-47C0-B068-1991591C73F3}">
      <dgm:prSet/>
      <dgm:spPr/>
      <dgm:t>
        <a:bodyPr/>
        <a:lstStyle/>
        <a:p>
          <a:endParaRPr lang="tr-TR"/>
        </a:p>
      </dgm:t>
    </dgm:pt>
    <dgm:pt modelId="{4E107666-08D1-488D-A47B-438FEB36B2D3}">
      <dgm:prSet/>
      <dgm:spPr/>
      <dgm:t>
        <a:bodyPr/>
        <a:lstStyle/>
        <a:p>
          <a:pPr rtl="0"/>
          <a:r>
            <a:rPr lang="tr-TR"/>
            <a:t>Yaygın din eğitimi hizmetleri için yetişmiş elaman sıkıntısıdır.</a:t>
          </a:r>
        </a:p>
      </dgm:t>
    </dgm:pt>
    <dgm:pt modelId="{B8A0FD74-6BCD-4C49-BA3F-9987584370A1}" type="parTrans" cxnId="{CCFF859A-E073-4A5A-9CEA-F865D8016703}">
      <dgm:prSet/>
      <dgm:spPr/>
      <dgm:t>
        <a:bodyPr/>
        <a:lstStyle/>
        <a:p>
          <a:endParaRPr lang="tr-TR"/>
        </a:p>
      </dgm:t>
    </dgm:pt>
    <dgm:pt modelId="{5039F8C0-6016-4FA4-B807-23153AB4A584}" type="sibTrans" cxnId="{CCFF859A-E073-4A5A-9CEA-F865D8016703}">
      <dgm:prSet/>
      <dgm:spPr/>
      <dgm:t>
        <a:bodyPr/>
        <a:lstStyle/>
        <a:p>
          <a:endParaRPr lang="tr-TR"/>
        </a:p>
      </dgm:t>
    </dgm:pt>
    <dgm:pt modelId="{993A19A8-770B-4BDD-9A30-EB3490EFBEAC}" type="pres">
      <dgm:prSet presAssocID="{F47D55F0-24EC-4197-83C3-7D93F7955B54}" presName="vert0" presStyleCnt="0">
        <dgm:presLayoutVars>
          <dgm:dir/>
          <dgm:animOne val="branch"/>
          <dgm:animLvl val="lvl"/>
        </dgm:presLayoutVars>
      </dgm:prSet>
      <dgm:spPr/>
    </dgm:pt>
    <dgm:pt modelId="{4D027E0D-E864-49AB-A0CC-589585A380CA}" type="pres">
      <dgm:prSet presAssocID="{4C5596FD-E864-44A0-BDCD-98AB8A906492}" presName="thickLine" presStyleLbl="alignNode1" presStyleIdx="0" presStyleCnt="7"/>
      <dgm:spPr/>
    </dgm:pt>
    <dgm:pt modelId="{6AFE6081-9B6C-461B-9677-F308039943D0}" type="pres">
      <dgm:prSet presAssocID="{4C5596FD-E864-44A0-BDCD-98AB8A906492}" presName="horz1" presStyleCnt="0"/>
      <dgm:spPr/>
    </dgm:pt>
    <dgm:pt modelId="{DBE06066-4DD6-4302-A995-0BE940B28A66}" type="pres">
      <dgm:prSet presAssocID="{4C5596FD-E864-44A0-BDCD-98AB8A906492}" presName="tx1" presStyleLbl="revTx" presStyleIdx="0" presStyleCnt="7"/>
      <dgm:spPr/>
    </dgm:pt>
    <dgm:pt modelId="{CD7EA075-F4FE-485B-8DBF-F3082CEBEEAD}" type="pres">
      <dgm:prSet presAssocID="{4C5596FD-E864-44A0-BDCD-98AB8A906492}" presName="vert1" presStyleCnt="0"/>
      <dgm:spPr/>
    </dgm:pt>
    <dgm:pt modelId="{C6338388-965C-43C2-904E-387D9947DAF8}" type="pres">
      <dgm:prSet presAssocID="{FFECD7E9-E4BA-4AE2-8D99-873D7C9ABDFE}" presName="thickLine" presStyleLbl="alignNode1" presStyleIdx="1" presStyleCnt="7"/>
      <dgm:spPr/>
    </dgm:pt>
    <dgm:pt modelId="{E4BA96D3-89CF-42E1-B5DD-D2371F79A5B5}" type="pres">
      <dgm:prSet presAssocID="{FFECD7E9-E4BA-4AE2-8D99-873D7C9ABDFE}" presName="horz1" presStyleCnt="0"/>
      <dgm:spPr/>
    </dgm:pt>
    <dgm:pt modelId="{52754515-12C3-4AAC-B14A-2B34FB5534F2}" type="pres">
      <dgm:prSet presAssocID="{FFECD7E9-E4BA-4AE2-8D99-873D7C9ABDFE}" presName="tx1" presStyleLbl="revTx" presStyleIdx="1" presStyleCnt="7"/>
      <dgm:spPr/>
    </dgm:pt>
    <dgm:pt modelId="{2C389691-F85E-4DE7-A610-CAE56222E7C9}" type="pres">
      <dgm:prSet presAssocID="{FFECD7E9-E4BA-4AE2-8D99-873D7C9ABDFE}" presName="vert1" presStyleCnt="0"/>
      <dgm:spPr/>
    </dgm:pt>
    <dgm:pt modelId="{C9BF6205-8269-4374-B249-BFDE76780D53}" type="pres">
      <dgm:prSet presAssocID="{2A418776-0086-4AFA-BE94-D3D8F3A13BEA}" presName="thickLine" presStyleLbl="alignNode1" presStyleIdx="2" presStyleCnt="7"/>
      <dgm:spPr/>
    </dgm:pt>
    <dgm:pt modelId="{BB98E654-3894-414B-A2F6-1921D32BB40F}" type="pres">
      <dgm:prSet presAssocID="{2A418776-0086-4AFA-BE94-D3D8F3A13BEA}" presName="horz1" presStyleCnt="0"/>
      <dgm:spPr/>
    </dgm:pt>
    <dgm:pt modelId="{8FE27E89-2C2D-475D-B233-EF8FCC683876}" type="pres">
      <dgm:prSet presAssocID="{2A418776-0086-4AFA-BE94-D3D8F3A13BEA}" presName="tx1" presStyleLbl="revTx" presStyleIdx="2" presStyleCnt="7"/>
      <dgm:spPr/>
    </dgm:pt>
    <dgm:pt modelId="{50EA1292-13DA-4EE1-B31A-91B190204D6F}" type="pres">
      <dgm:prSet presAssocID="{2A418776-0086-4AFA-BE94-D3D8F3A13BEA}" presName="vert1" presStyleCnt="0"/>
      <dgm:spPr/>
    </dgm:pt>
    <dgm:pt modelId="{D4BB68EE-9680-4BC5-8197-87359200AB5C}" type="pres">
      <dgm:prSet presAssocID="{A198CF5C-94A2-435F-9138-5EAF3A5065E4}" presName="thickLine" presStyleLbl="alignNode1" presStyleIdx="3" presStyleCnt="7"/>
      <dgm:spPr/>
    </dgm:pt>
    <dgm:pt modelId="{8ABEE80C-232D-4107-A8CC-959D247A36DE}" type="pres">
      <dgm:prSet presAssocID="{A198CF5C-94A2-435F-9138-5EAF3A5065E4}" presName="horz1" presStyleCnt="0"/>
      <dgm:spPr/>
    </dgm:pt>
    <dgm:pt modelId="{0AB7BD38-AC01-428C-8DD9-077FC88AC0C6}" type="pres">
      <dgm:prSet presAssocID="{A198CF5C-94A2-435F-9138-5EAF3A5065E4}" presName="tx1" presStyleLbl="revTx" presStyleIdx="3" presStyleCnt="7"/>
      <dgm:spPr/>
    </dgm:pt>
    <dgm:pt modelId="{4CD55A24-76EB-487A-AEF0-48D6F6D91DD2}" type="pres">
      <dgm:prSet presAssocID="{A198CF5C-94A2-435F-9138-5EAF3A5065E4}" presName="vert1" presStyleCnt="0"/>
      <dgm:spPr/>
    </dgm:pt>
    <dgm:pt modelId="{6A880FDC-CD12-4815-BC8F-ADAA20F3000B}" type="pres">
      <dgm:prSet presAssocID="{74D67F5E-D218-48E3-A8CC-7E3CEC25F2E6}" presName="thickLine" presStyleLbl="alignNode1" presStyleIdx="4" presStyleCnt="7"/>
      <dgm:spPr/>
    </dgm:pt>
    <dgm:pt modelId="{DFA18759-8C64-4F51-9418-DC2384A3D678}" type="pres">
      <dgm:prSet presAssocID="{74D67F5E-D218-48E3-A8CC-7E3CEC25F2E6}" presName="horz1" presStyleCnt="0"/>
      <dgm:spPr/>
    </dgm:pt>
    <dgm:pt modelId="{012C4087-8D1D-4695-8672-A8DCF81ACAD1}" type="pres">
      <dgm:prSet presAssocID="{74D67F5E-D218-48E3-A8CC-7E3CEC25F2E6}" presName="tx1" presStyleLbl="revTx" presStyleIdx="4" presStyleCnt="7"/>
      <dgm:spPr/>
    </dgm:pt>
    <dgm:pt modelId="{FE27CD69-1274-410D-B6FC-1B27CCA0CCDA}" type="pres">
      <dgm:prSet presAssocID="{74D67F5E-D218-48E3-A8CC-7E3CEC25F2E6}" presName="vert1" presStyleCnt="0"/>
      <dgm:spPr/>
    </dgm:pt>
    <dgm:pt modelId="{872EC8A6-3525-4747-B737-9A82E5FA0742}" type="pres">
      <dgm:prSet presAssocID="{585C102F-22C6-47D5-A7C8-7CDE0D3D14F0}" presName="thickLine" presStyleLbl="alignNode1" presStyleIdx="5" presStyleCnt="7"/>
      <dgm:spPr/>
    </dgm:pt>
    <dgm:pt modelId="{C1F1830C-3EB7-4825-B641-ED5A4905CEE6}" type="pres">
      <dgm:prSet presAssocID="{585C102F-22C6-47D5-A7C8-7CDE0D3D14F0}" presName="horz1" presStyleCnt="0"/>
      <dgm:spPr/>
    </dgm:pt>
    <dgm:pt modelId="{CEA45B30-7BFA-4559-BE26-7092943DF941}" type="pres">
      <dgm:prSet presAssocID="{585C102F-22C6-47D5-A7C8-7CDE0D3D14F0}" presName="tx1" presStyleLbl="revTx" presStyleIdx="5" presStyleCnt="7"/>
      <dgm:spPr/>
    </dgm:pt>
    <dgm:pt modelId="{2312EE36-4BB5-4317-9893-4402E3C207CD}" type="pres">
      <dgm:prSet presAssocID="{585C102F-22C6-47D5-A7C8-7CDE0D3D14F0}" presName="vert1" presStyleCnt="0"/>
      <dgm:spPr/>
    </dgm:pt>
    <dgm:pt modelId="{861B3865-2C15-4B16-8599-E86FCE456796}" type="pres">
      <dgm:prSet presAssocID="{4E107666-08D1-488D-A47B-438FEB36B2D3}" presName="thickLine" presStyleLbl="alignNode1" presStyleIdx="6" presStyleCnt="7"/>
      <dgm:spPr/>
    </dgm:pt>
    <dgm:pt modelId="{F05A7222-655C-4CE3-A72B-5C8F9A14F72C}" type="pres">
      <dgm:prSet presAssocID="{4E107666-08D1-488D-A47B-438FEB36B2D3}" presName="horz1" presStyleCnt="0"/>
      <dgm:spPr/>
    </dgm:pt>
    <dgm:pt modelId="{FB6E1659-3A7E-4E86-85AD-E696B6961C47}" type="pres">
      <dgm:prSet presAssocID="{4E107666-08D1-488D-A47B-438FEB36B2D3}" presName="tx1" presStyleLbl="revTx" presStyleIdx="6" presStyleCnt="7"/>
      <dgm:spPr/>
    </dgm:pt>
    <dgm:pt modelId="{B8D4062E-47B6-4F8E-A695-1A338F300DD0}" type="pres">
      <dgm:prSet presAssocID="{4E107666-08D1-488D-A47B-438FEB36B2D3}" presName="vert1" presStyleCnt="0"/>
      <dgm:spPr/>
    </dgm:pt>
  </dgm:ptLst>
  <dgm:cxnLst>
    <dgm:cxn modelId="{5A5CC706-1FEC-48C5-8757-532983428C5C}" type="presOf" srcId="{A198CF5C-94A2-435F-9138-5EAF3A5065E4}" destId="{0AB7BD38-AC01-428C-8DD9-077FC88AC0C6}" srcOrd="0" destOrd="0" presId="urn:microsoft.com/office/officeart/2008/layout/LinedList"/>
    <dgm:cxn modelId="{816A5714-9A6A-4588-BEE9-E67D8D8A9E52}" type="presOf" srcId="{585C102F-22C6-47D5-A7C8-7CDE0D3D14F0}" destId="{CEA45B30-7BFA-4559-BE26-7092943DF941}" srcOrd="0" destOrd="0" presId="urn:microsoft.com/office/officeart/2008/layout/LinedList"/>
    <dgm:cxn modelId="{32E38C21-CF32-47C0-B068-1991591C73F3}" srcId="{F47D55F0-24EC-4197-83C3-7D93F7955B54}" destId="{585C102F-22C6-47D5-A7C8-7CDE0D3D14F0}" srcOrd="5" destOrd="0" parTransId="{46F5851E-76FF-4AF7-8608-616BDCDB53EE}" sibTransId="{7FC08F66-CC84-471A-8DD9-ADB4843BCBC2}"/>
    <dgm:cxn modelId="{D930F721-B433-4175-8813-B17EB1911BDB}" srcId="{F47D55F0-24EC-4197-83C3-7D93F7955B54}" destId="{2A418776-0086-4AFA-BE94-D3D8F3A13BEA}" srcOrd="2" destOrd="0" parTransId="{FB2B3690-C0CD-4D46-97F9-148C6FE7C793}" sibTransId="{E25EA445-892F-41C1-BD1E-D10D7AFAE7F8}"/>
    <dgm:cxn modelId="{6E79F938-82C2-42B1-A2C8-654231E60D90}" type="presOf" srcId="{F47D55F0-24EC-4197-83C3-7D93F7955B54}" destId="{993A19A8-770B-4BDD-9A30-EB3490EFBEAC}" srcOrd="0" destOrd="0" presId="urn:microsoft.com/office/officeart/2008/layout/LinedList"/>
    <dgm:cxn modelId="{ED032D3C-7FF5-4324-8245-9B4D8D97CF16}" type="presOf" srcId="{2A418776-0086-4AFA-BE94-D3D8F3A13BEA}" destId="{8FE27E89-2C2D-475D-B233-EF8FCC683876}" srcOrd="0" destOrd="0" presId="urn:microsoft.com/office/officeart/2008/layout/LinedList"/>
    <dgm:cxn modelId="{AABF2D3F-52A6-41DC-BB74-7B21CB31BB38}" type="presOf" srcId="{4C5596FD-E864-44A0-BDCD-98AB8A906492}" destId="{DBE06066-4DD6-4302-A995-0BE940B28A66}" srcOrd="0" destOrd="0" presId="urn:microsoft.com/office/officeart/2008/layout/LinedList"/>
    <dgm:cxn modelId="{2DAA0E43-595A-4C97-985C-0F236973A4FB}" type="presOf" srcId="{FFECD7E9-E4BA-4AE2-8D99-873D7C9ABDFE}" destId="{52754515-12C3-4AAC-B14A-2B34FB5534F2}" srcOrd="0" destOrd="0" presId="urn:microsoft.com/office/officeart/2008/layout/LinedList"/>
    <dgm:cxn modelId="{554D2C8B-1D4C-4CD5-8020-14305A51B948}" type="presOf" srcId="{4E107666-08D1-488D-A47B-438FEB36B2D3}" destId="{FB6E1659-3A7E-4E86-85AD-E696B6961C47}" srcOrd="0" destOrd="0" presId="urn:microsoft.com/office/officeart/2008/layout/LinedList"/>
    <dgm:cxn modelId="{FD592D9A-1A04-4287-90F4-4D370BF71021}" srcId="{F47D55F0-24EC-4197-83C3-7D93F7955B54}" destId="{4C5596FD-E864-44A0-BDCD-98AB8A906492}" srcOrd="0" destOrd="0" parTransId="{A909CAC2-B43E-4753-BE0A-3511C6B6F2F6}" sibTransId="{85A0BF42-0282-4EF9-8C52-0973BB90B599}"/>
    <dgm:cxn modelId="{CCFF859A-E073-4A5A-9CEA-F865D8016703}" srcId="{F47D55F0-24EC-4197-83C3-7D93F7955B54}" destId="{4E107666-08D1-488D-A47B-438FEB36B2D3}" srcOrd="6" destOrd="0" parTransId="{B8A0FD74-6BCD-4C49-BA3F-9987584370A1}" sibTransId="{5039F8C0-6016-4FA4-B807-23153AB4A584}"/>
    <dgm:cxn modelId="{1D31D3B6-05A5-41A2-9A80-9C0CA132B766}" srcId="{F47D55F0-24EC-4197-83C3-7D93F7955B54}" destId="{FFECD7E9-E4BA-4AE2-8D99-873D7C9ABDFE}" srcOrd="1" destOrd="0" parTransId="{21C53041-DF00-40FE-89A5-E7B7BD1043F5}" sibTransId="{76B6141E-026E-456C-8303-F51AD72AF401}"/>
    <dgm:cxn modelId="{8476F0B9-966E-484F-AFFC-007574C65660}" type="presOf" srcId="{74D67F5E-D218-48E3-A8CC-7E3CEC25F2E6}" destId="{012C4087-8D1D-4695-8672-A8DCF81ACAD1}" srcOrd="0" destOrd="0" presId="urn:microsoft.com/office/officeart/2008/layout/LinedList"/>
    <dgm:cxn modelId="{4E280DCA-6526-4473-A906-DDF59A73A208}" srcId="{F47D55F0-24EC-4197-83C3-7D93F7955B54}" destId="{74D67F5E-D218-48E3-A8CC-7E3CEC25F2E6}" srcOrd="4" destOrd="0" parTransId="{A3E35FA8-FD61-4E83-BB68-6E6A3C3B53D0}" sibTransId="{80DF273B-A900-454F-8AE2-23820CB396FB}"/>
    <dgm:cxn modelId="{11D869CD-361F-4767-9AC0-7BA49D825287}" srcId="{F47D55F0-24EC-4197-83C3-7D93F7955B54}" destId="{A198CF5C-94A2-435F-9138-5EAF3A5065E4}" srcOrd="3" destOrd="0" parTransId="{E6FAB3CB-3D13-4A45-B2A4-F600BC3AD32E}" sibTransId="{202F65F4-40D1-4625-AA74-5D81D7932D2F}"/>
    <dgm:cxn modelId="{E41B7D46-0009-4034-B166-A7A5D8C041CC}" type="presParOf" srcId="{993A19A8-770B-4BDD-9A30-EB3490EFBEAC}" destId="{4D027E0D-E864-49AB-A0CC-589585A380CA}" srcOrd="0" destOrd="0" presId="urn:microsoft.com/office/officeart/2008/layout/LinedList"/>
    <dgm:cxn modelId="{2B2EB42B-A417-4864-A4D3-192216DD14D4}" type="presParOf" srcId="{993A19A8-770B-4BDD-9A30-EB3490EFBEAC}" destId="{6AFE6081-9B6C-461B-9677-F308039943D0}" srcOrd="1" destOrd="0" presId="urn:microsoft.com/office/officeart/2008/layout/LinedList"/>
    <dgm:cxn modelId="{1AB68D30-C2BF-401F-9B11-F236DA4CE59E}" type="presParOf" srcId="{6AFE6081-9B6C-461B-9677-F308039943D0}" destId="{DBE06066-4DD6-4302-A995-0BE940B28A66}" srcOrd="0" destOrd="0" presId="urn:microsoft.com/office/officeart/2008/layout/LinedList"/>
    <dgm:cxn modelId="{0D64BC32-3A03-41A1-809C-A936BE3AFF43}" type="presParOf" srcId="{6AFE6081-9B6C-461B-9677-F308039943D0}" destId="{CD7EA075-F4FE-485B-8DBF-F3082CEBEEAD}" srcOrd="1" destOrd="0" presId="urn:microsoft.com/office/officeart/2008/layout/LinedList"/>
    <dgm:cxn modelId="{66EA9E51-3F60-4CE0-AF38-EA8245EF1661}" type="presParOf" srcId="{993A19A8-770B-4BDD-9A30-EB3490EFBEAC}" destId="{C6338388-965C-43C2-904E-387D9947DAF8}" srcOrd="2" destOrd="0" presId="urn:microsoft.com/office/officeart/2008/layout/LinedList"/>
    <dgm:cxn modelId="{D1A9CF15-FCF9-402E-B2F7-CF02E268D806}" type="presParOf" srcId="{993A19A8-770B-4BDD-9A30-EB3490EFBEAC}" destId="{E4BA96D3-89CF-42E1-B5DD-D2371F79A5B5}" srcOrd="3" destOrd="0" presId="urn:microsoft.com/office/officeart/2008/layout/LinedList"/>
    <dgm:cxn modelId="{23A1216C-C6EA-4E57-AA6C-94D1093AC56E}" type="presParOf" srcId="{E4BA96D3-89CF-42E1-B5DD-D2371F79A5B5}" destId="{52754515-12C3-4AAC-B14A-2B34FB5534F2}" srcOrd="0" destOrd="0" presId="urn:microsoft.com/office/officeart/2008/layout/LinedList"/>
    <dgm:cxn modelId="{A414A7FB-AA36-4EE7-AD57-B24702D2E64E}" type="presParOf" srcId="{E4BA96D3-89CF-42E1-B5DD-D2371F79A5B5}" destId="{2C389691-F85E-4DE7-A610-CAE56222E7C9}" srcOrd="1" destOrd="0" presId="urn:microsoft.com/office/officeart/2008/layout/LinedList"/>
    <dgm:cxn modelId="{FE040991-A76E-4DA4-B934-37F9F9DDC036}" type="presParOf" srcId="{993A19A8-770B-4BDD-9A30-EB3490EFBEAC}" destId="{C9BF6205-8269-4374-B249-BFDE76780D53}" srcOrd="4" destOrd="0" presId="urn:microsoft.com/office/officeart/2008/layout/LinedList"/>
    <dgm:cxn modelId="{D3FF2090-8EDD-4E84-A020-45F3CC37F837}" type="presParOf" srcId="{993A19A8-770B-4BDD-9A30-EB3490EFBEAC}" destId="{BB98E654-3894-414B-A2F6-1921D32BB40F}" srcOrd="5" destOrd="0" presId="urn:microsoft.com/office/officeart/2008/layout/LinedList"/>
    <dgm:cxn modelId="{DD686913-6090-4DDC-A42E-7C5908894FC2}" type="presParOf" srcId="{BB98E654-3894-414B-A2F6-1921D32BB40F}" destId="{8FE27E89-2C2D-475D-B233-EF8FCC683876}" srcOrd="0" destOrd="0" presId="urn:microsoft.com/office/officeart/2008/layout/LinedList"/>
    <dgm:cxn modelId="{BB6B197B-EAC3-4993-A296-D31C5DAF67B9}" type="presParOf" srcId="{BB98E654-3894-414B-A2F6-1921D32BB40F}" destId="{50EA1292-13DA-4EE1-B31A-91B190204D6F}" srcOrd="1" destOrd="0" presId="urn:microsoft.com/office/officeart/2008/layout/LinedList"/>
    <dgm:cxn modelId="{C01192DE-5742-454C-8AD0-06954A9BAC26}" type="presParOf" srcId="{993A19A8-770B-4BDD-9A30-EB3490EFBEAC}" destId="{D4BB68EE-9680-4BC5-8197-87359200AB5C}" srcOrd="6" destOrd="0" presId="urn:microsoft.com/office/officeart/2008/layout/LinedList"/>
    <dgm:cxn modelId="{55EE08DC-4B7F-45B1-9865-BFD530783329}" type="presParOf" srcId="{993A19A8-770B-4BDD-9A30-EB3490EFBEAC}" destId="{8ABEE80C-232D-4107-A8CC-959D247A36DE}" srcOrd="7" destOrd="0" presId="urn:microsoft.com/office/officeart/2008/layout/LinedList"/>
    <dgm:cxn modelId="{F1150D6B-3B4D-4D8C-912E-38CB432337FB}" type="presParOf" srcId="{8ABEE80C-232D-4107-A8CC-959D247A36DE}" destId="{0AB7BD38-AC01-428C-8DD9-077FC88AC0C6}" srcOrd="0" destOrd="0" presId="urn:microsoft.com/office/officeart/2008/layout/LinedList"/>
    <dgm:cxn modelId="{3AE995DE-0347-4470-A8EC-10AE46412EC0}" type="presParOf" srcId="{8ABEE80C-232D-4107-A8CC-959D247A36DE}" destId="{4CD55A24-76EB-487A-AEF0-48D6F6D91DD2}" srcOrd="1" destOrd="0" presId="urn:microsoft.com/office/officeart/2008/layout/LinedList"/>
    <dgm:cxn modelId="{248876AC-10CE-4C97-92D5-4A9149EA7817}" type="presParOf" srcId="{993A19A8-770B-4BDD-9A30-EB3490EFBEAC}" destId="{6A880FDC-CD12-4815-BC8F-ADAA20F3000B}" srcOrd="8" destOrd="0" presId="urn:microsoft.com/office/officeart/2008/layout/LinedList"/>
    <dgm:cxn modelId="{353335B3-5715-46A4-847A-E60BDA13E2AD}" type="presParOf" srcId="{993A19A8-770B-4BDD-9A30-EB3490EFBEAC}" destId="{DFA18759-8C64-4F51-9418-DC2384A3D678}" srcOrd="9" destOrd="0" presId="urn:microsoft.com/office/officeart/2008/layout/LinedList"/>
    <dgm:cxn modelId="{319BCFA5-4DBD-47AE-980D-CC2B7192EDFA}" type="presParOf" srcId="{DFA18759-8C64-4F51-9418-DC2384A3D678}" destId="{012C4087-8D1D-4695-8672-A8DCF81ACAD1}" srcOrd="0" destOrd="0" presId="urn:microsoft.com/office/officeart/2008/layout/LinedList"/>
    <dgm:cxn modelId="{3EA40B73-E52B-49CD-B2DE-9340EC23B3E1}" type="presParOf" srcId="{DFA18759-8C64-4F51-9418-DC2384A3D678}" destId="{FE27CD69-1274-410D-B6FC-1B27CCA0CCDA}" srcOrd="1" destOrd="0" presId="urn:microsoft.com/office/officeart/2008/layout/LinedList"/>
    <dgm:cxn modelId="{9C74AA8C-43E0-4104-B80C-354CD6ED88CE}" type="presParOf" srcId="{993A19A8-770B-4BDD-9A30-EB3490EFBEAC}" destId="{872EC8A6-3525-4747-B737-9A82E5FA0742}" srcOrd="10" destOrd="0" presId="urn:microsoft.com/office/officeart/2008/layout/LinedList"/>
    <dgm:cxn modelId="{23A92F2E-3F60-4F6C-9EC2-6B909AC49D53}" type="presParOf" srcId="{993A19A8-770B-4BDD-9A30-EB3490EFBEAC}" destId="{C1F1830C-3EB7-4825-B641-ED5A4905CEE6}" srcOrd="11" destOrd="0" presId="urn:microsoft.com/office/officeart/2008/layout/LinedList"/>
    <dgm:cxn modelId="{35B7F498-B47C-42BA-BBFD-3A757BF22F71}" type="presParOf" srcId="{C1F1830C-3EB7-4825-B641-ED5A4905CEE6}" destId="{CEA45B30-7BFA-4559-BE26-7092943DF941}" srcOrd="0" destOrd="0" presId="urn:microsoft.com/office/officeart/2008/layout/LinedList"/>
    <dgm:cxn modelId="{A010D14C-DC1E-46CB-A589-8CCF6966E852}" type="presParOf" srcId="{C1F1830C-3EB7-4825-B641-ED5A4905CEE6}" destId="{2312EE36-4BB5-4317-9893-4402E3C207CD}" srcOrd="1" destOrd="0" presId="urn:microsoft.com/office/officeart/2008/layout/LinedList"/>
    <dgm:cxn modelId="{7BFBE95D-E974-4517-B087-A65A489385AC}" type="presParOf" srcId="{993A19A8-770B-4BDD-9A30-EB3490EFBEAC}" destId="{861B3865-2C15-4B16-8599-E86FCE456796}" srcOrd="12" destOrd="0" presId="urn:microsoft.com/office/officeart/2008/layout/LinedList"/>
    <dgm:cxn modelId="{E9342087-7B33-4656-B92E-6796EB1C3F1F}" type="presParOf" srcId="{993A19A8-770B-4BDD-9A30-EB3490EFBEAC}" destId="{F05A7222-655C-4CE3-A72B-5C8F9A14F72C}" srcOrd="13" destOrd="0" presId="urn:microsoft.com/office/officeart/2008/layout/LinedList"/>
    <dgm:cxn modelId="{A4BD99DF-8AF1-4876-8573-3748A2601AB1}" type="presParOf" srcId="{F05A7222-655C-4CE3-A72B-5C8F9A14F72C}" destId="{FB6E1659-3A7E-4E86-85AD-E696B6961C47}" srcOrd="0" destOrd="0" presId="urn:microsoft.com/office/officeart/2008/layout/LinedList"/>
    <dgm:cxn modelId="{F3DE9069-5EC4-493B-B0F8-EB545DA91B73}" type="presParOf" srcId="{F05A7222-655C-4CE3-A72B-5C8F9A14F72C}" destId="{B8D4062E-47B6-4F8E-A695-1A338F300DD0}"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3A47605-6AEE-4736-99E9-EFF3EE05A0D0}" type="doc">
      <dgm:prSet loTypeId="urn:microsoft.com/office/officeart/2005/8/layout/bProcess2" loCatId="process" qsTypeId="urn:microsoft.com/office/officeart/2005/8/quickstyle/simple1" qsCatId="simple" csTypeId="urn:microsoft.com/office/officeart/2005/8/colors/accent1_2" csCatId="accent1" phldr="1"/>
      <dgm:spPr/>
      <dgm:t>
        <a:bodyPr/>
        <a:lstStyle/>
        <a:p>
          <a:endParaRPr lang="tr-TR"/>
        </a:p>
      </dgm:t>
    </dgm:pt>
    <dgm:pt modelId="{F4D3293A-AA0C-4A2F-851C-978BF948126B}">
      <dgm:prSet custT="1"/>
      <dgm:spPr>
        <a:solidFill>
          <a:schemeClr val="accent4">
            <a:lumMod val="20000"/>
            <a:lumOff val="80000"/>
          </a:schemeClr>
        </a:solidFill>
      </dgm:spPr>
      <dgm:t>
        <a:bodyPr/>
        <a:lstStyle/>
        <a:p>
          <a:pPr rtl="0"/>
          <a:r>
            <a:rPr lang="tr-TR" sz="1400" dirty="0">
              <a:solidFill>
                <a:schemeClr val="tx1"/>
              </a:solidFill>
            </a:rPr>
            <a:t>Örgün eğitim sistemi dışında planlı, programlı ve sistemli olarak yürütülür.</a:t>
          </a:r>
        </a:p>
      </dgm:t>
    </dgm:pt>
    <dgm:pt modelId="{481C99E5-B70E-40CB-8ED4-E46533FFEBB6}" type="parTrans" cxnId="{328F406E-313E-475A-9335-AE8783A8B4A1}">
      <dgm:prSet/>
      <dgm:spPr/>
      <dgm:t>
        <a:bodyPr/>
        <a:lstStyle/>
        <a:p>
          <a:endParaRPr lang="tr-TR"/>
        </a:p>
      </dgm:t>
    </dgm:pt>
    <dgm:pt modelId="{4C499B06-BE7C-41CA-9A67-6BC1A6F2F3F7}" type="sibTrans" cxnId="{328F406E-313E-475A-9335-AE8783A8B4A1}">
      <dgm:prSet/>
      <dgm:spPr/>
      <dgm:t>
        <a:bodyPr/>
        <a:lstStyle/>
        <a:p>
          <a:endParaRPr lang="tr-TR"/>
        </a:p>
      </dgm:t>
    </dgm:pt>
    <dgm:pt modelId="{ECF2C72F-1852-4B0E-A159-7FA234FBEBCF}">
      <dgm:prSet custT="1"/>
      <dgm:spPr>
        <a:solidFill>
          <a:schemeClr val="accent4">
            <a:lumMod val="20000"/>
            <a:lumOff val="80000"/>
          </a:schemeClr>
        </a:solidFill>
      </dgm:spPr>
      <dgm:t>
        <a:bodyPr/>
        <a:lstStyle/>
        <a:p>
          <a:pPr rtl="0"/>
          <a:r>
            <a:rPr lang="tr-TR" sz="1400" dirty="0">
              <a:solidFill>
                <a:schemeClr val="tx1"/>
              </a:solidFill>
            </a:rPr>
            <a:t>Süreklilik </a:t>
          </a:r>
          <a:r>
            <a:rPr lang="tr-TR" sz="1400" dirty="0" err="1">
              <a:solidFill>
                <a:schemeClr val="tx1"/>
              </a:solidFill>
            </a:rPr>
            <a:t>arzeden</a:t>
          </a:r>
          <a:r>
            <a:rPr lang="tr-TR" sz="1400" dirty="0">
              <a:solidFill>
                <a:schemeClr val="tx1"/>
              </a:solidFill>
            </a:rPr>
            <a:t> faaliyetlerdir.</a:t>
          </a:r>
        </a:p>
      </dgm:t>
    </dgm:pt>
    <dgm:pt modelId="{19245779-EEF7-4A21-83BF-44E0B3A1A163}" type="parTrans" cxnId="{A636921F-AC43-439B-9702-2F1CA4DB66C3}">
      <dgm:prSet/>
      <dgm:spPr/>
      <dgm:t>
        <a:bodyPr/>
        <a:lstStyle/>
        <a:p>
          <a:endParaRPr lang="tr-TR"/>
        </a:p>
      </dgm:t>
    </dgm:pt>
    <dgm:pt modelId="{B139A16E-C3A9-4FA7-947D-7A98A9145875}" type="sibTrans" cxnId="{A636921F-AC43-439B-9702-2F1CA4DB66C3}">
      <dgm:prSet/>
      <dgm:spPr/>
      <dgm:t>
        <a:bodyPr/>
        <a:lstStyle/>
        <a:p>
          <a:endParaRPr lang="tr-TR"/>
        </a:p>
      </dgm:t>
    </dgm:pt>
    <dgm:pt modelId="{6FB13F40-0C9F-4880-AF60-B3AF4FB731F7}">
      <dgm:prSet custT="1"/>
      <dgm:spPr>
        <a:solidFill>
          <a:schemeClr val="accent4">
            <a:lumMod val="20000"/>
            <a:lumOff val="80000"/>
          </a:schemeClr>
        </a:solidFill>
      </dgm:spPr>
      <dgm:t>
        <a:bodyPr/>
        <a:lstStyle/>
        <a:p>
          <a:pPr rtl="0"/>
          <a:r>
            <a:rPr lang="tr-TR" sz="1400" dirty="0">
              <a:solidFill>
                <a:schemeClr val="tx1"/>
              </a:solidFill>
            </a:rPr>
            <a:t>Öğretim yöntemlerinde ve uygulamalarında yetişkinlerin ilgi ve ihtiyaçlarına göre esnekliklerin olduğu faaliyetlerdir.</a:t>
          </a:r>
        </a:p>
      </dgm:t>
    </dgm:pt>
    <dgm:pt modelId="{3245F9A5-AD04-4365-ABF5-19DE7405A21F}" type="parTrans" cxnId="{271C1F58-7491-467B-BA3B-6293DA4E59C4}">
      <dgm:prSet/>
      <dgm:spPr/>
      <dgm:t>
        <a:bodyPr/>
        <a:lstStyle/>
        <a:p>
          <a:endParaRPr lang="tr-TR"/>
        </a:p>
      </dgm:t>
    </dgm:pt>
    <dgm:pt modelId="{B39F310C-2F9E-4E20-A8D1-842C5F91275B}" type="sibTrans" cxnId="{271C1F58-7491-467B-BA3B-6293DA4E59C4}">
      <dgm:prSet/>
      <dgm:spPr/>
      <dgm:t>
        <a:bodyPr/>
        <a:lstStyle/>
        <a:p>
          <a:endParaRPr lang="tr-TR"/>
        </a:p>
      </dgm:t>
    </dgm:pt>
    <dgm:pt modelId="{25246B1F-4D01-4A36-99B7-DAC4D7A35F60}">
      <dgm:prSet custT="1"/>
      <dgm:spPr>
        <a:solidFill>
          <a:schemeClr val="accent4">
            <a:lumMod val="20000"/>
            <a:lumOff val="80000"/>
          </a:schemeClr>
        </a:solidFill>
      </dgm:spPr>
      <dgm:t>
        <a:bodyPr/>
        <a:lstStyle/>
        <a:p>
          <a:pPr rtl="0"/>
          <a:r>
            <a:rPr lang="tr-TR" sz="1400" dirty="0">
              <a:solidFill>
                <a:schemeClr val="tx1"/>
              </a:solidFill>
            </a:rPr>
            <a:t>Yapılan faaliyetlerin işlevsel olması ve hedef kitlenin problemlerinin çözümünde yardımcı olmasının hedeflenmesi esastır.</a:t>
          </a:r>
        </a:p>
      </dgm:t>
    </dgm:pt>
    <dgm:pt modelId="{F730BD23-ABDD-4206-9036-CAE902E93AD3}" type="parTrans" cxnId="{265260F3-A40C-4ABC-BCD7-87CBC6CFF41E}">
      <dgm:prSet/>
      <dgm:spPr/>
      <dgm:t>
        <a:bodyPr/>
        <a:lstStyle/>
        <a:p>
          <a:endParaRPr lang="tr-TR"/>
        </a:p>
      </dgm:t>
    </dgm:pt>
    <dgm:pt modelId="{D9C688AF-6964-456E-9813-69AF1A214A91}" type="sibTrans" cxnId="{265260F3-A40C-4ABC-BCD7-87CBC6CFF41E}">
      <dgm:prSet/>
      <dgm:spPr/>
      <dgm:t>
        <a:bodyPr/>
        <a:lstStyle/>
        <a:p>
          <a:endParaRPr lang="tr-TR"/>
        </a:p>
      </dgm:t>
    </dgm:pt>
    <dgm:pt modelId="{DBCBE7D9-C6BC-49A2-BCD5-E30DAF1939DB}">
      <dgm:prSet custT="1"/>
      <dgm:spPr>
        <a:solidFill>
          <a:schemeClr val="accent4">
            <a:lumMod val="20000"/>
            <a:lumOff val="80000"/>
          </a:schemeClr>
        </a:solidFill>
      </dgm:spPr>
      <dgm:t>
        <a:bodyPr/>
        <a:lstStyle/>
        <a:p>
          <a:pPr rtl="0"/>
          <a:r>
            <a:rPr lang="tr-TR" sz="1600" dirty="0">
              <a:solidFill>
                <a:schemeClr val="tx1"/>
              </a:solidFill>
            </a:rPr>
            <a:t>Örgün eğitim gibi tamamen resmi ve kurumlaşmış değildir.</a:t>
          </a:r>
        </a:p>
      </dgm:t>
    </dgm:pt>
    <dgm:pt modelId="{946596EC-7FFE-4C44-883D-CFEAFD4EA0D6}" type="parTrans" cxnId="{543CDE5E-25C5-4018-887B-5839391A227A}">
      <dgm:prSet/>
      <dgm:spPr/>
      <dgm:t>
        <a:bodyPr/>
        <a:lstStyle/>
        <a:p>
          <a:endParaRPr lang="tr-TR"/>
        </a:p>
      </dgm:t>
    </dgm:pt>
    <dgm:pt modelId="{5411EA2B-3BDC-4852-9178-785B8E410975}" type="sibTrans" cxnId="{543CDE5E-25C5-4018-887B-5839391A227A}">
      <dgm:prSet/>
      <dgm:spPr/>
      <dgm:t>
        <a:bodyPr/>
        <a:lstStyle/>
        <a:p>
          <a:endParaRPr lang="tr-TR"/>
        </a:p>
      </dgm:t>
    </dgm:pt>
    <dgm:pt modelId="{FB531F15-FF8F-4976-9C49-4A094E6A81A4}">
      <dgm:prSet custT="1"/>
      <dgm:spPr>
        <a:solidFill>
          <a:schemeClr val="accent4">
            <a:lumMod val="20000"/>
            <a:lumOff val="80000"/>
          </a:schemeClr>
        </a:solidFill>
      </dgm:spPr>
      <dgm:t>
        <a:bodyPr/>
        <a:lstStyle/>
        <a:p>
          <a:pPr rtl="0"/>
          <a:r>
            <a:rPr lang="tr-TR" sz="1200" dirty="0">
              <a:solidFill>
                <a:schemeClr val="tx1"/>
              </a:solidFill>
            </a:rPr>
            <a:t>Daha çok yetişkinlere yönelik olmakla beraber, toplumun bütün kesimlerine yönelik isteğe bağlı olarak verilmektedir</a:t>
          </a:r>
          <a:r>
            <a:rPr lang="tr-TR" sz="1100" dirty="0">
              <a:solidFill>
                <a:schemeClr val="tx1"/>
              </a:solidFill>
            </a:rPr>
            <a:t>.</a:t>
          </a:r>
        </a:p>
      </dgm:t>
    </dgm:pt>
    <dgm:pt modelId="{1E37D7CB-8586-422F-8464-16A9CCD3E96B}" type="parTrans" cxnId="{A4B1BC22-EAFF-4670-8292-83DA0FC2B673}">
      <dgm:prSet/>
      <dgm:spPr/>
      <dgm:t>
        <a:bodyPr/>
        <a:lstStyle/>
        <a:p>
          <a:endParaRPr lang="tr-TR"/>
        </a:p>
      </dgm:t>
    </dgm:pt>
    <dgm:pt modelId="{7A9961AC-11AE-4F2F-A08A-4896BEB0FFD0}" type="sibTrans" cxnId="{A4B1BC22-EAFF-4670-8292-83DA0FC2B673}">
      <dgm:prSet/>
      <dgm:spPr/>
      <dgm:t>
        <a:bodyPr/>
        <a:lstStyle/>
        <a:p>
          <a:endParaRPr lang="tr-TR"/>
        </a:p>
      </dgm:t>
    </dgm:pt>
    <dgm:pt modelId="{D7364E1B-BB23-4A85-BE5F-3448910E9FF7}" type="pres">
      <dgm:prSet presAssocID="{43A47605-6AEE-4736-99E9-EFF3EE05A0D0}" presName="diagram" presStyleCnt="0">
        <dgm:presLayoutVars>
          <dgm:dir/>
          <dgm:resizeHandles/>
        </dgm:presLayoutVars>
      </dgm:prSet>
      <dgm:spPr/>
    </dgm:pt>
    <dgm:pt modelId="{0953847D-6AB1-44A5-99D2-122942A4E371}" type="pres">
      <dgm:prSet presAssocID="{F4D3293A-AA0C-4A2F-851C-978BF948126B}" presName="firstNode" presStyleLbl="node1" presStyleIdx="0" presStyleCnt="6">
        <dgm:presLayoutVars>
          <dgm:bulletEnabled val="1"/>
        </dgm:presLayoutVars>
      </dgm:prSet>
      <dgm:spPr/>
    </dgm:pt>
    <dgm:pt modelId="{0C2575C4-C4DB-404C-BD8F-0B47CCA70271}" type="pres">
      <dgm:prSet presAssocID="{4C499B06-BE7C-41CA-9A67-6BC1A6F2F3F7}" presName="sibTrans" presStyleLbl="sibTrans2D1" presStyleIdx="0" presStyleCnt="5"/>
      <dgm:spPr/>
    </dgm:pt>
    <dgm:pt modelId="{B9BEED64-15B5-43A3-A591-DCBE523DD0D4}" type="pres">
      <dgm:prSet presAssocID="{ECF2C72F-1852-4B0E-A159-7FA234FBEBCF}" presName="middleNode" presStyleCnt="0"/>
      <dgm:spPr/>
    </dgm:pt>
    <dgm:pt modelId="{B4E50FAB-D594-4DBA-9D38-8C919A4F4BCF}" type="pres">
      <dgm:prSet presAssocID="{ECF2C72F-1852-4B0E-A159-7FA234FBEBCF}" presName="padding" presStyleLbl="node1" presStyleIdx="0" presStyleCnt="6"/>
      <dgm:spPr/>
    </dgm:pt>
    <dgm:pt modelId="{B6AE885E-31BB-431A-8F21-1CF463B6D7D8}" type="pres">
      <dgm:prSet presAssocID="{ECF2C72F-1852-4B0E-A159-7FA234FBEBCF}" presName="shape" presStyleLbl="node1" presStyleIdx="1" presStyleCnt="6" custScaleX="139930">
        <dgm:presLayoutVars>
          <dgm:bulletEnabled val="1"/>
        </dgm:presLayoutVars>
      </dgm:prSet>
      <dgm:spPr/>
    </dgm:pt>
    <dgm:pt modelId="{382F719C-25A1-4973-B21F-CA85FEA4BF77}" type="pres">
      <dgm:prSet presAssocID="{B139A16E-C3A9-4FA7-947D-7A98A9145875}" presName="sibTrans" presStyleLbl="sibTrans2D1" presStyleIdx="1" presStyleCnt="5"/>
      <dgm:spPr/>
    </dgm:pt>
    <dgm:pt modelId="{5758736B-517B-4A89-9279-C8D4332F9504}" type="pres">
      <dgm:prSet presAssocID="{6FB13F40-0C9F-4880-AF60-B3AF4FB731F7}" presName="middleNode" presStyleCnt="0"/>
      <dgm:spPr/>
    </dgm:pt>
    <dgm:pt modelId="{A54EEC88-EE12-4101-AEAB-1DEFC5F8EB89}" type="pres">
      <dgm:prSet presAssocID="{6FB13F40-0C9F-4880-AF60-B3AF4FB731F7}" presName="padding" presStyleLbl="node1" presStyleIdx="1" presStyleCnt="6"/>
      <dgm:spPr/>
    </dgm:pt>
    <dgm:pt modelId="{88268E79-D43E-4304-9853-712FC53CDACD}" type="pres">
      <dgm:prSet presAssocID="{6FB13F40-0C9F-4880-AF60-B3AF4FB731F7}" presName="shape" presStyleLbl="node1" presStyleIdx="2" presStyleCnt="6" custScaleX="222728" custScaleY="127361">
        <dgm:presLayoutVars>
          <dgm:bulletEnabled val="1"/>
        </dgm:presLayoutVars>
      </dgm:prSet>
      <dgm:spPr/>
    </dgm:pt>
    <dgm:pt modelId="{6843AE4D-0E0F-4126-B0C8-5BD3D6D45412}" type="pres">
      <dgm:prSet presAssocID="{B39F310C-2F9E-4E20-A8D1-842C5F91275B}" presName="sibTrans" presStyleLbl="sibTrans2D1" presStyleIdx="2" presStyleCnt="5"/>
      <dgm:spPr/>
    </dgm:pt>
    <dgm:pt modelId="{33E9A1E0-2663-41CA-A69E-A80C10B3AE4D}" type="pres">
      <dgm:prSet presAssocID="{25246B1F-4D01-4A36-99B7-DAC4D7A35F60}" presName="middleNode" presStyleCnt="0"/>
      <dgm:spPr/>
    </dgm:pt>
    <dgm:pt modelId="{DD425A2B-78E9-4C88-8E81-19C7487BD3B8}" type="pres">
      <dgm:prSet presAssocID="{25246B1F-4D01-4A36-99B7-DAC4D7A35F60}" presName="padding" presStyleLbl="node1" presStyleIdx="2" presStyleCnt="6"/>
      <dgm:spPr/>
    </dgm:pt>
    <dgm:pt modelId="{05A567A8-6E06-46A3-A134-D9921C0A0866}" type="pres">
      <dgm:prSet presAssocID="{25246B1F-4D01-4A36-99B7-DAC4D7A35F60}" presName="shape" presStyleLbl="node1" presStyleIdx="3" presStyleCnt="6" custScaleX="156942" custScaleY="184352">
        <dgm:presLayoutVars>
          <dgm:bulletEnabled val="1"/>
        </dgm:presLayoutVars>
      </dgm:prSet>
      <dgm:spPr/>
    </dgm:pt>
    <dgm:pt modelId="{2C9BA6D1-5E62-4047-B18B-78C4666DB7BA}" type="pres">
      <dgm:prSet presAssocID="{D9C688AF-6964-456E-9813-69AF1A214A91}" presName="sibTrans" presStyleLbl="sibTrans2D1" presStyleIdx="3" presStyleCnt="5"/>
      <dgm:spPr/>
    </dgm:pt>
    <dgm:pt modelId="{B9B2E926-69A1-4C34-B4C3-69A56E0700F2}" type="pres">
      <dgm:prSet presAssocID="{DBCBE7D9-C6BC-49A2-BCD5-E30DAF1939DB}" presName="middleNode" presStyleCnt="0"/>
      <dgm:spPr/>
    </dgm:pt>
    <dgm:pt modelId="{B233A172-9696-48C7-A983-083989BDF4AF}" type="pres">
      <dgm:prSet presAssocID="{DBCBE7D9-C6BC-49A2-BCD5-E30DAF1939DB}" presName="padding" presStyleLbl="node1" presStyleIdx="3" presStyleCnt="6"/>
      <dgm:spPr/>
    </dgm:pt>
    <dgm:pt modelId="{9040B1AA-B144-4987-8CE2-0EF51976E5C5}" type="pres">
      <dgm:prSet presAssocID="{DBCBE7D9-C6BC-49A2-BCD5-E30DAF1939DB}" presName="shape" presStyleLbl="node1" presStyleIdx="4" presStyleCnt="6" custScaleX="161242" custScaleY="109945">
        <dgm:presLayoutVars>
          <dgm:bulletEnabled val="1"/>
        </dgm:presLayoutVars>
      </dgm:prSet>
      <dgm:spPr/>
    </dgm:pt>
    <dgm:pt modelId="{E1C2A75A-8F62-4BB1-A2D5-9AC277013BDA}" type="pres">
      <dgm:prSet presAssocID="{5411EA2B-3BDC-4852-9178-785B8E410975}" presName="sibTrans" presStyleLbl="sibTrans2D1" presStyleIdx="4" presStyleCnt="5"/>
      <dgm:spPr/>
    </dgm:pt>
    <dgm:pt modelId="{BDFFB7B1-F3AB-4B31-A9F3-19143D1B5B21}" type="pres">
      <dgm:prSet presAssocID="{FB531F15-FF8F-4976-9C49-4A094E6A81A4}" presName="lastNode" presStyleLbl="node1" presStyleIdx="5" presStyleCnt="6" custLinFactNeighborX="-4645" custLinFactNeighborY="7067">
        <dgm:presLayoutVars>
          <dgm:bulletEnabled val="1"/>
        </dgm:presLayoutVars>
      </dgm:prSet>
      <dgm:spPr/>
    </dgm:pt>
  </dgm:ptLst>
  <dgm:cxnLst>
    <dgm:cxn modelId="{A636921F-AC43-439B-9702-2F1CA4DB66C3}" srcId="{43A47605-6AEE-4736-99E9-EFF3EE05A0D0}" destId="{ECF2C72F-1852-4B0E-A159-7FA234FBEBCF}" srcOrd="1" destOrd="0" parTransId="{19245779-EEF7-4A21-83BF-44E0B3A1A163}" sibTransId="{B139A16E-C3A9-4FA7-947D-7A98A9145875}"/>
    <dgm:cxn modelId="{A4B1BC22-EAFF-4670-8292-83DA0FC2B673}" srcId="{43A47605-6AEE-4736-99E9-EFF3EE05A0D0}" destId="{FB531F15-FF8F-4976-9C49-4A094E6A81A4}" srcOrd="5" destOrd="0" parTransId="{1E37D7CB-8586-422F-8464-16A9CCD3E96B}" sibTransId="{7A9961AC-11AE-4F2F-A08A-4896BEB0FFD0}"/>
    <dgm:cxn modelId="{43CA883A-0A90-4202-B26F-98926E90D763}" type="presOf" srcId="{B139A16E-C3A9-4FA7-947D-7A98A9145875}" destId="{382F719C-25A1-4973-B21F-CA85FEA4BF77}" srcOrd="0" destOrd="0" presId="urn:microsoft.com/office/officeart/2005/8/layout/bProcess2"/>
    <dgm:cxn modelId="{543CDE5E-25C5-4018-887B-5839391A227A}" srcId="{43A47605-6AEE-4736-99E9-EFF3EE05A0D0}" destId="{DBCBE7D9-C6BC-49A2-BCD5-E30DAF1939DB}" srcOrd="4" destOrd="0" parTransId="{946596EC-7FFE-4C44-883D-CFEAFD4EA0D6}" sibTransId="{5411EA2B-3BDC-4852-9178-785B8E410975}"/>
    <dgm:cxn modelId="{A811EB41-FF21-42F8-90B2-5D0411952414}" type="presOf" srcId="{ECF2C72F-1852-4B0E-A159-7FA234FBEBCF}" destId="{B6AE885E-31BB-431A-8F21-1CF463B6D7D8}" srcOrd="0" destOrd="0" presId="urn:microsoft.com/office/officeart/2005/8/layout/bProcess2"/>
    <dgm:cxn modelId="{328F406E-313E-475A-9335-AE8783A8B4A1}" srcId="{43A47605-6AEE-4736-99E9-EFF3EE05A0D0}" destId="{F4D3293A-AA0C-4A2F-851C-978BF948126B}" srcOrd="0" destOrd="0" parTransId="{481C99E5-B70E-40CB-8ED4-E46533FFEBB6}" sibTransId="{4C499B06-BE7C-41CA-9A67-6BC1A6F2F3F7}"/>
    <dgm:cxn modelId="{16A4E64F-C0E1-4924-8F28-A52B1513E009}" type="presOf" srcId="{FB531F15-FF8F-4976-9C49-4A094E6A81A4}" destId="{BDFFB7B1-F3AB-4B31-A9F3-19143D1B5B21}" srcOrd="0" destOrd="0" presId="urn:microsoft.com/office/officeart/2005/8/layout/bProcess2"/>
    <dgm:cxn modelId="{271C1F58-7491-467B-BA3B-6293DA4E59C4}" srcId="{43A47605-6AEE-4736-99E9-EFF3EE05A0D0}" destId="{6FB13F40-0C9F-4880-AF60-B3AF4FB731F7}" srcOrd="2" destOrd="0" parTransId="{3245F9A5-AD04-4365-ABF5-19DE7405A21F}" sibTransId="{B39F310C-2F9E-4E20-A8D1-842C5F91275B}"/>
    <dgm:cxn modelId="{8297C689-6A2F-48F2-A2DC-FD442EEBF368}" type="presOf" srcId="{4C499B06-BE7C-41CA-9A67-6BC1A6F2F3F7}" destId="{0C2575C4-C4DB-404C-BD8F-0B47CCA70271}" srcOrd="0" destOrd="0" presId="urn:microsoft.com/office/officeart/2005/8/layout/bProcess2"/>
    <dgm:cxn modelId="{05DC06AD-F836-4512-9830-19D806650800}" type="presOf" srcId="{6FB13F40-0C9F-4880-AF60-B3AF4FB731F7}" destId="{88268E79-D43E-4304-9853-712FC53CDACD}" srcOrd="0" destOrd="0" presId="urn:microsoft.com/office/officeart/2005/8/layout/bProcess2"/>
    <dgm:cxn modelId="{93BCB5B9-AF2A-4811-A906-425EEF60C665}" type="presOf" srcId="{B39F310C-2F9E-4E20-A8D1-842C5F91275B}" destId="{6843AE4D-0E0F-4126-B0C8-5BD3D6D45412}" srcOrd="0" destOrd="0" presId="urn:microsoft.com/office/officeart/2005/8/layout/bProcess2"/>
    <dgm:cxn modelId="{4B3D7FBA-BAD3-4D97-89A4-4334CDE322BD}" type="presOf" srcId="{5411EA2B-3BDC-4852-9178-785B8E410975}" destId="{E1C2A75A-8F62-4BB1-A2D5-9AC277013BDA}" srcOrd="0" destOrd="0" presId="urn:microsoft.com/office/officeart/2005/8/layout/bProcess2"/>
    <dgm:cxn modelId="{79D865BB-D68E-4282-9E3D-4250190CD3D0}" type="presOf" srcId="{F4D3293A-AA0C-4A2F-851C-978BF948126B}" destId="{0953847D-6AB1-44A5-99D2-122942A4E371}" srcOrd="0" destOrd="0" presId="urn:microsoft.com/office/officeart/2005/8/layout/bProcess2"/>
    <dgm:cxn modelId="{F6E545DA-7B24-4601-91FA-CF8E98E98630}" type="presOf" srcId="{25246B1F-4D01-4A36-99B7-DAC4D7A35F60}" destId="{05A567A8-6E06-46A3-A134-D9921C0A0866}" srcOrd="0" destOrd="0" presId="urn:microsoft.com/office/officeart/2005/8/layout/bProcess2"/>
    <dgm:cxn modelId="{F48D57E9-307D-4143-ABA4-894B787B4E13}" type="presOf" srcId="{43A47605-6AEE-4736-99E9-EFF3EE05A0D0}" destId="{D7364E1B-BB23-4A85-BE5F-3448910E9FF7}" srcOrd="0" destOrd="0" presId="urn:microsoft.com/office/officeart/2005/8/layout/bProcess2"/>
    <dgm:cxn modelId="{F6E999E9-D2CB-4B3E-B8A9-0565E3947BB8}" type="presOf" srcId="{D9C688AF-6964-456E-9813-69AF1A214A91}" destId="{2C9BA6D1-5E62-4047-B18B-78C4666DB7BA}" srcOrd="0" destOrd="0" presId="urn:microsoft.com/office/officeart/2005/8/layout/bProcess2"/>
    <dgm:cxn modelId="{265260F3-A40C-4ABC-BCD7-87CBC6CFF41E}" srcId="{43A47605-6AEE-4736-99E9-EFF3EE05A0D0}" destId="{25246B1F-4D01-4A36-99B7-DAC4D7A35F60}" srcOrd="3" destOrd="0" parTransId="{F730BD23-ABDD-4206-9036-CAE902E93AD3}" sibTransId="{D9C688AF-6964-456E-9813-69AF1A214A91}"/>
    <dgm:cxn modelId="{40C31EF6-482A-4493-9931-83DA2B42F234}" type="presOf" srcId="{DBCBE7D9-C6BC-49A2-BCD5-E30DAF1939DB}" destId="{9040B1AA-B144-4987-8CE2-0EF51976E5C5}" srcOrd="0" destOrd="0" presId="urn:microsoft.com/office/officeart/2005/8/layout/bProcess2"/>
    <dgm:cxn modelId="{8C4BF4B6-E987-484B-93BD-8A502B9F39CF}" type="presParOf" srcId="{D7364E1B-BB23-4A85-BE5F-3448910E9FF7}" destId="{0953847D-6AB1-44A5-99D2-122942A4E371}" srcOrd="0" destOrd="0" presId="urn:microsoft.com/office/officeart/2005/8/layout/bProcess2"/>
    <dgm:cxn modelId="{FC589AA1-612E-49A9-B7ED-1A9D028911CF}" type="presParOf" srcId="{D7364E1B-BB23-4A85-BE5F-3448910E9FF7}" destId="{0C2575C4-C4DB-404C-BD8F-0B47CCA70271}" srcOrd="1" destOrd="0" presId="urn:microsoft.com/office/officeart/2005/8/layout/bProcess2"/>
    <dgm:cxn modelId="{5E859805-374F-4E6F-B18F-269F7B66F034}" type="presParOf" srcId="{D7364E1B-BB23-4A85-BE5F-3448910E9FF7}" destId="{B9BEED64-15B5-43A3-A591-DCBE523DD0D4}" srcOrd="2" destOrd="0" presId="urn:microsoft.com/office/officeart/2005/8/layout/bProcess2"/>
    <dgm:cxn modelId="{696AA39B-AA55-4D82-B5CD-9409749BE804}" type="presParOf" srcId="{B9BEED64-15B5-43A3-A591-DCBE523DD0D4}" destId="{B4E50FAB-D594-4DBA-9D38-8C919A4F4BCF}" srcOrd="0" destOrd="0" presId="urn:microsoft.com/office/officeart/2005/8/layout/bProcess2"/>
    <dgm:cxn modelId="{8906DA93-6BC1-41BC-91D5-90CDAFC51E73}" type="presParOf" srcId="{B9BEED64-15B5-43A3-A591-DCBE523DD0D4}" destId="{B6AE885E-31BB-431A-8F21-1CF463B6D7D8}" srcOrd="1" destOrd="0" presId="urn:microsoft.com/office/officeart/2005/8/layout/bProcess2"/>
    <dgm:cxn modelId="{6852B8A6-1ADB-4BDF-A2A7-6A28D9F66B55}" type="presParOf" srcId="{D7364E1B-BB23-4A85-BE5F-3448910E9FF7}" destId="{382F719C-25A1-4973-B21F-CA85FEA4BF77}" srcOrd="3" destOrd="0" presId="urn:microsoft.com/office/officeart/2005/8/layout/bProcess2"/>
    <dgm:cxn modelId="{89CF98FE-8C21-4ABA-B531-DD1EB2C964D6}" type="presParOf" srcId="{D7364E1B-BB23-4A85-BE5F-3448910E9FF7}" destId="{5758736B-517B-4A89-9279-C8D4332F9504}" srcOrd="4" destOrd="0" presId="urn:microsoft.com/office/officeart/2005/8/layout/bProcess2"/>
    <dgm:cxn modelId="{9160D4CC-7B26-483A-B458-B612F0F4725A}" type="presParOf" srcId="{5758736B-517B-4A89-9279-C8D4332F9504}" destId="{A54EEC88-EE12-4101-AEAB-1DEFC5F8EB89}" srcOrd="0" destOrd="0" presId="urn:microsoft.com/office/officeart/2005/8/layout/bProcess2"/>
    <dgm:cxn modelId="{75C464A1-4847-4665-A2C9-5B316175405C}" type="presParOf" srcId="{5758736B-517B-4A89-9279-C8D4332F9504}" destId="{88268E79-D43E-4304-9853-712FC53CDACD}" srcOrd="1" destOrd="0" presId="urn:microsoft.com/office/officeart/2005/8/layout/bProcess2"/>
    <dgm:cxn modelId="{53540F66-7CB4-4E3F-9332-543603AABACE}" type="presParOf" srcId="{D7364E1B-BB23-4A85-BE5F-3448910E9FF7}" destId="{6843AE4D-0E0F-4126-B0C8-5BD3D6D45412}" srcOrd="5" destOrd="0" presId="urn:microsoft.com/office/officeart/2005/8/layout/bProcess2"/>
    <dgm:cxn modelId="{4630412F-B27C-48DB-B677-7F7234E7FA73}" type="presParOf" srcId="{D7364E1B-BB23-4A85-BE5F-3448910E9FF7}" destId="{33E9A1E0-2663-41CA-A69E-A80C10B3AE4D}" srcOrd="6" destOrd="0" presId="urn:microsoft.com/office/officeart/2005/8/layout/bProcess2"/>
    <dgm:cxn modelId="{ED198B70-F36C-4C3F-AAFA-E511DD533EF0}" type="presParOf" srcId="{33E9A1E0-2663-41CA-A69E-A80C10B3AE4D}" destId="{DD425A2B-78E9-4C88-8E81-19C7487BD3B8}" srcOrd="0" destOrd="0" presId="urn:microsoft.com/office/officeart/2005/8/layout/bProcess2"/>
    <dgm:cxn modelId="{450B0FA1-D228-4389-B2EE-EE73D4A031F8}" type="presParOf" srcId="{33E9A1E0-2663-41CA-A69E-A80C10B3AE4D}" destId="{05A567A8-6E06-46A3-A134-D9921C0A0866}" srcOrd="1" destOrd="0" presId="urn:microsoft.com/office/officeart/2005/8/layout/bProcess2"/>
    <dgm:cxn modelId="{8A208305-1391-4FB2-A13A-855D239EB635}" type="presParOf" srcId="{D7364E1B-BB23-4A85-BE5F-3448910E9FF7}" destId="{2C9BA6D1-5E62-4047-B18B-78C4666DB7BA}" srcOrd="7" destOrd="0" presId="urn:microsoft.com/office/officeart/2005/8/layout/bProcess2"/>
    <dgm:cxn modelId="{BABAA721-3CDF-42CB-9F5F-6BAC809CF2E5}" type="presParOf" srcId="{D7364E1B-BB23-4A85-BE5F-3448910E9FF7}" destId="{B9B2E926-69A1-4C34-B4C3-69A56E0700F2}" srcOrd="8" destOrd="0" presId="urn:microsoft.com/office/officeart/2005/8/layout/bProcess2"/>
    <dgm:cxn modelId="{4542AA7E-C55C-49BE-921E-5C7BDB03062E}" type="presParOf" srcId="{B9B2E926-69A1-4C34-B4C3-69A56E0700F2}" destId="{B233A172-9696-48C7-A983-083989BDF4AF}" srcOrd="0" destOrd="0" presId="urn:microsoft.com/office/officeart/2005/8/layout/bProcess2"/>
    <dgm:cxn modelId="{7F576BB8-3238-4F47-97E3-4A1B96E8A782}" type="presParOf" srcId="{B9B2E926-69A1-4C34-B4C3-69A56E0700F2}" destId="{9040B1AA-B144-4987-8CE2-0EF51976E5C5}" srcOrd="1" destOrd="0" presId="urn:microsoft.com/office/officeart/2005/8/layout/bProcess2"/>
    <dgm:cxn modelId="{1082DD71-4109-4C27-8338-7B3C932DEB38}" type="presParOf" srcId="{D7364E1B-BB23-4A85-BE5F-3448910E9FF7}" destId="{E1C2A75A-8F62-4BB1-A2D5-9AC277013BDA}" srcOrd="9" destOrd="0" presId="urn:microsoft.com/office/officeart/2005/8/layout/bProcess2"/>
    <dgm:cxn modelId="{13435187-46F4-4F8A-9BAA-114112BFDBF0}" type="presParOf" srcId="{D7364E1B-BB23-4A85-BE5F-3448910E9FF7}" destId="{BDFFB7B1-F3AB-4B31-A9F3-19143D1B5B21}" srcOrd="10" destOrd="0" presId="urn:microsoft.com/office/officeart/2005/8/layout/b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9E7AF7D-3CF3-4ED9-835A-0072609E5F60}" type="doc">
      <dgm:prSet loTypeId="urn:microsoft.com/office/officeart/2008/layout/LinedList" loCatId="hierarchy" qsTypeId="urn:microsoft.com/office/officeart/2005/8/quickstyle/3d1" qsCatId="3D" csTypeId="urn:microsoft.com/office/officeart/2005/8/colors/accent1_2" csCatId="accent1" phldr="1"/>
      <dgm:spPr/>
      <dgm:t>
        <a:bodyPr/>
        <a:lstStyle/>
        <a:p>
          <a:endParaRPr lang="tr-TR"/>
        </a:p>
      </dgm:t>
    </dgm:pt>
    <dgm:pt modelId="{2F58E55C-A9EE-4C5F-A36A-60DAC3888E36}">
      <dgm:prSet/>
      <dgm:spPr/>
      <dgm:t>
        <a:bodyPr/>
        <a:lstStyle/>
        <a:p>
          <a:pPr rtl="0"/>
          <a:endParaRPr lang="tr-TR" dirty="0"/>
        </a:p>
        <a:p>
          <a:pPr rtl="0"/>
          <a:r>
            <a:rPr lang="tr-TR" dirty="0"/>
            <a:t>Yaygın din eğitimi, ilk insanla beraber başlar.</a:t>
          </a:r>
        </a:p>
      </dgm:t>
    </dgm:pt>
    <dgm:pt modelId="{4622D47D-462F-47D9-9C98-6EA5831C95E5}" type="parTrans" cxnId="{39070585-8BCE-4514-84B9-BBF96FCEB046}">
      <dgm:prSet/>
      <dgm:spPr/>
      <dgm:t>
        <a:bodyPr/>
        <a:lstStyle/>
        <a:p>
          <a:endParaRPr lang="tr-TR"/>
        </a:p>
      </dgm:t>
    </dgm:pt>
    <dgm:pt modelId="{812201F3-BFAD-44E2-9364-2144B52FFE12}" type="sibTrans" cxnId="{39070585-8BCE-4514-84B9-BBF96FCEB046}">
      <dgm:prSet/>
      <dgm:spPr/>
      <dgm:t>
        <a:bodyPr/>
        <a:lstStyle/>
        <a:p>
          <a:endParaRPr lang="tr-TR"/>
        </a:p>
      </dgm:t>
    </dgm:pt>
    <dgm:pt modelId="{BD03147D-FEB6-4D10-94C3-F6982BC336EB}">
      <dgm:prSet custT="1"/>
      <dgm:spPr/>
      <dgm:t>
        <a:bodyPr/>
        <a:lstStyle/>
        <a:p>
          <a:pPr rtl="0"/>
          <a:r>
            <a:rPr lang="tr-TR" sz="1600" b="1" dirty="0"/>
            <a:t>İslam’ın başlangıcında</a:t>
          </a:r>
          <a:r>
            <a:rPr lang="tr-TR" sz="1600" dirty="0"/>
            <a:t>, evlerde sohbetler, </a:t>
          </a:r>
          <a:r>
            <a:rPr lang="tr-TR" sz="1600" dirty="0" err="1"/>
            <a:t>Suffa</a:t>
          </a:r>
          <a:r>
            <a:rPr lang="tr-TR" sz="1600" dirty="0"/>
            <a:t> ve Mescitte hutbe ve vaazlarla, daha uzakta olan topluluklara mektuplar veya İslam dinini öğretebilecek kişileri göndermek vb. yoluyla yaygın din eğitimi gerçekleştiriliyordu.</a:t>
          </a:r>
        </a:p>
      </dgm:t>
    </dgm:pt>
    <dgm:pt modelId="{F1ECBEC2-4931-4B8F-8EB6-F1171F487238}" type="parTrans" cxnId="{DDEF628C-7EF8-48A1-8623-52E35B0E6289}">
      <dgm:prSet/>
      <dgm:spPr/>
      <dgm:t>
        <a:bodyPr/>
        <a:lstStyle/>
        <a:p>
          <a:endParaRPr lang="tr-TR"/>
        </a:p>
      </dgm:t>
    </dgm:pt>
    <dgm:pt modelId="{9FF36F2F-8485-49B0-8FB0-B1C7A56A51FA}" type="sibTrans" cxnId="{DDEF628C-7EF8-48A1-8623-52E35B0E6289}">
      <dgm:prSet/>
      <dgm:spPr/>
      <dgm:t>
        <a:bodyPr/>
        <a:lstStyle/>
        <a:p>
          <a:endParaRPr lang="tr-TR"/>
        </a:p>
      </dgm:t>
    </dgm:pt>
    <dgm:pt modelId="{151B5F32-4A37-486A-BF64-5A32CEEDE9DC}">
      <dgm:prSet/>
      <dgm:spPr/>
      <dgm:t>
        <a:bodyPr/>
        <a:lstStyle/>
        <a:p>
          <a:pPr rtl="0"/>
          <a:r>
            <a:rPr lang="tr-TR" b="1" dirty="0"/>
            <a:t>Halifeler ve onlardan sonraki dönemlerde</a:t>
          </a:r>
          <a:r>
            <a:rPr lang="tr-TR" dirty="0"/>
            <a:t>, yaygın din eğitiminin kapsamı genişlemiştir. Cami ve mescitler yoluyla gerçekleştirilen hutbe ve vaazların yanı sıra özellikle sarayda, kitapçı dükkânlarında, bilginlerin evlerinde, ilim ve edep meclislerinde yaygın din eğitimi faaliyetleri devam ettirilmiştir.</a:t>
          </a:r>
        </a:p>
      </dgm:t>
    </dgm:pt>
    <dgm:pt modelId="{F2F4C2D9-E3CA-47E3-B2F8-67F3D3EEEDA5}" type="parTrans" cxnId="{898189A1-EF50-49A0-9289-6AB9A07D23B9}">
      <dgm:prSet/>
      <dgm:spPr/>
      <dgm:t>
        <a:bodyPr/>
        <a:lstStyle/>
        <a:p>
          <a:endParaRPr lang="tr-TR"/>
        </a:p>
      </dgm:t>
    </dgm:pt>
    <dgm:pt modelId="{45E86DE8-3DDA-424B-805C-2964B5DC1F4A}" type="sibTrans" cxnId="{898189A1-EF50-49A0-9289-6AB9A07D23B9}">
      <dgm:prSet/>
      <dgm:spPr/>
      <dgm:t>
        <a:bodyPr/>
        <a:lstStyle/>
        <a:p>
          <a:endParaRPr lang="tr-TR"/>
        </a:p>
      </dgm:t>
    </dgm:pt>
    <dgm:pt modelId="{A84492AB-B2EA-48AF-91D7-A3234E2B50D8}">
      <dgm:prSet/>
      <dgm:spPr/>
      <dgm:t>
        <a:bodyPr/>
        <a:lstStyle/>
        <a:p>
          <a:pPr rtl="0"/>
          <a:r>
            <a:rPr lang="tr-TR" b="1"/>
            <a:t>Selçuklu ve Osmanlı </a:t>
          </a:r>
          <a:r>
            <a:rPr lang="tr-TR"/>
            <a:t>dönemlerinde yine cami ve mescitler işlevine devam etmiştir. Bu dönemlerde yaygın din eğitimi veren kurumların ortaya çıkışıyla/kurumsallaşmasıyla birlikte daha sistemli bir eğitim süreci yürütülmüştür.</a:t>
          </a:r>
        </a:p>
      </dgm:t>
    </dgm:pt>
    <dgm:pt modelId="{02547CDD-BC73-4234-AB10-7803FDF5ED3E}" type="parTrans" cxnId="{8625A819-1EAD-4EA2-B914-9148837B69B1}">
      <dgm:prSet/>
      <dgm:spPr/>
      <dgm:t>
        <a:bodyPr/>
        <a:lstStyle/>
        <a:p>
          <a:endParaRPr lang="tr-TR"/>
        </a:p>
      </dgm:t>
    </dgm:pt>
    <dgm:pt modelId="{BD2B86BD-6F42-455F-A410-1E7FC87C8E9C}" type="sibTrans" cxnId="{8625A819-1EAD-4EA2-B914-9148837B69B1}">
      <dgm:prSet/>
      <dgm:spPr/>
      <dgm:t>
        <a:bodyPr/>
        <a:lstStyle/>
        <a:p>
          <a:endParaRPr lang="tr-TR"/>
        </a:p>
      </dgm:t>
    </dgm:pt>
    <dgm:pt modelId="{7D75E6B2-06F7-4ED2-829F-FF9CB599442F}" type="pres">
      <dgm:prSet presAssocID="{89E7AF7D-3CF3-4ED9-835A-0072609E5F60}" presName="vert0" presStyleCnt="0">
        <dgm:presLayoutVars>
          <dgm:dir/>
          <dgm:animOne val="branch"/>
          <dgm:animLvl val="lvl"/>
        </dgm:presLayoutVars>
      </dgm:prSet>
      <dgm:spPr/>
    </dgm:pt>
    <dgm:pt modelId="{BC75AD1F-BADA-4063-929E-BFBB06D6C728}" type="pres">
      <dgm:prSet presAssocID="{2F58E55C-A9EE-4C5F-A36A-60DAC3888E36}" presName="thickLine" presStyleLbl="alignNode1" presStyleIdx="0" presStyleCnt="4"/>
      <dgm:spPr/>
    </dgm:pt>
    <dgm:pt modelId="{26EDCB0C-B691-4164-B566-9F7AADA25DF7}" type="pres">
      <dgm:prSet presAssocID="{2F58E55C-A9EE-4C5F-A36A-60DAC3888E36}" presName="horz1" presStyleCnt="0"/>
      <dgm:spPr/>
    </dgm:pt>
    <dgm:pt modelId="{CC8F76D9-1A2C-430C-98DD-D06AFCD7C4DA}" type="pres">
      <dgm:prSet presAssocID="{2F58E55C-A9EE-4C5F-A36A-60DAC3888E36}" presName="tx1" presStyleLbl="revTx" presStyleIdx="0" presStyleCnt="4"/>
      <dgm:spPr/>
    </dgm:pt>
    <dgm:pt modelId="{E7772F58-8B33-4CA4-9594-0899870BE24C}" type="pres">
      <dgm:prSet presAssocID="{2F58E55C-A9EE-4C5F-A36A-60DAC3888E36}" presName="vert1" presStyleCnt="0"/>
      <dgm:spPr/>
    </dgm:pt>
    <dgm:pt modelId="{3A306125-FFD7-45E4-9314-D7F69A955FB5}" type="pres">
      <dgm:prSet presAssocID="{BD03147D-FEB6-4D10-94C3-F6982BC336EB}" presName="thickLine" presStyleLbl="alignNode1" presStyleIdx="1" presStyleCnt="4"/>
      <dgm:spPr/>
    </dgm:pt>
    <dgm:pt modelId="{F7917849-0282-482A-9525-F8AB0C6F00C6}" type="pres">
      <dgm:prSet presAssocID="{BD03147D-FEB6-4D10-94C3-F6982BC336EB}" presName="horz1" presStyleCnt="0"/>
      <dgm:spPr/>
    </dgm:pt>
    <dgm:pt modelId="{A6B728F2-442A-4827-B95F-915AF1AFE113}" type="pres">
      <dgm:prSet presAssocID="{BD03147D-FEB6-4D10-94C3-F6982BC336EB}" presName="tx1" presStyleLbl="revTx" presStyleIdx="1" presStyleCnt="4"/>
      <dgm:spPr/>
    </dgm:pt>
    <dgm:pt modelId="{D3A664BA-E742-4C5A-993C-5C3BAA7D99BD}" type="pres">
      <dgm:prSet presAssocID="{BD03147D-FEB6-4D10-94C3-F6982BC336EB}" presName="vert1" presStyleCnt="0"/>
      <dgm:spPr/>
    </dgm:pt>
    <dgm:pt modelId="{C1A058D4-9CDB-460E-BE8B-D6A1B36B5AC2}" type="pres">
      <dgm:prSet presAssocID="{151B5F32-4A37-486A-BF64-5A32CEEDE9DC}" presName="thickLine" presStyleLbl="alignNode1" presStyleIdx="2" presStyleCnt="4"/>
      <dgm:spPr/>
    </dgm:pt>
    <dgm:pt modelId="{4D6B0974-9A3D-4E0F-9099-7722029FBADD}" type="pres">
      <dgm:prSet presAssocID="{151B5F32-4A37-486A-BF64-5A32CEEDE9DC}" presName="horz1" presStyleCnt="0"/>
      <dgm:spPr/>
    </dgm:pt>
    <dgm:pt modelId="{8DCCC1C9-7A28-44E7-8FA6-AA8CEC3D6147}" type="pres">
      <dgm:prSet presAssocID="{151B5F32-4A37-486A-BF64-5A32CEEDE9DC}" presName="tx1" presStyleLbl="revTx" presStyleIdx="2" presStyleCnt="4"/>
      <dgm:spPr/>
    </dgm:pt>
    <dgm:pt modelId="{BAEBA297-FF06-4949-9CA2-9C9CB98E3912}" type="pres">
      <dgm:prSet presAssocID="{151B5F32-4A37-486A-BF64-5A32CEEDE9DC}" presName="vert1" presStyleCnt="0"/>
      <dgm:spPr/>
    </dgm:pt>
    <dgm:pt modelId="{A0EF0C3E-D9F7-4475-A147-4A42AB5D29F4}" type="pres">
      <dgm:prSet presAssocID="{A84492AB-B2EA-48AF-91D7-A3234E2B50D8}" presName="thickLine" presStyleLbl="alignNode1" presStyleIdx="3" presStyleCnt="4"/>
      <dgm:spPr/>
    </dgm:pt>
    <dgm:pt modelId="{C18B73A6-7018-422B-A4A1-5D4B4842358F}" type="pres">
      <dgm:prSet presAssocID="{A84492AB-B2EA-48AF-91D7-A3234E2B50D8}" presName="horz1" presStyleCnt="0"/>
      <dgm:spPr/>
    </dgm:pt>
    <dgm:pt modelId="{2CEFC5F2-2765-4F63-BB80-F25EE3DEB0A6}" type="pres">
      <dgm:prSet presAssocID="{A84492AB-B2EA-48AF-91D7-A3234E2B50D8}" presName="tx1" presStyleLbl="revTx" presStyleIdx="3" presStyleCnt="4"/>
      <dgm:spPr/>
    </dgm:pt>
    <dgm:pt modelId="{D8A38C9E-770E-4C5C-B696-072A48FB0D3F}" type="pres">
      <dgm:prSet presAssocID="{A84492AB-B2EA-48AF-91D7-A3234E2B50D8}" presName="vert1" presStyleCnt="0"/>
      <dgm:spPr/>
    </dgm:pt>
  </dgm:ptLst>
  <dgm:cxnLst>
    <dgm:cxn modelId="{D2DA650B-D0CA-4189-94E9-9E4E46B23272}" type="presOf" srcId="{A84492AB-B2EA-48AF-91D7-A3234E2B50D8}" destId="{2CEFC5F2-2765-4F63-BB80-F25EE3DEB0A6}" srcOrd="0" destOrd="0" presId="urn:microsoft.com/office/officeart/2008/layout/LinedList"/>
    <dgm:cxn modelId="{2AD74D0D-3422-44D7-B68A-E8FE10C3522E}" type="presOf" srcId="{2F58E55C-A9EE-4C5F-A36A-60DAC3888E36}" destId="{CC8F76D9-1A2C-430C-98DD-D06AFCD7C4DA}" srcOrd="0" destOrd="0" presId="urn:microsoft.com/office/officeart/2008/layout/LinedList"/>
    <dgm:cxn modelId="{8625A819-1EAD-4EA2-B914-9148837B69B1}" srcId="{89E7AF7D-3CF3-4ED9-835A-0072609E5F60}" destId="{A84492AB-B2EA-48AF-91D7-A3234E2B50D8}" srcOrd="3" destOrd="0" parTransId="{02547CDD-BC73-4234-AB10-7803FDF5ED3E}" sibTransId="{BD2B86BD-6F42-455F-A410-1E7FC87C8E9C}"/>
    <dgm:cxn modelId="{94424A2C-A20E-4F81-80CB-E5CB4AEB05AC}" type="presOf" srcId="{89E7AF7D-3CF3-4ED9-835A-0072609E5F60}" destId="{7D75E6B2-06F7-4ED2-829F-FF9CB599442F}" srcOrd="0" destOrd="0" presId="urn:microsoft.com/office/officeart/2008/layout/LinedList"/>
    <dgm:cxn modelId="{EEA65282-C2E2-4B6B-A066-8159CA8EABD4}" type="presOf" srcId="{151B5F32-4A37-486A-BF64-5A32CEEDE9DC}" destId="{8DCCC1C9-7A28-44E7-8FA6-AA8CEC3D6147}" srcOrd="0" destOrd="0" presId="urn:microsoft.com/office/officeart/2008/layout/LinedList"/>
    <dgm:cxn modelId="{39070585-8BCE-4514-84B9-BBF96FCEB046}" srcId="{89E7AF7D-3CF3-4ED9-835A-0072609E5F60}" destId="{2F58E55C-A9EE-4C5F-A36A-60DAC3888E36}" srcOrd="0" destOrd="0" parTransId="{4622D47D-462F-47D9-9C98-6EA5831C95E5}" sibTransId="{812201F3-BFAD-44E2-9364-2144B52FFE12}"/>
    <dgm:cxn modelId="{DDEF628C-7EF8-48A1-8623-52E35B0E6289}" srcId="{89E7AF7D-3CF3-4ED9-835A-0072609E5F60}" destId="{BD03147D-FEB6-4D10-94C3-F6982BC336EB}" srcOrd="1" destOrd="0" parTransId="{F1ECBEC2-4931-4B8F-8EB6-F1171F487238}" sibTransId="{9FF36F2F-8485-49B0-8FB0-B1C7A56A51FA}"/>
    <dgm:cxn modelId="{898189A1-EF50-49A0-9289-6AB9A07D23B9}" srcId="{89E7AF7D-3CF3-4ED9-835A-0072609E5F60}" destId="{151B5F32-4A37-486A-BF64-5A32CEEDE9DC}" srcOrd="2" destOrd="0" parTransId="{F2F4C2D9-E3CA-47E3-B2F8-67F3D3EEEDA5}" sibTransId="{45E86DE8-3DDA-424B-805C-2964B5DC1F4A}"/>
    <dgm:cxn modelId="{0CD4C3E1-B000-4B5F-B4E9-A6D9998CAC5F}" type="presOf" srcId="{BD03147D-FEB6-4D10-94C3-F6982BC336EB}" destId="{A6B728F2-442A-4827-B95F-915AF1AFE113}" srcOrd="0" destOrd="0" presId="urn:microsoft.com/office/officeart/2008/layout/LinedList"/>
    <dgm:cxn modelId="{FF3D6054-ED65-445D-AA0E-568EF695187A}" type="presParOf" srcId="{7D75E6B2-06F7-4ED2-829F-FF9CB599442F}" destId="{BC75AD1F-BADA-4063-929E-BFBB06D6C728}" srcOrd="0" destOrd="0" presId="urn:microsoft.com/office/officeart/2008/layout/LinedList"/>
    <dgm:cxn modelId="{3E471466-3AA3-4626-9FFF-3C352FFE24C1}" type="presParOf" srcId="{7D75E6B2-06F7-4ED2-829F-FF9CB599442F}" destId="{26EDCB0C-B691-4164-B566-9F7AADA25DF7}" srcOrd="1" destOrd="0" presId="urn:microsoft.com/office/officeart/2008/layout/LinedList"/>
    <dgm:cxn modelId="{C4675705-E44D-4ED0-9EEE-03F658180DFD}" type="presParOf" srcId="{26EDCB0C-B691-4164-B566-9F7AADA25DF7}" destId="{CC8F76D9-1A2C-430C-98DD-D06AFCD7C4DA}" srcOrd="0" destOrd="0" presId="urn:microsoft.com/office/officeart/2008/layout/LinedList"/>
    <dgm:cxn modelId="{4A8E281A-7BA8-4C69-8FE5-4227BF0EF618}" type="presParOf" srcId="{26EDCB0C-B691-4164-B566-9F7AADA25DF7}" destId="{E7772F58-8B33-4CA4-9594-0899870BE24C}" srcOrd="1" destOrd="0" presId="urn:microsoft.com/office/officeart/2008/layout/LinedList"/>
    <dgm:cxn modelId="{2D53B352-9790-4E57-9602-F9F907EF79D5}" type="presParOf" srcId="{7D75E6B2-06F7-4ED2-829F-FF9CB599442F}" destId="{3A306125-FFD7-45E4-9314-D7F69A955FB5}" srcOrd="2" destOrd="0" presId="urn:microsoft.com/office/officeart/2008/layout/LinedList"/>
    <dgm:cxn modelId="{38475BC5-9B46-4F78-85DA-E3338CFF3E79}" type="presParOf" srcId="{7D75E6B2-06F7-4ED2-829F-FF9CB599442F}" destId="{F7917849-0282-482A-9525-F8AB0C6F00C6}" srcOrd="3" destOrd="0" presId="urn:microsoft.com/office/officeart/2008/layout/LinedList"/>
    <dgm:cxn modelId="{0CAC8B07-85D3-42D0-A20B-C76DE057D51C}" type="presParOf" srcId="{F7917849-0282-482A-9525-F8AB0C6F00C6}" destId="{A6B728F2-442A-4827-B95F-915AF1AFE113}" srcOrd="0" destOrd="0" presId="urn:microsoft.com/office/officeart/2008/layout/LinedList"/>
    <dgm:cxn modelId="{A50674B1-0E04-4853-893E-E247384D51BA}" type="presParOf" srcId="{F7917849-0282-482A-9525-F8AB0C6F00C6}" destId="{D3A664BA-E742-4C5A-993C-5C3BAA7D99BD}" srcOrd="1" destOrd="0" presId="urn:microsoft.com/office/officeart/2008/layout/LinedList"/>
    <dgm:cxn modelId="{58AC0821-AF2A-4BD1-A9A3-6CB5B565AA48}" type="presParOf" srcId="{7D75E6B2-06F7-4ED2-829F-FF9CB599442F}" destId="{C1A058D4-9CDB-460E-BE8B-D6A1B36B5AC2}" srcOrd="4" destOrd="0" presId="urn:microsoft.com/office/officeart/2008/layout/LinedList"/>
    <dgm:cxn modelId="{AAD4C2B2-688E-4030-A29C-5063379E5291}" type="presParOf" srcId="{7D75E6B2-06F7-4ED2-829F-FF9CB599442F}" destId="{4D6B0974-9A3D-4E0F-9099-7722029FBADD}" srcOrd="5" destOrd="0" presId="urn:microsoft.com/office/officeart/2008/layout/LinedList"/>
    <dgm:cxn modelId="{AF89AD13-DEFB-469A-953F-5B33084E4F43}" type="presParOf" srcId="{4D6B0974-9A3D-4E0F-9099-7722029FBADD}" destId="{8DCCC1C9-7A28-44E7-8FA6-AA8CEC3D6147}" srcOrd="0" destOrd="0" presId="urn:microsoft.com/office/officeart/2008/layout/LinedList"/>
    <dgm:cxn modelId="{FD7AE53F-5631-4433-83D5-57D6C148F0C1}" type="presParOf" srcId="{4D6B0974-9A3D-4E0F-9099-7722029FBADD}" destId="{BAEBA297-FF06-4949-9CA2-9C9CB98E3912}" srcOrd="1" destOrd="0" presId="urn:microsoft.com/office/officeart/2008/layout/LinedList"/>
    <dgm:cxn modelId="{91E3277B-3E67-4E38-84BE-AA1DBE80E98D}" type="presParOf" srcId="{7D75E6B2-06F7-4ED2-829F-FF9CB599442F}" destId="{A0EF0C3E-D9F7-4475-A147-4A42AB5D29F4}" srcOrd="6" destOrd="0" presId="urn:microsoft.com/office/officeart/2008/layout/LinedList"/>
    <dgm:cxn modelId="{E5BC5D8F-59F4-4CA8-A614-1402E7453BD3}" type="presParOf" srcId="{7D75E6B2-06F7-4ED2-829F-FF9CB599442F}" destId="{C18B73A6-7018-422B-A4A1-5D4B4842358F}" srcOrd="7" destOrd="0" presId="urn:microsoft.com/office/officeart/2008/layout/LinedList"/>
    <dgm:cxn modelId="{336DF6FA-A3CB-4D5F-87A8-2DE6ECE6B203}" type="presParOf" srcId="{C18B73A6-7018-422B-A4A1-5D4B4842358F}" destId="{2CEFC5F2-2765-4F63-BB80-F25EE3DEB0A6}" srcOrd="0" destOrd="0" presId="urn:microsoft.com/office/officeart/2008/layout/LinedList"/>
    <dgm:cxn modelId="{CEF55D77-CE73-429E-A7BA-AFB753962B9E}" type="presParOf" srcId="{C18B73A6-7018-422B-A4A1-5D4B4842358F}" destId="{D8A38C9E-770E-4C5C-B696-072A48FB0D3F}"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7045456-CE25-46AD-A8C0-CCAC4678AC9C}" type="doc">
      <dgm:prSet loTypeId="urn:microsoft.com/office/officeart/2005/8/layout/vList5" loCatId="list" qsTypeId="urn:microsoft.com/office/officeart/2005/8/quickstyle/simple1" qsCatId="simple" csTypeId="urn:microsoft.com/office/officeart/2005/8/colors/accent2_1" csCatId="accent2"/>
      <dgm:spPr/>
      <dgm:t>
        <a:bodyPr/>
        <a:lstStyle/>
        <a:p>
          <a:endParaRPr lang="tr-TR"/>
        </a:p>
      </dgm:t>
    </dgm:pt>
    <dgm:pt modelId="{CFC1FF7E-9B86-4046-A147-4AC069B1E2A9}">
      <dgm:prSet/>
      <dgm:spPr/>
      <dgm:t>
        <a:bodyPr/>
        <a:lstStyle/>
        <a:p>
          <a:pPr rtl="0"/>
          <a:r>
            <a:rPr lang="tr-TR" i="1"/>
            <a:t>Tekke, Zâviye ve Dergâhlar</a:t>
          </a:r>
          <a:endParaRPr lang="tr-TR"/>
        </a:p>
      </dgm:t>
    </dgm:pt>
    <dgm:pt modelId="{FE8A7EB4-74E7-4904-87ED-710728F78BFD}" type="parTrans" cxnId="{A0BABF17-E533-4A26-80AB-CBCE5E3E4376}">
      <dgm:prSet/>
      <dgm:spPr/>
      <dgm:t>
        <a:bodyPr/>
        <a:lstStyle/>
        <a:p>
          <a:endParaRPr lang="tr-TR"/>
        </a:p>
      </dgm:t>
    </dgm:pt>
    <dgm:pt modelId="{02F764BB-CD28-4477-86BA-4D0E074DB467}" type="sibTrans" cxnId="{A0BABF17-E533-4A26-80AB-CBCE5E3E4376}">
      <dgm:prSet/>
      <dgm:spPr/>
      <dgm:t>
        <a:bodyPr/>
        <a:lstStyle/>
        <a:p>
          <a:endParaRPr lang="tr-TR"/>
        </a:p>
      </dgm:t>
    </dgm:pt>
    <dgm:pt modelId="{F0B3AF8C-E17E-4E33-8DEF-82F7F04ED428}">
      <dgm:prSet/>
      <dgm:spPr/>
      <dgm:t>
        <a:bodyPr/>
        <a:lstStyle/>
        <a:p>
          <a:pPr rtl="0"/>
          <a:r>
            <a:rPr lang="tr-TR" i="1"/>
            <a:t>Vakıflar</a:t>
          </a:r>
          <a:endParaRPr lang="tr-TR"/>
        </a:p>
      </dgm:t>
    </dgm:pt>
    <dgm:pt modelId="{47C9AA5E-D626-41B1-887B-726239B36418}" type="parTrans" cxnId="{5AA0ED61-71E3-497A-95E1-6FEC2E69E577}">
      <dgm:prSet/>
      <dgm:spPr/>
      <dgm:t>
        <a:bodyPr/>
        <a:lstStyle/>
        <a:p>
          <a:endParaRPr lang="tr-TR"/>
        </a:p>
      </dgm:t>
    </dgm:pt>
    <dgm:pt modelId="{EA80A2D7-0334-486C-8EBB-52180D8EC771}" type="sibTrans" cxnId="{5AA0ED61-71E3-497A-95E1-6FEC2E69E577}">
      <dgm:prSet/>
      <dgm:spPr/>
      <dgm:t>
        <a:bodyPr/>
        <a:lstStyle/>
        <a:p>
          <a:endParaRPr lang="tr-TR"/>
        </a:p>
      </dgm:t>
    </dgm:pt>
    <dgm:pt modelId="{48CF9879-42BF-42E1-B5D6-8EC2D4A66BAF}">
      <dgm:prSet/>
      <dgm:spPr/>
      <dgm:t>
        <a:bodyPr/>
        <a:lstStyle/>
        <a:p>
          <a:pPr rtl="0"/>
          <a:r>
            <a:rPr lang="tr-TR" i="1"/>
            <a:t>Ahilik</a:t>
          </a:r>
          <a:endParaRPr lang="tr-TR"/>
        </a:p>
      </dgm:t>
    </dgm:pt>
    <dgm:pt modelId="{D886D5F1-266A-4129-A01E-E4BFC9EF084F}" type="parTrans" cxnId="{95D5C554-52CB-47C5-B4D4-884D0E63DB9B}">
      <dgm:prSet/>
      <dgm:spPr/>
      <dgm:t>
        <a:bodyPr/>
        <a:lstStyle/>
        <a:p>
          <a:endParaRPr lang="tr-TR"/>
        </a:p>
      </dgm:t>
    </dgm:pt>
    <dgm:pt modelId="{F19089A1-B284-438D-AFB8-C9C0A87FBFA2}" type="sibTrans" cxnId="{95D5C554-52CB-47C5-B4D4-884D0E63DB9B}">
      <dgm:prSet/>
      <dgm:spPr/>
      <dgm:t>
        <a:bodyPr/>
        <a:lstStyle/>
        <a:p>
          <a:endParaRPr lang="tr-TR"/>
        </a:p>
      </dgm:t>
    </dgm:pt>
    <dgm:pt modelId="{AF4B273F-9ECF-4E03-B131-82C945B8E09A}">
      <dgm:prSet/>
      <dgm:spPr/>
      <dgm:t>
        <a:bodyPr/>
        <a:lstStyle/>
        <a:p>
          <a:pPr rtl="0"/>
          <a:r>
            <a:rPr lang="tr-TR" i="1"/>
            <a:t>Yaran sohbetleri ve sıra geceleri</a:t>
          </a:r>
          <a:endParaRPr lang="tr-TR"/>
        </a:p>
      </dgm:t>
    </dgm:pt>
    <dgm:pt modelId="{1D9575D3-BCAA-4C21-BF8A-50044DC29D06}" type="parTrans" cxnId="{3A1E5AD7-DE01-4B10-AAF9-1B097D5E2873}">
      <dgm:prSet/>
      <dgm:spPr/>
      <dgm:t>
        <a:bodyPr/>
        <a:lstStyle/>
        <a:p>
          <a:endParaRPr lang="tr-TR"/>
        </a:p>
      </dgm:t>
    </dgm:pt>
    <dgm:pt modelId="{C2EC7277-BB5B-4A96-86DA-E29AFF1591EC}" type="sibTrans" cxnId="{3A1E5AD7-DE01-4B10-AAF9-1B097D5E2873}">
      <dgm:prSet/>
      <dgm:spPr/>
      <dgm:t>
        <a:bodyPr/>
        <a:lstStyle/>
        <a:p>
          <a:endParaRPr lang="tr-TR"/>
        </a:p>
      </dgm:t>
    </dgm:pt>
    <dgm:pt modelId="{723ACA05-418B-46A9-87F8-B8E2FEFA0398}">
      <dgm:prSet/>
      <dgm:spPr/>
      <dgm:t>
        <a:bodyPr/>
        <a:lstStyle/>
        <a:p>
          <a:pPr rtl="0"/>
          <a:r>
            <a:rPr lang="tr-TR" i="1"/>
            <a:t>Kütüphaneler</a:t>
          </a:r>
          <a:endParaRPr lang="tr-TR"/>
        </a:p>
      </dgm:t>
    </dgm:pt>
    <dgm:pt modelId="{AED8489B-26EC-4D34-85C0-378B916F40A1}" type="parTrans" cxnId="{67A16CAB-F661-42BE-BF76-9BE635C412ED}">
      <dgm:prSet/>
      <dgm:spPr/>
      <dgm:t>
        <a:bodyPr/>
        <a:lstStyle/>
        <a:p>
          <a:endParaRPr lang="tr-TR"/>
        </a:p>
      </dgm:t>
    </dgm:pt>
    <dgm:pt modelId="{DB40E8B5-D779-47F9-8D4B-1271E25296D1}" type="sibTrans" cxnId="{67A16CAB-F661-42BE-BF76-9BE635C412ED}">
      <dgm:prSet/>
      <dgm:spPr/>
      <dgm:t>
        <a:bodyPr/>
        <a:lstStyle/>
        <a:p>
          <a:endParaRPr lang="tr-TR"/>
        </a:p>
      </dgm:t>
    </dgm:pt>
    <dgm:pt modelId="{2452B8B2-D7BF-4DD0-8ECE-381E7321501D}">
      <dgm:prSet/>
      <dgm:spPr/>
      <dgm:t>
        <a:bodyPr/>
        <a:lstStyle/>
        <a:p>
          <a:pPr rtl="0"/>
          <a:r>
            <a:rPr lang="tr-TR" i="1"/>
            <a:t>Sahhaflar ve kitapçılar</a:t>
          </a:r>
          <a:endParaRPr lang="tr-TR"/>
        </a:p>
      </dgm:t>
    </dgm:pt>
    <dgm:pt modelId="{44837432-2E32-4FA1-8F58-F3349DE40414}" type="parTrans" cxnId="{BC8B1AF9-50D7-4E9D-8D21-CCDDC6E87D35}">
      <dgm:prSet/>
      <dgm:spPr/>
      <dgm:t>
        <a:bodyPr/>
        <a:lstStyle/>
        <a:p>
          <a:endParaRPr lang="tr-TR"/>
        </a:p>
      </dgm:t>
    </dgm:pt>
    <dgm:pt modelId="{E949AE7F-8382-4EC3-8EE3-BDD73CD97AB1}" type="sibTrans" cxnId="{BC8B1AF9-50D7-4E9D-8D21-CCDDC6E87D35}">
      <dgm:prSet/>
      <dgm:spPr/>
      <dgm:t>
        <a:bodyPr/>
        <a:lstStyle/>
        <a:p>
          <a:endParaRPr lang="tr-TR"/>
        </a:p>
      </dgm:t>
    </dgm:pt>
    <dgm:pt modelId="{74C343E9-A5BD-45C9-8B51-43A83BD16465}">
      <dgm:prSet/>
      <dgm:spPr/>
      <dgm:t>
        <a:bodyPr/>
        <a:lstStyle/>
        <a:p>
          <a:pPr rtl="0"/>
          <a:r>
            <a:rPr lang="tr-TR" i="1"/>
            <a:t>Devlet adamları ve zenginlerin konakları</a:t>
          </a:r>
          <a:endParaRPr lang="tr-TR"/>
        </a:p>
      </dgm:t>
    </dgm:pt>
    <dgm:pt modelId="{491A85A6-5553-4DB0-84F6-D5FA616EC969}" type="parTrans" cxnId="{7E3E1AFF-3B07-429B-914A-5330887BBD32}">
      <dgm:prSet/>
      <dgm:spPr/>
      <dgm:t>
        <a:bodyPr/>
        <a:lstStyle/>
        <a:p>
          <a:endParaRPr lang="tr-TR"/>
        </a:p>
      </dgm:t>
    </dgm:pt>
    <dgm:pt modelId="{E654DA86-4D8D-4854-8BA9-5EC21B46332D}" type="sibTrans" cxnId="{7E3E1AFF-3B07-429B-914A-5330887BBD32}">
      <dgm:prSet/>
      <dgm:spPr/>
      <dgm:t>
        <a:bodyPr/>
        <a:lstStyle/>
        <a:p>
          <a:endParaRPr lang="tr-TR"/>
        </a:p>
      </dgm:t>
    </dgm:pt>
    <dgm:pt modelId="{DA692E90-37DF-41A4-A7CC-D27AE37FE46C}">
      <dgm:prSet/>
      <dgm:spPr/>
      <dgm:t>
        <a:bodyPr/>
        <a:lstStyle/>
        <a:p>
          <a:pPr rtl="0"/>
          <a:r>
            <a:rPr lang="tr-TR" i="1"/>
            <a:t>Bilginlerin, ediplerin evleri</a:t>
          </a:r>
          <a:endParaRPr lang="tr-TR"/>
        </a:p>
      </dgm:t>
    </dgm:pt>
    <dgm:pt modelId="{52AD8793-9145-4D40-9C00-9862E2A2875C}" type="parTrans" cxnId="{F07DED8B-4405-4B9D-843B-0216DA937937}">
      <dgm:prSet/>
      <dgm:spPr/>
      <dgm:t>
        <a:bodyPr/>
        <a:lstStyle/>
        <a:p>
          <a:endParaRPr lang="tr-TR"/>
        </a:p>
      </dgm:t>
    </dgm:pt>
    <dgm:pt modelId="{C0D8B37D-0C52-49C9-AB85-8FFAFA7260A4}" type="sibTrans" cxnId="{F07DED8B-4405-4B9D-843B-0216DA937937}">
      <dgm:prSet/>
      <dgm:spPr/>
      <dgm:t>
        <a:bodyPr/>
        <a:lstStyle/>
        <a:p>
          <a:endParaRPr lang="tr-TR"/>
        </a:p>
      </dgm:t>
    </dgm:pt>
    <dgm:pt modelId="{09B2007E-84FF-48F7-A41E-65E050820DB5}">
      <dgm:prSet/>
      <dgm:spPr/>
      <dgm:t>
        <a:bodyPr/>
        <a:lstStyle/>
        <a:p>
          <a:pPr rtl="0"/>
          <a:r>
            <a:rPr lang="tr-TR" i="1"/>
            <a:t>Cer ve İrşâd Heyetleri</a:t>
          </a:r>
          <a:endParaRPr lang="tr-TR"/>
        </a:p>
      </dgm:t>
    </dgm:pt>
    <dgm:pt modelId="{1959D6EC-A40F-49C2-8427-4C28E7B663ED}" type="parTrans" cxnId="{92AC5DBF-1941-461F-90D8-CEF4D9341EF3}">
      <dgm:prSet/>
      <dgm:spPr/>
      <dgm:t>
        <a:bodyPr/>
        <a:lstStyle/>
        <a:p>
          <a:endParaRPr lang="tr-TR"/>
        </a:p>
      </dgm:t>
    </dgm:pt>
    <dgm:pt modelId="{9FC4A3E1-DD98-4914-B434-FA67D565D88A}" type="sibTrans" cxnId="{92AC5DBF-1941-461F-90D8-CEF4D9341EF3}">
      <dgm:prSet/>
      <dgm:spPr/>
      <dgm:t>
        <a:bodyPr/>
        <a:lstStyle/>
        <a:p>
          <a:endParaRPr lang="tr-TR"/>
        </a:p>
      </dgm:t>
    </dgm:pt>
    <dgm:pt modelId="{0F0E3DF7-421D-4403-80DB-47356B4D2C1E}">
      <dgm:prSet/>
      <dgm:spPr/>
      <dgm:t>
        <a:bodyPr/>
        <a:lstStyle/>
        <a:p>
          <a:pPr rtl="0"/>
          <a:r>
            <a:rPr lang="tr-TR" i="1"/>
            <a:t>Kahvehaneler</a:t>
          </a:r>
          <a:endParaRPr lang="tr-TR"/>
        </a:p>
      </dgm:t>
    </dgm:pt>
    <dgm:pt modelId="{C789F38D-2B55-4F2E-8162-CD9E99473C69}" type="parTrans" cxnId="{1067E013-DCD1-42DB-B8F7-671A2E2DF413}">
      <dgm:prSet/>
      <dgm:spPr/>
      <dgm:t>
        <a:bodyPr/>
        <a:lstStyle/>
        <a:p>
          <a:endParaRPr lang="tr-TR"/>
        </a:p>
      </dgm:t>
    </dgm:pt>
    <dgm:pt modelId="{9C15FFA5-50C2-42A1-A686-54EE67BA8107}" type="sibTrans" cxnId="{1067E013-DCD1-42DB-B8F7-671A2E2DF413}">
      <dgm:prSet/>
      <dgm:spPr/>
      <dgm:t>
        <a:bodyPr/>
        <a:lstStyle/>
        <a:p>
          <a:endParaRPr lang="tr-TR"/>
        </a:p>
      </dgm:t>
    </dgm:pt>
    <dgm:pt modelId="{A96E3680-83FB-437D-9DF3-8E18CC1B0869}">
      <dgm:prSet/>
      <dgm:spPr/>
      <dgm:t>
        <a:bodyPr/>
        <a:lstStyle/>
        <a:p>
          <a:pPr rtl="0"/>
          <a:r>
            <a:rPr lang="tr-TR" i="1"/>
            <a:t>Orta oyunu ve Karagöz</a:t>
          </a:r>
          <a:endParaRPr lang="tr-TR"/>
        </a:p>
      </dgm:t>
    </dgm:pt>
    <dgm:pt modelId="{07BCE64B-9BC3-4DE5-8260-24A9FB5CC3E2}" type="parTrans" cxnId="{4D84693C-824F-4F7B-890B-AAE7A56DA8A8}">
      <dgm:prSet/>
      <dgm:spPr/>
      <dgm:t>
        <a:bodyPr/>
        <a:lstStyle/>
        <a:p>
          <a:endParaRPr lang="tr-TR"/>
        </a:p>
      </dgm:t>
    </dgm:pt>
    <dgm:pt modelId="{AD2368A4-B762-427B-9488-13704C86FECD}" type="sibTrans" cxnId="{4D84693C-824F-4F7B-890B-AAE7A56DA8A8}">
      <dgm:prSet/>
      <dgm:spPr/>
      <dgm:t>
        <a:bodyPr/>
        <a:lstStyle/>
        <a:p>
          <a:endParaRPr lang="tr-TR"/>
        </a:p>
      </dgm:t>
    </dgm:pt>
    <dgm:pt modelId="{4BE60051-A35C-4DD2-B349-8A56EA61C8D4}">
      <dgm:prSet/>
      <dgm:spPr/>
      <dgm:t>
        <a:bodyPr/>
        <a:lstStyle/>
        <a:p>
          <a:pPr rtl="0"/>
          <a:r>
            <a:rPr lang="tr-TR" i="1"/>
            <a:t>Ev sohbetleri</a:t>
          </a:r>
          <a:endParaRPr lang="tr-TR"/>
        </a:p>
      </dgm:t>
    </dgm:pt>
    <dgm:pt modelId="{3E5839D3-0AEC-4A52-9172-ED4FA804DE40}" type="parTrans" cxnId="{8117E5BB-37AF-4DC2-A24D-9BDDA4359668}">
      <dgm:prSet/>
      <dgm:spPr/>
      <dgm:t>
        <a:bodyPr/>
        <a:lstStyle/>
        <a:p>
          <a:endParaRPr lang="tr-TR"/>
        </a:p>
      </dgm:t>
    </dgm:pt>
    <dgm:pt modelId="{5CB51B05-7F8B-4917-A367-EEF71BF2B203}" type="sibTrans" cxnId="{8117E5BB-37AF-4DC2-A24D-9BDDA4359668}">
      <dgm:prSet/>
      <dgm:spPr/>
      <dgm:t>
        <a:bodyPr/>
        <a:lstStyle/>
        <a:p>
          <a:endParaRPr lang="tr-TR"/>
        </a:p>
      </dgm:t>
    </dgm:pt>
    <dgm:pt modelId="{6AD5C70D-473B-46DE-B74C-CF7F8D89A9F4}" type="pres">
      <dgm:prSet presAssocID="{D7045456-CE25-46AD-A8C0-CCAC4678AC9C}" presName="Name0" presStyleCnt="0">
        <dgm:presLayoutVars>
          <dgm:dir/>
          <dgm:animLvl val="lvl"/>
          <dgm:resizeHandles val="exact"/>
        </dgm:presLayoutVars>
      </dgm:prSet>
      <dgm:spPr/>
    </dgm:pt>
    <dgm:pt modelId="{07A560FA-2B9C-47B8-8C8D-6FF7268A74A9}" type="pres">
      <dgm:prSet presAssocID="{CFC1FF7E-9B86-4046-A147-4AC069B1E2A9}" presName="linNode" presStyleCnt="0"/>
      <dgm:spPr/>
    </dgm:pt>
    <dgm:pt modelId="{7F687A33-3171-470D-9F9E-EB585D772399}" type="pres">
      <dgm:prSet presAssocID="{CFC1FF7E-9B86-4046-A147-4AC069B1E2A9}" presName="parentText" presStyleLbl="node1" presStyleIdx="0" presStyleCnt="12">
        <dgm:presLayoutVars>
          <dgm:chMax val="1"/>
          <dgm:bulletEnabled val="1"/>
        </dgm:presLayoutVars>
      </dgm:prSet>
      <dgm:spPr/>
    </dgm:pt>
    <dgm:pt modelId="{A4FE5796-8EDE-453A-AB02-758D2EBBCAA6}" type="pres">
      <dgm:prSet presAssocID="{02F764BB-CD28-4477-86BA-4D0E074DB467}" presName="sp" presStyleCnt="0"/>
      <dgm:spPr/>
    </dgm:pt>
    <dgm:pt modelId="{3DB1DE12-0BDC-440D-A2F0-0743F84055AF}" type="pres">
      <dgm:prSet presAssocID="{F0B3AF8C-E17E-4E33-8DEF-82F7F04ED428}" presName="linNode" presStyleCnt="0"/>
      <dgm:spPr/>
    </dgm:pt>
    <dgm:pt modelId="{27C5963A-0321-428A-96B3-E3A9EBFE370E}" type="pres">
      <dgm:prSet presAssocID="{F0B3AF8C-E17E-4E33-8DEF-82F7F04ED428}" presName="parentText" presStyleLbl="node1" presStyleIdx="1" presStyleCnt="12">
        <dgm:presLayoutVars>
          <dgm:chMax val="1"/>
          <dgm:bulletEnabled val="1"/>
        </dgm:presLayoutVars>
      </dgm:prSet>
      <dgm:spPr/>
    </dgm:pt>
    <dgm:pt modelId="{68C6BDFE-1641-4391-A6D5-A76A744DE3EE}" type="pres">
      <dgm:prSet presAssocID="{EA80A2D7-0334-486C-8EBB-52180D8EC771}" presName="sp" presStyleCnt="0"/>
      <dgm:spPr/>
    </dgm:pt>
    <dgm:pt modelId="{15FF80FC-42C5-4EFC-AB74-68A277809CD9}" type="pres">
      <dgm:prSet presAssocID="{48CF9879-42BF-42E1-B5D6-8EC2D4A66BAF}" presName="linNode" presStyleCnt="0"/>
      <dgm:spPr/>
    </dgm:pt>
    <dgm:pt modelId="{034E485D-D469-4FE2-AD0D-1122B8C1C994}" type="pres">
      <dgm:prSet presAssocID="{48CF9879-42BF-42E1-B5D6-8EC2D4A66BAF}" presName="parentText" presStyleLbl="node1" presStyleIdx="2" presStyleCnt="12">
        <dgm:presLayoutVars>
          <dgm:chMax val="1"/>
          <dgm:bulletEnabled val="1"/>
        </dgm:presLayoutVars>
      </dgm:prSet>
      <dgm:spPr/>
    </dgm:pt>
    <dgm:pt modelId="{DCA4A7EC-9EE4-4A24-AA40-BC5C04083AB1}" type="pres">
      <dgm:prSet presAssocID="{F19089A1-B284-438D-AFB8-C9C0A87FBFA2}" presName="sp" presStyleCnt="0"/>
      <dgm:spPr/>
    </dgm:pt>
    <dgm:pt modelId="{767946A6-C60D-4A24-9872-E538CAFA0E31}" type="pres">
      <dgm:prSet presAssocID="{AF4B273F-9ECF-4E03-B131-82C945B8E09A}" presName="linNode" presStyleCnt="0"/>
      <dgm:spPr/>
    </dgm:pt>
    <dgm:pt modelId="{48415858-CCC9-4400-B50A-3B1305AD92CC}" type="pres">
      <dgm:prSet presAssocID="{AF4B273F-9ECF-4E03-B131-82C945B8E09A}" presName="parentText" presStyleLbl="node1" presStyleIdx="3" presStyleCnt="12">
        <dgm:presLayoutVars>
          <dgm:chMax val="1"/>
          <dgm:bulletEnabled val="1"/>
        </dgm:presLayoutVars>
      </dgm:prSet>
      <dgm:spPr/>
    </dgm:pt>
    <dgm:pt modelId="{E9D5B056-3CA2-453D-841F-C274542831E7}" type="pres">
      <dgm:prSet presAssocID="{C2EC7277-BB5B-4A96-86DA-E29AFF1591EC}" presName="sp" presStyleCnt="0"/>
      <dgm:spPr/>
    </dgm:pt>
    <dgm:pt modelId="{7923EC13-14DC-4779-9A6D-8F1C94295EA2}" type="pres">
      <dgm:prSet presAssocID="{723ACA05-418B-46A9-87F8-B8E2FEFA0398}" presName="linNode" presStyleCnt="0"/>
      <dgm:spPr/>
    </dgm:pt>
    <dgm:pt modelId="{5978152A-B6F2-4D6E-810A-8C206F71D686}" type="pres">
      <dgm:prSet presAssocID="{723ACA05-418B-46A9-87F8-B8E2FEFA0398}" presName="parentText" presStyleLbl="node1" presStyleIdx="4" presStyleCnt="12">
        <dgm:presLayoutVars>
          <dgm:chMax val="1"/>
          <dgm:bulletEnabled val="1"/>
        </dgm:presLayoutVars>
      </dgm:prSet>
      <dgm:spPr/>
    </dgm:pt>
    <dgm:pt modelId="{BE0F6044-E914-40B7-8728-F7B328A3CCF7}" type="pres">
      <dgm:prSet presAssocID="{DB40E8B5-D779-47F9-8D4B-1271E25296D1}" presName="sp" presStyleCnt="0"/>
      <dgm:spPr/>
    </dgm:pt>
    <dgm:pt modelId="{8E82532B-50DC-45F8-81CE-68CCDC8A4B7E}" type="pres">
      <dgm:prSet presAssocID="{2452B8B2-D7BF-4DD0-8ECE-381E7321501D}" presName="linNode" presStyleCnt="0"/>
      <dgm:spPr/>
    </dgm:pt>
    <dgm:pt modelId="{42147CB9-26AE-4138-AF6E-04CCE651D3FB}" type="pres">
      <dgm:prSet presAssocID="{2452B8B2-D7BF-4DD0-8ECE-381E7321501D}" presName="parentText" presStyleLbl="node1" presStyleIdx="5" presStyleCnt="12">
        <dgm:presLayoutVars>
          <dgm:chMax val="1"/>
          <dgm:bulletEnabled val="1"/>
        </dgm:presLayoutVars>
      </dgm:prSet>
      <dgm:spPr/>
    </dgm:pt>
    <dgm:pt modelId="{C51E4311-8300-4BDD-A195-A3CEB7649F3F}" type="pres">
      <dgm:prSet presAssocID="{E949AE7F-8382-4EC3-8EE3-BDD73CD97AB1}" presName="sp" presStyleCnt="0"/>
      <dgm:spPr/>
    </dgm:pt>
    <dgm:pt modelId="{17F43FF6-AF72-4F56-B258-E74D6B246066}" type="pres">
      <dgm:prSet presAssocID="{74C343E9-A5BD-45C9-8B51-43A83BD16465}" presName="linNode" presStyleCnt="0"/>
      <dgm:spPr/>
    </dgm:pt>
    <dgm:pt modelId="{E4DE5715-E9C1-4AF1-978E-00EAC7064EE7}" type="pres">
      <dgm:prSet presAssocID="{74C343E9-A5BD-45C9-8B51-43A83BD16465}" presName="parentText" presStyleLbl="node1" presStyleIdx="6" presStyleCnt="12">
        <dgm:presLayoutVars>
          <dgm:chMax val="1"/>
          <dgm:bulletEnabled val="1"/>
        </dgm:presLayoutVars>
      </dgm:prSet>
      <dgm:spPr/>
    </dgm:pt>
    <dgm:pt modelId="{C4369372-DFFC-4289-913D-E5AE7DE9DC5F}" type="pres">
      <dgm:prSet presAssocID="{E654DA86-4D8D-4854-8BA9-5EC21B46332D}" presName="sp" presStyleCnt="0"/>
      <dgm:spPr/>
    </dgm:pt>
    <dgm:pt modelId="{D944E112-7FA1-42EE-A764-78314C441128}" type="pres">
      <dgm:prSet presAssocID="{DA692E90-37DF-41A4-A7CC-D27AE37FE46C}" presName="linNode" presStyleCnt="0"/>
      <dgm:spPr/>
    </dgm:pt>
    <dgm:pt modelId="{54639C47-9EF6-4590-B536-BB46F48B5500}" type="pres">
      <dgm:prSet presAssocID="{DA692E90-37DF-41A4-A7CC-D27AE37FE46C}" presName="parentText" presStyleLbl="node1" presStyleIdx="7" presStyleCnt="12">
        <dgm:presLayoutVars>
          <dgm:chMax val="1"/>
          <dgm:bulletEnabled val="1"/>
        </dgm:presLayoutVars>
      </dgm:prSet>
      <dgm:spPr/>
    </dgm:pt>
    <dgm:pt modelId="{FC96EDDA-CF62-404E-BA0D-7442FE4A78AA}" type="pres">
      <dgm:prSet presAssocID="{C0D8B37D-0C52-49C9-AB85-8FFAFA7260A4}" presName="sp" presStyleCnt="0"/>
      <dgm:spPr/>
    </dgm:pt>
    <dgm:pt modelId="{68398406-6858-4049-AA98-E7635EF905A2}" type="pres">
      <dgm:prSet presAssocID="{09B2007E-84FF-48F7-A41E-65E050820DB5}" presName="linNode" presStyleCnt="0"/>
      <dgm:spPr/>
    </dgm:pt>
    <dgm:pt modelId="{F7EC446A-F8E4-4830-B229-054446C0813F}" type="pres">
      <dgm:prSet presAssocID="{09B2007E-84FF-48F7-A41E-65E050820DB5}" presName="parentText" presStyleLbl="node1" presStyleIdx="8" presStyleCnt="12">
        <dgm:presLayoutVars>
          <dgm:chMax val="1"/>
          <dgm:bulletEnabled val="1"/>
        </dgm:presLayoutVars>
      </dgm:prSet>
      <dgm:spPr/>
    </dgm:pt>
    <dgm:pt modelId="{1EAA08C6-0207-4D02-BFF6-9F317B2D77CE}" type="pres">
      <dgm:prSet presAssocID="{9FC4A3E1-DD98-4914-B434-FA67D565D88A}" presName="sp" presStyleCnt="0"/>
      <dgm:spPr/>
    </dgm:pt>
    <dgm:pt modelId="{358A74EC-52F7-4752-B8F7-862441DBE23A}" type="pres">
      <dgm:prSet presAssocID="{0F0E3DF7-421D-4403-80DB-47356B4D2C1E}" presName="linNode" presStyleCnt="0"/>
      <dgm:spPr/>
    </dgm:pt>
    <dgm:pt modelId="{9FD91889-7624-40F6-B28F-8DEE79EF5300}" type="pres">
      <dgm:prSet presAssocID="{0F0E3DF7-421D-4403-80DB-47356B4D2C1E}" presName="parentText" presStyleLbl="node1" presStyleIdx="9" presStyleCnt="12">
        <dgm:presLayoutVars>
          <dgm:chMax val="1"/>
          <dgm:bulletEnabled val="1"/>
        </dgm:presLayoutVars>
      </dgm:prSet>
      <dgm:spPr/>
    </dgm:pt>
    <dgm:pt modelId="{AFCC6729-2748-4ADA-A296-A9C7268C3418}" type="pres">
      <dgm:prSet presAssocID="{9C15FFA5-50C2-42A1-A686-54EE67BA8107}" presName="sp" presStyleCnt="0"/>
      <dgm:spPr/>
    </dgm:pt>
    <dgm:pt modelId="{1697CC65-A7F4-4042-8A35-FB3F26366F71}" type="pres">
      <dgm:prSet presAssocID="{A96E3680-83FB-437D-9DF3-8E18CC1B0869}" presName="linNode" presStyleCnt="0"/>
      <dgm:spPr/>
    </dgm:pt>
    <dgm:pt modelId="{DBE83BF0-88F4-41AE-B98D-FE39291EFD9E}" type="pres">
      <dgm:prSet presAssocID="{A96E3680-83FB-437D-9DF3-8E18CC1B0869}" presName="parentText" presStyleLbl="node1" presStyleIdx="10" presStyleCnt="12">
        <dgm:presLayoutVars>
          <dgm:chMax val="1"/>
          <dgm:bulletEnabled val="1"/>
        </dgm:presLayoutVars>
      </dgm:prSet>
      <dgm:spPr/>
    </dgm:pt>
    <dgm:pt modelId="{CC7E3C27-7E53-4511-BA61-43D0F5487DC8}" type="pres">
      <dgm:prSet presAssocID="{AD2368A4-B762-427B-9488-13704C86FECD}" presName="sp" presStyleCnt="0"/>
      <dgm:spPr/>
    </dgm:pt>
    <dgm:pt modelId="{8A62D3B5-E284-4302-BAF3-0AA6DA50C44D}" type="pres">
      <dgm:prSet presAssocID="{4BE60051-A35C-4DD2-B349-8A56EA61C8D4}" presName="linNode" presStyleCnt="0"/>
      <dgm:spPr/>
    </dgm:pt>
    <dgm:pt modelId="{C6865CF8-D2BC-4D74-8037-2B267EF4AE91}" type="pres">
      <dgm:prSet presAssocID="{4BE60051-A35C-4DD2-B349-8A56EA61C8D4}" presName="parentText" presStyleLbl="node1" presStyleIdx="11" presStyleCnt="12">
        <dgm:presLayoutVars>
          <dgm:chMax val="1"/>
          <dgm:bulletEnabled val="1"/>
        </dgm:presLayoutVars>
      </dgm:prSet>
      <dgm:spPr/>
    </dgm:pt>
  </dgm:ptLst>
  <dgm:cxnLst>
    <dgm:cxn modelId="{9FCA1002-45C7-4A3F-A8D2-C649B1088FF0}" type="presOf" srcId="{0F0E3DF7-421D-4403-80DB-47356B4D2C1E}" destId="{9FD91889-7624-40F6-B28F-8DEE79EF5300}" srcOrd="0" destOrd="0" presId="urn:microsoft.com/office/officeart/2005/8/layout/vList5"/>
    <dgm:cxn modelId="{58479A09-5501-4AE9-AC21-E31C14ED3B54}" type="presOf" srcId="{D7045456-CE25-46AD-A8C0-CCAC4678AC9C}" destId="{6AD5C70D-473B-46DE-B74C-CF7F8D89A9F4}" srcOrd="0" destOrd="0" presId="urn:microsoft.com/office/officeart/2005/8/layout/vList5"/>
    <dgm:cxn modelId="{818DD30B-48FB-4EE5-8A43-302CD1A5DE58}" type="presOf" srcId="{A96E3680-83FB-437D-9DF3-8E18CC1B0869}" destId="{DBE83BF0-88F4-41AE-B98D-FE39291EFD9E}" srcOrd="0" destOrd="0" presId="urn:microsoft.com/office/officeart/2005/8/layout/vList5"/>
    <dgm:cxn modelId="{1067E013-DCD1-42DB-B8F7-671A2E2DF413}" srcId="{D7045456-CE25-46AD-A8C0-CCAC4678AC9C}" destId="{0F0E3DF7-421D-4403-80DB-47356B4D2C1E}" srcOrd="9" destOrd="0" parTransId="{C789F38D-2B55-4F2E-8162-CD9E99473C69}" sibTransId="{9C15FFA5-50C2-42A1-A686-54EE67BA8107}"/>
    <dgm:cxn modelId="{D5BE2316-6051-4536-AFA2-CE87548F6EE3}" type="presOf" srcId="{2452B8B2-D7BF-4DD0-8ECE-381E7321501D}" destId="{42147CB9-26AE-4138-AF6E-04CCE651D3FB}" srcOrd="0" destOrd="0" presId="urn:microsoft.com/office/officeart/2005/8/layout/vList5"/>
    <dgm:cxn modelId="{A0BABF17-E533-4A26-80AB-CBCE5E3E4376}" srcId="{D7045456-CE25-46AD-A8C0-CCAC4678AC9C}" destId="{CFC1FF7E-9B86-4046-A147-4AC069B1E2A9}" srcOrd="0" destOrd="0" parTransId="{FE8A7EB4-74E7-4904-87ED-710728F78BFD}" sibTransId="{02F764BB-CD28-4477-86BA-4D0E074DB467}"/>
    <dgm:cxn modelId="{EC2D052B-F4D6-430E-B6B1-CE0F2E851DC8}" type="presOf" srcId="{74C343E9-A5BD-45C9-8B51-43A83BD16465}" destId="{E4DE5715-E9C1-4AF1-978E-00EAC7064EE7}" srcOrd="0" destOrd="0" presId="urn:microsoft.com/office/officeart/2005/8/layout/vList5"/>
    <dgm:cxn modelId="{1D57412D-6546-4BA7-B6F5-6CB4E60CDFCE}" type="presOf" srcId="{4BE60051-A35C-4DD2-B349-8A56EA61C8D4}" destId="{C6865CF8-D2BC-4D74-8037-2B267EF4AE91}" srcOrd="0" destOrd="0" presId="urn:microsoft.com/office/officeart/2005/8/layout/vList5"/>
    <dgm:cxn modelId="{4D84693C-824F-4F7B-890B-AAE7A56DA8A8}" srcId="{D7045456-CE25-46AD-A8C0-CCAC4678AC9C}" destId="{A96E3680-83FB-437D-9DF3-8E18CC1B0869}" srcOrd="10" destOrd="0" parTransId="{07BCE64B-9BC3-4DE5-8260-24A9FB5CC3E2}" sibTransId="{AD2368A4-B762-427B-9488-13704C86FECD}"/>
    <dgm:cxn modelId="{5AA0ED61-71E3-497A-95E1-6FEC2E69E577}" srcId="{D7045456-CE25-46AD-A8C0-CCAC4678AC9C}" destId="{F0B3AF8C-E17E-4E33-8DEF-82F7F04ED428}" srcOrd="1" destOrd="0" parTransId="{47C9AA5E-D626-41B1-887B-726239B36418}" sibTransId="{EA80A2D7-0334-486C-8EBB-52180D8EC771}"/>
    <dgm:cxn modelId="{09FC4666-3435-408E-8D26-16EABD769EC5}" type="presOf" srcId="{CFC1FF7E-9B86-4046-A147-4AC069B1E2A9}" destId="{7F687A33-3171-470D-9F9E-EB585D772399}" srcOrd="0" destOrd="0" presId="urn:microsoft.com/office/officeart/2005/8/layout/vList5"/>
    <dgm:cxn modelId="{95D5C554-52CB-47C5-B4D4-884D0E63DB9B}" srcId="{D7045456-CE25-46AD-A8C0-CCAC4678AC9C}" destId="{48CF9879-42BF-42E1-B5D6-8EC2D4A66BAF}" srcOrd="2" destOrd="0" parTransId="{D886D5F1-266A-4129-A01E-E4BFC9EF084F}" sibTransId="{F19089A1-B284-438D-AFB8-C9C0A87FBFA2}"/>
    <dgm:cxn modelId="{F07DED8B-4405-4B9D-843B-0216DA937937}" srcId="{D7045456-CE25-46AD-A8C0-CCAC4678AC9C}" destId="{DA692E90-37DF-41A4-A7CC-D27AE37FE46C}" srcOrd="7" destOrd="0" parTransId="{52AD8793-9145-4D40-9C00-9862E2A2875C}" sibTransId="{C0D8B37D-0C52-49C9-AB85-8FFAFA7260A4}"/>
    <dgm:cxn modelId="{C9A8A996-69A3-439D-B56B-801C5A115FB2}" type="presOf" srcId="{AF4B273F-9ECF-4E03-B131-82C945B8E09A}" destId="{48415858-CCC9-4400-B50A-3B1305AD92CC}" srcOrd="0" destOrd="0" presId="urn:microsoft.com/office/officeart/2005/8/layout/vList5"/>
    <dgm:cxn modelId="{67A16CAB-F661-42BE-BF76-9BE635C412ED}" srcId="{D7045456-CE25-46AD-A8C0-CCAC4678AC9C}" destId="{723ACA05-418B-46A9-87F8-B8E2FEFA0398}" srcOrd="4" destOrd="0" parTransId="{AED8489B-26EC-4D34-85C0-378B916F40A1}" sibTransId="{DB40E8B5-D779-47F9-8D4B-1271E25296D1}"/>
    <dgm:cxn modelId="{DA10EDBA-62E5-4A74-9FB4-AF61491E264A}" type="presOf" srcId="{F0B3AF8C-E17E-4E33-8DEF-82F7F04ED428}" destId="{27C5963A-0321-428A-96B3-E3A9EBFE370E}" srcOrd="0" destOrd="0" presId="urn:microsoft.com/office/officeart/2005/8/layout/vList5"/>
    <dgm:cxn modelId="{8117E5BB-37AF-4DC2-A24D-9BDDA4359668}" srcId="{D7045456-CE25-46AD-A8C0-CCAC4678AC9C}" destId="{4BE60051-A35C-4DD2-B349-8A56EA61C8D4}" srcOrd="11" destOrd="0" parTransId="{3E5839D3-0AEC-4A52-9172-ED4FA804DE40}" sibTransId="{5CB51B05-7F8B-4917-A367-EEF71BF2B203}"/>
    <dgm:cxn modelId="{92AC5DBF-1941-461F-90D8-CEF4D9341EF3}" srcId="{D7045456-CE25-46AD-A8C0-CCAC4678AC9C}" destId="{09B2007E-84FF-48F7-A41E-65E050820DB5}" srcOrd="8" destOrd="0" parTransId="{1959D6EC-A40F-49C2-8427-4C28E7B663ED}" sibTransId="{9FC4A3E1-DD98-4914-B434-FA67D565D88A}"/>
    <dgm:cxn modelId="{E8C260CC-DFD1-4216-B63C-35EC7205D30C}" type="presOf" srcId="{723ACA05-418B-46A9-87F8-B8E2FEFA0398}" destId="{5978152A-B6F2-4D6E-810A-8C206F71D686}" srcOrd="0" destOrd="0" presId="urn:microsoft.com/office/officeart/2005/8/layout/vList5"/>
    <dgm:cxn modelId="{3A1E5AD7-DE01-4B10-AAF9-1B097D5E2873}" srcId="{D7045456-CE25-46AD-A8C0-CCAC4678AC9C}" destId="{AF4B273F-9ECF-4E03-B131-82C945B8E09A}" srcOrd="3" destOrd="0" parTransId="{1D9575D3-BCAA-4C21-BF8A-50044DC29D06}" sibTransId="{C2EC7277-BB5B-4A96-86DA-E29AFF1591EC}"/>
    <dgm:cxn modelId="{DEE700D9-8413-4BD4-AD7E-AAC75BBB4592}" type="presOf" srcId="{48CF9879-42BF-42E1-B5D6-8EC2D4A66BAF}" destId="{034E485D-D469-4FE2-AD0D-1122B8C1C994}" srcOrd="0" destOrd="0" presId="urn:microsoft.com/office/officeart/2005/8/layout/vList5"/>
    <dgm:cxn modelId="{5E9910EC-AD50-47AA-A24E-04EF323ADFA3}" type="presOf" srcId="{09B2007E-84FF-48F7-A41E-65E050820DB5}" destId="{F7EC446A-F8E4-4830-B229-054446C0813F}" srcOrd="0" destOrd="0" presId="urn:microsoft.com/office/officeart/2005/8/layout/vList5"/>
    <dgm:cxn modelId="{74746BF1-2977-413B-9451-CA8CBB17718D}" type="presOf" srcId="{DA692E90-37DF-41A4-A7CC-D27AE37FE46C}" destId="{54639C47-9EF6-4590-B536-BB46F48B5500}" srcOrd="0" destOrd="0" presId="urn:microsoft.com/office/officeart/2005/8/layout/vList5"/>
    <dgm:cxn modelId="{BC8B1AF9-50D7-4E9D-8D21-CCDDC6E87D35}" srcId="{D7045456-CE25-46AD-A8C0-CCAC4678AC9C}" destId="{2452B8B2-D7BF-4DD0-8ECE-381E7321501D}" srcOrd="5" destOrd="0" parTransId="{44837432-2E32-4FA1-8F58-F3349DE40414}" sibTransId="{E949AE7F-8382-4EC3-8EE3-BDD73CD97AB1}"/>
    <dgm:cxn modelId="{7E3E1AFF-3B07-429B-914A-5330887BBD32}" srcId="{D7045456-CE25-46AD-A8C0-CCAC4678AC9C}" destId="{74C343E9-A5BD-45C9-8B51-43A83BD16465}" srcOrd="6" destOrd="0" parTransId="{491A85A6-5553-4DB0-84F6-D5FA616EC969}" sibTransId="{E654DA86-4D8D-4854-8BA9-5EC21B46332D}"/>
    <dgm:cxn modelId="{C5BEB079-43AF-4C7D-9418-600831D0AEF4}" type="presParOf" srcId="{6AD5C70D-473B-46DE-B74C-CF7F8D89A9F4}" destId="{07A560FA-2B9C-47B8-8C8D-6FF7268A74A9}" srcOrd="0" destOrd="0" presId="urn:microsoft.com/office/officeart/2005/8/layout/vList5"/>
    <dgm:cxn modelId="{42E8C719-6EC5-4DB8-A711-6C0161DBBE5F}" type="presParOf" srcId="{07A560FA-2B9C-47B8-8C8D-6FF7268A74A9}" destId="{7F687A33-3171-470D-9F9E-EB585D772399}" srcOrd="0" destOrd="0" presId="urn:microsoft.com/office/officeart/2005/8/layout/vList5"/>
    <dgm:cxn modelId="{4F94BC3E-E286-4B55-904F-752353023250}" type="presParOf" srcId="{6AD5C70D-473B-46DE-B74C-CF7F8D89A9F4}" destId="{A4FE5796-8EDE-453A-AB02-758D2EBBCAA6}" srcOrd="1" destOrd="0" presId="urn:microsoft.com/office/officeart/2005/8/layout/vList5"/>
    <dgm:cxn modelId="{48871AFD-1733-4FA0-A67C-50F9538DB004}" type="presParOf" srcId="{6AD5C70D-473B-46DE-B74C-CF7F8D89A9F4}" destId="{3DB1DE12-0BDC-440D-A2F0-0743F84055AF}" srcOrd="2" destOrd="0" presId="urn:microsoft.com/office/officeart/2005/8/layout/vList5"/>
    <dgm:cxn modelId="{59EC3FF0-2C9F-46AC-A191-950D9DF0767C}" type="presParOf" srcId="{3DB1DE12-0BDC-440D-A2F0-0743F84055AF}" destId="{27C5963A-0321-428A-96B3-E3A9EBFE370E}" srcOrd="0" destOrd="0" presId="urn:microsoft.com/office/officeart/2005/8/layout/vList5"/>
    <dgm:cxn modelId="{E2482301-2048-463A-95D7-EA7EB38427CD}" type="presParOf" srcId="{6AD5C70D-473B-46DE-B74C-CF7F8D89A9F4}" destId="{68C6BDFE-1641-4391-A6D5-A76A744DE3EE}" srcOrd="3" destOrd="0" presId="urn:microsoft.com/office/officeart/2005/8/layout/vList5"/>
    <dgm:cxn modelId="{17882C24-77B1-494C-870E-5B113E9A821C}" type="presParOf" srcId="{6AD5C70D-473B-46DE-B74C-CF7F8D89A9F4}" destId="{15FF80FC-42C5-4EFC-AB74-68A277809CD9}" srcOrd="4" destOrd="0" presId="urn:microsoft.com/office/officeart/2005/8/layout/vList5"/>
    <dgm:cxn modelId="{051E8232-1173-4AAE-A973-589A477B2F68}" type="presParOf" srcId="{15FF80FC-42C5-4EFC-AB74-68A277809CD9}" destId="{034E485D-D469-4FE2-AD0D-1122B8C1C994}" srcOrd="0" destOrd="0" presId="urn:microsoft.com/office/officeart/2005/8/layout/vList5"/>
    <dgm:cxn modelId="{60600971-1079-4B2D-9B81-5DE211367C69}" type="presParOf" srcId="{6AD5C70D-473B-46DE-B74C-CF7F8D89A9F4}" destId="{DCA4A7EC-9EE4-4A24-AA40-BC5C04083AB1}" srcOrd="5" destOrd="0" presId="urn:microsoft.com/office/officeart/2005/8/layout/vList5"/>
    <dgm:cxn modelId="{49061203-FC17-41EF-878F-F789F7FF8E6A}" type="presParOf" srcId="{6AD5C70D-473B-46DE-B74C-CF7F8D89A9F4}" destId="{767946A6-C60D-4A24-9872-E538CAFA0E31}" srcOrd="6" destOrd="0" presId="urn:microsoft.com/office/officeart/2005/8/layout/vList5"/>
    <dgm:cxn modelId="{409C72AA-2E73-450F-810B-B9D7067D5DAC}" type="presParOf" srcId="{767946A6-C60D-4A24-9872-E538CAFA0E31}" destId="{48415858-CCC9-4400-B50A-3B1305AD92CC}" srcOrd="0" destOrd="0" presId="urn:microsoft.com/office/officeart/2005/8/layout/vList5"/>
    <dgm:cxn modelId="{E91C572B-66BF-43F1-89D9-96CEF377AB4D}" type="presParOf" srcId="{6AD5C70D-473B-46DE-B74C-CF7F8D89A9F4}" destId="{E9D5B056-3CA2-453D-841F-C274542831E7}" srcOrd="7" destOrd="0" presId="urn:microsoft.com/office/officeart/2005/8/layout/vList5"/>
    <dgm:cxn modelId="{D688FC68-D6B2-4EC4-BAEA-0AF0772E7246}" type="presParOf" srcId="{6AD5C70D-473B-46DE-B74C-CF7F8D89A9F4}" destId="{7923EC13-14DC-4779-9A6D-8F1C94295EA2}" srcOrd="8" destOrd="0" presId="urn:microsoft.com/office/officeart/2005/8/layout/vList5"/>
    <dgm:cxn modelId="{890F8C6A-4D5D-4161-80E4-6C596E81DCA4}" type="presParOf" srcId="{7923EC13-14DC-4779-9A6D-8F1C94295EA2}" destId="{5978152A-B6F2-4D6E-810A-8C206F71D686}" srcOrd="0" destOrd="0" presId="urn:microsoft.com/office/officeart/2005/8/layout/vList5"/>
    <dgm:cxn modelId="{E729A3C9-068D-4E51-AE0D-A1AF87A37759}" type="presParOf" srcId="{6AD5C70D-473B-46DE-B74C-CF7F8D89A9F4}" destId="{BE0F6044-E914-40B7-8728-F7B328A3CCF7}" srcOrd="9" destOrd="0" presId="urn:microsoft.com/office/officeart/2005/8/layout/vList5"/>
    <dgm:cxn modelId="{DC255340-7C41-43B0-B0D5-42A99B383627}" type="presParOf" srcId="{6AD5C70D-473B-46DE-B74C-CF7F8D89A9F4}" destId="{8E82532B-50DC-45F8-81CE-68CCDC8A4B7E}" srcOrd="10" destOrd="0" presId="urn:microsoft.com/office/officeart/2005/8/layout/vList5"/>
    <dgm:cxn modelId="{ACBAD19C-6825-4B27-8279-3A9E81528B10}" type="presParOf" srcId="{8E82532B-50DC-45F8-81CE-68CCDC8A4B7E}" destId="{42147CB9-26AE-4138-AF6E-04CCE651D3FB}" srcOrd="0" destOrd="0" presId="urn:microsoft.com/office/officeart/2005/8/layout/vList5"/>
    <dgm:cxn modelId="{E4F6F57D-64C3-4CB5-96E2-6900EF9E0F3B}" type="presParOf" srcId="{6AD5C70D-473B-46DE-B74C-CF7F8D89A9F4}" destId="{C51E4311-8300-4BDD-A195-A3CEB7649F3F}" srcOrd="11" destOrd="0" presId="urn:microsoft.com/office/officeart/2005/8/layout/vList5"/>
    <dgm:cxn modelId="{186C358A-3268-46B5-A3EE-20FC165DC62B}" type="presParOf" srcId="{6AD5C70D-473B-46DE-B74C-CF7F8D89A9F4}" destId="{17F43FF6-AF72-4F56-B258-E74D6B246066}" srcOrd="12" destOrd="0" presId="urn:microsoft.com/office/officeart/2005/8/layout/vList5"/>
    <dgm:cxn modelId="{2ED124BD-90F0-4BDF-B7EE-2107D4A0BBE8}" type="presParOf" srcId="{17F43FF6-AF72-4F56-B258-E74D6B246066}" destId="{E4DE5715-E9C1-4AF1-978E-00EAC7064EE7}" srcOrd="0" destOrd="0" presId="urn:microsoft.com/office/officeart/2005/8/layout/vList5"/>
    <dgm:cxn modelId="{0C15275B-6CD1-4E0C-A6DA-49E6057B5EDB}" type="presParOf" srcId="{6AD5C70D-473B-46DE-B74C-CF7F8D89A9F4}" destId="{C4369372-DFFC-4289-913D-E5AE7DE9DC5F}" srcOrd="13" destOrd="0" presId="urn:microsoft.com/office/officeart/2005/8/layout/vList5"/>
    <dgm:cxn modelId="{FE17E911-0B52-4CC0-BF33-C3A7EABB80EA}" type="presParOf" srcId="{6AD5C70D-473B-46DE-B74C-CF7F8D89A9F4}" destId="{D944E112-7FA1-42EE-A764-78314C441128}" srcOrd="14" destOrd="0" presId="urn:microsoft.com/office/officeart/2005/8/layout/vList5"/>
    <dgm:cxn modelId="{AE4C1780-FB17-41E0-AF66-1281BAFA4969}" type="presParOf" srcId="{D944E112-7FA1-42EE-A764-78314C441128}" destId="{54639C47-9EF6-4590-B536-BB46F48B5500}" srcOrd="0" destOrd="0" presId="urn:microsoft.com/office/officeart/2005/8/layout/vList5"/>
    <dgm:cxn modelId="{9F66EE9A-BE5E-48D6-933D-2C073C183B61}" type="presParOf" srcId="{6AD5C70D-473B-46DE-B74C-CF7F8D89A9F4}" destId="{FC96EDDA-CF62-404E-BA0D-7442FE4A78AA}" srcOrd="15" destOrd="0" presId="urn:microsoft.com/office/officeart/2005/8/layout/vList5"/>
    <dgm:cxn modelId="{E89E504E-21EC-4BD7-8433-DC52EBE7D118}" type="presParOf" srcId="{6AD5C70D-473B-46DE-B74C-CF7F8D89A9F4}" destId="{68398406-6858-4049-AA98-E7635EF905A2}" srcOrd="16" destOrd="0" presId="urn:microsoft.com/office/officeart/2005/8/layout/vList5"/>
    <dgm:cxn modelId="{F9A33691-BD76-4BEA-8893-AF8FA358DCDC}" type="presParOf" srcId="{68398406-6858-4049-AA98-E7635EF905A2}" destId="{F7EC446A-F8E4-4830-B229-054446C0813F}" srcOrd="0" destOrd="0" presId="urn:microsoft.com/office/officeart/2005/8/layout/vList5"/>
    <dgm:cxn modelId="{50F49173-9E67-4976-833D-31B75615090A}" type="presParOf" srcId="{6AD5C70D-473B-46DE-B74C-CF7F8D89A9F4}" destId="{1EAA08C6-0207-4D02-BFF6-9F317B2D77CE}" srcOrd="17" destOrd="0" presId="urn:microsoft.com/office/officeart/2005/8/layout/vList5"/>
    <dgm:cxn modelId="{7A2C5136-9DB3-40E5-ADE0-DA35A7DCD80C}" type="presParOf" srcId="{6AD5C70D-473B-46DE-B74C-CF7F8D89A9F4}" destId="{358A74EC-52F7-4752-B8F7-862441DBE23A}" srcOrd="18" destOrd="0" presId="urn:microsoft.com/office/officeart/2005/8/layout/vList5"/>
    <dgm:cxn modelId="{9F9A17BE-A34F-40AE-AA54-57C088713651}" type="presParOf" srcId="{358A74EC-52F7-4752-B8F7-862441DBE23A}" destId="{9FD91889-7624-40F6-B28F-8DEE79EF5300}" srcOrd="0" destOrd="0" presId="urn:microsoft.com/office/officeart/2005/8/layout/vList5"/>
    <dgm:cxn modelId="{57FD708A-B6DA-404D-8F30-2CDD3792ABF2}" type="presParOf" srcId="{6AD5C70D-473B-46DE-B74C-CF7F8D89A9F4}" destId="{AFCC6729-2748-4ADA-A296-A9C7268C3418}" srcOrd="19" destOrd="0" presId="urn:microsoft.com/office/officeart/2005/8/layout/vList5"/>
    <dgm:cxn modelId="{A25A2D7C-FFD0-4849-94BE-F07A21AE83FF}" type="presParOf" srcId="{6AD5C70D-473B-46DE-B74C-CF7F8D89A9F4}" destId="{1697CC65-A7F4-4042-8A35-FB3F26366F71}" srcOrd="20" destOrd="0" presId="urn:microsoft.com/office/officeart/2005/8/layout/vList5"/>
    <dgm:cxn modelId="{AD971CCF-2FF5-430D-B62D-8A879E613680}" type="presParOf" srcId="{1697CC65-A7F4-4042-8A35-FB3F26366F71}" destId="{DBE83BF0-88F4-41AE-B98D-FE39291EFD9E}" srcOrd="0" destOrd="0" presId="urn:microsoft.com/office/officeart/2005/8/layout/vList5"/>
    <dgm:cxn modelId="{B5D6B127-8022-4EEB-93B7-6C6B64F28C54}" type="presParOf" srcId="{6AD5C70D-473B-46DE-B74C-CF7F8D89A9F4}" destId="{CC7E3C27-7E53-4511-BA61-43D0F5487DC8}" srcOrd="21" destOrd="0" presId="urn:microsoft.com/office/officeart/2005/8/layout/vList5"/>
    <dgm:cxn modelId="{06C79D08-1310-4C62-9D79-65DC320CBC04}" type="presParOf" srcId="{6AD5C70D-473B-46DE-B74C-CF7F8D89A9F4}" destId="{8A62D3B5-E284-4302-BAF3-0AA6DA50C44D}" srcOrd="22" destOrd="0" presId="urn:microsoft.com/office/officeart/2005/8/layout/vList5"/>
    <dgm:cxn modelId="{6BD40066-2C55-40D9-8E8B-263FAD8CEBA7}" type="presParOf" srcId="{8A62D3B5-E284-4302-BAF3-0AA6DA50C44D}" destId="{C6865CF8-D2BC-4D74-8037-2B267EF4AE91}"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B8320E4-794A-400C-9B80-FBD5FB898EB1}" type="doc">
      <dgm:prSet loTypeId="urn:microsoft.com/office/officeart/2005/8/layout/hierarchy3" loCatId="hierarchy" qsTypeId="urn:microsoft.com/office/officeart/2005/8/quickstyle/simple1" qsCatId="simple" csTypeId="urn:microsoft.com/office/officeart/2005/8/colors/accent3_4" csCatId="accent3" phldr="1"/>
      <dgm:spPr/>
      <dgm:t>
        <a:bodyPr/>
        <a:lstStyle/>
        <a:p>
          <a:endParaRPr lang="tr-TR"/>
        </a:p>
      </dgm:t>
    </dgm:pt>
    <dgm:pt modelId="{04891FF2-1A7A-4345-B3F0-5DAD5FB239F1}">
      <dgm:prSet/>
      <dgm:spPr/>
      <dgm:t>
        <a:bodyPr/>
        <a:lstStyle/>
        <a:p>
          <a:pPr rtl="0"/>
          <a:r>
            <a:rPr lang="tr-TR" dirty="0">
              <a:solidFill>
                <a:schemeClr val="tx1"/>
              </a:solidFill>
            </a:rPr>
            <a:t>Yaygın din eğitiminin hedef kitlesi çok farklı kabiliyetlere, istidatlara, ihtiyaçlara, farklı özgeçmiş, farklı coğrafi bölge mensubiyetine, farklı öğrenme yeteneklerine, değişik yaş gruplarına sahiptir.</a:t>
          </a:r>
          <a:endParaRPr lang="tr-TR" dirty="0"/>
        </a:p>
      </dgm:t>
    </dgm:pt>
    <dgm:pt modelId="{AB5548D2-EF98-4867-9C85-E1933AB74531}" type="parTrans" cxnId="{69128BB3-B97A-473B-833A-BC8C66E2F30B}">
      <dgm:prSet/>
      <dgm:spPr/>
      <dgm:t>
        <a:bodyPr/>
        <a:lstStyle/>
        <a:p>
          <a:endParaRPr lang="tr-TR"/>
        </a:p>
      </dgm:t>
    </dgm:pt>
    <dgm:pt modelId="{3CBDB032-029C-4173-AAB4-51ABC5783D43}" type="sibTrans" cxnId="{69128BB3-B97A-473B-833A-BC8C66E2F30B}">
      <dgm:prSet/>
      <dgm:spPr/>
      <dgm:t>
        <a:bodyPr/>
        <a:lstStyle/>
        <a:p>
          <a:endParaRPr lang="tr-TR"/>
        </a:p>
      </dgm:t>
    </dgm:pt>
    <dgm:pt modelId="{776128A6-7F11-4C95-992E-C6F02A3709C7}">
      <dgm:prSet/>
      <dgm:spPr/>
      <dgm:t>
        <a:bodyPr/>
        <a:lstStyle/>
        <a:p>
          <a:pPr rtl="0"/>
          <a:r>
            <a:rPr lang="tr-TR" dirty="0">
              <a:solidFill>
                <a:schemeClr val="tx1"/>
              </a:solidFill>
            </a:rPr>
            <a:t>Hedef kitle:</a:t>
          </a:r>
        </a:p>
      </dgm:t>
    </dgm:pt>
    <dgm:pt modelId="{0D181CD5-511B-4CE5-8532-334E8CF96905}" type="parTrans" cxnId="{945800CC-7BB8-4FC3-86DA-9A2C499F8D67}">
      <dgm:prSet/>
      <dgm:spPr/>
      <dgm:t>
        <a:bodyPr/>
        <a:lstStyle/>
        <a:p>
          <a:endParaRPr lang="tr-TR"/>
        </a:p>
      </dgm:t>
    </dgm:pt>
    <dgm:pt modelId="{39CF6DE4-224F-4DF0-8407-202DBB5F11AE}" type="sibTrans" cxnId="{945800CC-7BB8-4FC3-86DA-9A2C499F8D67}">
      <dgm:prSet/>
      <dgm:spPr/>
      <dgm:t>
        <a:bodyPr/>
        <a:lstStyle/>
        <a:p>
          <a:endParaRPr lang="tr-TR"/>
        </a:p>
      </dgm:t>
    </dgm:pt>
    <dgm:pt modelId="{6D5B0C81-AD2C-4F02-9AFE-BF4BC813D963}">
      <dgm:prSet custT="1"/>
      <dgm:spPr/>
      <dgm:t>
        <a:bodyPr/>
        <a:lstStyle/>
        <a:p>
          <a:pPr rtl="0"/>
          <a:r>
            <a:rPr lang="tr-TR" sz="1200" dirty="0"/>
            <a:t>Okul öncesi yaştaki çocuklar,</a:t>
          </a:r>
        </a:p>
      </dgm:t>
    </dgm:pt>
    <dgm:pt modelId="{0FB94964-1E31-4367-8BC9-0392453128BE}" type="parTrans" cxnId="{AC9AB92F-8609-4F86-8054-2B4DB252AA35}">
      <dgm:prSet/>
      <dgm:spPr/>
      <dgm:t>
        <a:bodyPr/>
        <a:lstStyle/>
        <a:p>
          <a:endParaRPr lang="tr-TR"/>
        </a:p>
      </dgm:t>
    </dgm:pt>
    <dgm:pt modelId="{9E7BA578-B0E8-4C19-8E1F-55212C1F51D8}" type="sibTrans" cxnId="{AC9AB92F-8609-4F86-8054-2B4DB252AA35}">
      <dgm:prSet/>
      <dgm:spPr/>
      <dgm:t>
        <a:bodyPr/>
        <a:lstStyle/>
        <a:p>
          <a:endParaRPr lang="tr-TR"/>
        </a:p>
      </dgm:t>
    </dgm:pt>
    <dgm:pt modelId="{D9F7CABC-6CFB-4CB5-9F27-7B82FF4F2A0C}">
      <dgm:prSet custT="1"/>
      <dgm:spPr/>
      <dgm:t>
        <a:bodyPr/>
        <a:lstStyle/>
        <a:p>
          <a:pPr rtl="0"/>
          <a:r>
            <a:rPr lang="tr-TR" sz="1200" dirty="0"/>
            <a:t>Okula devam eden çocuk ve gençler,</a:t>
          </a:r>
        </a:p>
      </dgm:t>
    </dgm:pt>
    <dgm:pt modelId="{FE7534BC-F91D-4B16-BA11-6F0BB7278EF5}" type="parTrans" cxnId="{AE10EAA3-3208-4BCD-8CBF-9B85ED1F33CB}">
      <dgm:prSet/>
      <dgm:spPr/>
      <dgm:t>
        <a:bodyPr/>
        <a:lstStyle/>
        <a:p>
          <a:endParaRPr lang="tr-TR"/>
        </a:p>
      </dgm:t>
    </dgm:pt>
    <dgm:pt modelId="{BEEE4D11-C98A-4514-B975-7A24A43F111B}" type="sibTrans" cxnId="{AE10EAA3-3208-4BCD-8CBF-9B85ED1F33CB}">
      <dgm:prSet/>
      <dgm:spPr/>
      <dgm:t>
        <a:bodyPr/>
        <a:lstStyle/>
        <a:p>
          <a:endParaRPr lang="tr-TR"/>
        </a:p>
      </dgm:t>
    </dgm:pt>
    <dgm:pt modelId="{25B4F623-CA15-4590-95A8-15E38FAA47A9}">
      <dgm:prSet custT="1"/>
      <dgm:spPr/>
      <dgm:t>
        <a:bodyPr/>
        <a:lstStyle/>
        <a:p>
          <a:pPr rtl="0"/>
          <a:r>
            <a:rPr lang="tr-TR" sz="1300" dirty="0"/>
            <a:t>Okula gitmemiş veya okulu tamamlayamamış genç ve yetişkinler,</a:t>
          </a:r>
        </a:p>
      </dgm:t>
    </dgm:pt>
    <dgm:pt modelId="{5F136D2D-0E5B-425F-90B0-634EAEAFB63B}" type="parTrans" cxnId="{56F09A06-A59E-448D-B1CF-35F516095C49}">
      <dgm:prSet/>
      <dgm:spPr/>
      <dgm:t>
        <a:bodyPr/>
        <a:lstStyle/>
        <a:p>
          <a:endParaRPr lang="tr-TR"/>
        </a:p>
      </dgm:t>
    </dgm:pt>
    <dgm:pt modelId="{BE80B097-F781-4E67-BC68-D0BBD406EDD7}" type="sibTrans" cxnId="{56F09A06-A59E-448D-B1CF-35F516095C49}">
      <dgm:prSet/>
      <dgm:spPr/>
      <dgm:t>
        <a:bodyPr/>
        <a:lstStyle/>
        <a:p>
          <a:endParaRPr lang="tr-TR"/>
        </a:p>
      </dgm:t>
    </dgm:pt>
    <dgm:pt modelId="{793FF3D5-ACAE-4B27-A2D4-B215BF984EDE}">
      <dgm:prSet/>
      <dgm:spPr/>
      <dgm:t>
        <a:bodyPr/>
        <a:lstStyle/>
        <a:p>
          <a:pPr rtl="0"/>
          <a:r>
            <a:rPr lang="tr-TR" dirty="0"/>
            <a:t>Örgün eğitimlerini tamamlamış genç ve yetişkinlerdir.</a:t>
          </a:r>
        </a:p>
      </dgm:t>
    </dgm:pt>
    <dgm:pt modelId="{5949F508-C989-47D5-99F0-25CA39D99450}" type="parTrans" cxnId="{03098F82-14AC-41EE-9D73-1A8D3400AA0F}">
      <dgm:prSet/>
      <dgm:spPr/>
      <dgm:t>
        <a:bodyPr/>
        <a:lstStyle/>
        <a:p>
          <a:endParaRPr lang="tr-TR"/>
        </a:p>
      </dgm:t>
    </dgm:pt>
    <dgm:pt modelId="{8A5FD4CE-73EE-4E6F-B5B2-960EE75471B3}" type="sibTrans" cxnId="{03098F82-14AC-41EE-9D73-1A8D3400AA0F}">
      <dgm:prSet/>
      <dgm:spPr/>
      <dgm:t>
        <a:bodyPr/>
        <a:lstStyle/>
        <a:p>
          <a:endParaRPr lang="tr-TR"/>
        </a:p>
      </dgm:t>
    </dgm:pt>
    <dgm:pt modelId="{68409CDB-3A3F-4502-B807-3B9AAC3BDD6D}" type="pres">
      <dgm:prSet presAssocID="{FB8320E4-794A-400C-9B80-FBD5FB898EB1}" presName="diagram" presStyleCnt="0">
        <dgm:presLayoutVars>
          <dgm:chPref val="1"/>
          <dgm:dir/>
          <dgm:animOne val="branch"/>
          <dgm:animLvl val="lvl"/>
          <dgm:resizeHandles/>
        </dgm:presLayoutVars>
      </dgm:prSet>
      <dgm:spPr/>
    </dgm:pt>
    <dgm:pt modelId="{8ECCD83D-B199-4DC3-9030-385FA30CDD54}" type="pres">
      <dgm:prSet presAssocID="{04891FF2-1A7A-4345-B3F0-5DAD5FB239F1}" presName="root" presStyleCnt="0"/>
      <dgm:spPr/>
    </dgm:pt>
    <dgm:pt modelId="{481AD1FD-63A7-46CE-833C-7C83F0BEDCC0}" type="pres">
      <dgm:prSet presAssocID="{04891FF2-1A7A-4345-B3F0-5DAD5FB239F1}" presName="rootComposite" presStyleCnt="0"/>
      <dgm:spPr/>
    </dgm:pt>
    <dgm:pt modelId="{907ED2A9-A458-48F6-9F6A-38218CBCE214}" type="pres">
      <dgm:prSet presAssocID="{04891FF2-1A7A-4345-B3F0-5DAD5FB239F1}" presName="rootText" presStyleLbl="node1" presStyleIdx="0" presStyleCnt="2" custScaleX="189205" custScaleY="568327" custLinFactNeighborX="-22301" custLinFactNeighborY="37624"/>
      <dgm:spPr/>
    </dgm:pt>
    <dgm:pt modelId="{F3F4BAD2-088E-4424-8D16-D541A9B6B8FF}" type="pres">
      <dgm:prSet presAssocID="{04891FF2-1A7A-4345-B3F0-5DAD5FB239F1}" presName="rootConnector" presStyleLbl="node1" presStyleIdx="0" presStyleCnt="2"/>
      <dgm:spPr/>
    </dgm:pt>
    <dgm:pt modelId="{C2233474-1B25-468F-8744-16CC71A951B7}" type="pres">
      <dgm:prSet presAssocID="{04891FF2-1A7A-4345-B3F0-5DAD5FB239F1}" presName="childShape" presStyleCnt="0"/>
      <dgm:spPr/>
    </dgm:pt>
    <dgm:pt modelId="{5CE27E73-29EB-4925-B836-298F20905CD1}" type="pres">
      <dgm:prSet presAssocID="{776128A6-7F11-4C95-992E-C6F02A3709C7}" presName="root" presStyleCnt="0"/>
      <dgm:spPr/>
    </dgm:pt>
    <dgm:pt modelId="{2B3E41CA-F37D-4048-B54B-389945E41571}" type="pres">
      <dgm:prSet presAssocID="{776128A6-7F11-4C95-992E-C6F02A3709C7}" presName="rootComposite" presStyleCnt="0"/>
      <dgm:spPr/>
    </dgm:pt>
    <dgm:pt modelId="{7C3678B8-B257-4CC8-A2B1-0B8C415C769C}" type="pres">
      <dgm:prSet presAssocID="{776128A6-7F11-4C95-992E-C6F02A3709C7}" presName="rootText" presStyleLbl="node1" presStyleIdx="1" presStyleCnt="2"/>
      <dgm:spPr/>
    </dgm:pt>
    <dgm:pt modelId="{D4A30C87-4283-4E9C-A22B-1C2321CAF214}" type="pres">
      <dgm:prSet presAssocID="{776128A6-7F11-4C95-992E-C6F02A3709C7}" presName="rootConnector" presStyleLbl="node1" presStyleIdx="1" presStyleCnt="2"/>
      <dgm:spPr/>
    </dgm:pt>
    <dgm:pt modelId="{EA0F6C90-D7FD-48F8-BBCA-70D6CF6614D9}" type="pres">
      <dgm:prSet presAssocID="{776128A6-7F11-4C95-992E-C6F02A3709C7}" presName="childShape" presStyleCnt="0"/>
      <dgm:spPr/>
    </dgm:pt>
    <dgm:pt modelId="{BE7A5667-3267-4A2E-AC8E-F57679483B92}" type="pres">
      <dgm:prSet presAssocID="{0FB94964-1E31-4367-8BC9-0392453128BE}" presName="Name13" presStyleLbl="parChTrans1D2" presStyleIdx="0" presStyleCnt="4"/>
      <dgm:spPr/>
    </dgm:pt>
    <dgm:pt modelId="{8FCC5B14-2397-40C9-AA65-CAABF2B8BD26}" type="pres">
      <dgm:prSet presAssocID="{6D5B0C81-AD2C-4F02-9AFE-BF4BC813D963}" presName="childText" presStyleLbl="bgAcc1" presStyleIdx="0" presStyleCnt="4" custScaleX="150787">
        <dgm:presLayoutVars>
          <dgm:bulletEnabled val="1"/>
        </dgm:presLayoutVars>
      </dgm:prSet>
      <dgm:spPr/>
    </dgm:pt>
    <dgm:pt modelId="{982A101A-1E1A-4B8D-ACB7-112966BF02A5}" type="pres">
      <dgm:prSet presAssocID="{FE7534BC-F91D-4B16-BA11-6F0BB7278EF5}" presName="Name13" presStyleLbl="parChTrans1D2" presStyleIdx="1" presStyleCnt="4"/>
      <dgm:spPr/>
    </dgm:pt>
    <dgm:pt modelId="{51BD6031-DCC1-43BB-97D7-31F93449569A}" type="pres">
      <dgm:prSet presAssocID="{D9F7CABC-6CFB-4CB5-9F27-7B82FF4F2A0C}" presName="childText" presStyleLbl="bgAcc1" presStyleIdx="1" presStyleCnt="4" custScaleX="150786">
        <dgm:presLayoutVars>
          <dgm:bulletEnabled val="1"/>
        </dgm:presLayoutVars>
      </dgm:prSet>
      <dgm:spPr/>
    </dgm:pt>
    <dgm:pt modelId="{E0E0AC34-BB2D-44AC-8CD6-3CC388A1F5A6}" type="pres">
      <dgm:prSet presAssocID="{5F136D2D-0E5B-425F-90B0-634EAEAFB63B}" presName="Name13" presStyleLbl="parChTrans1D2" presStyleIdx="2" presStyleCnt="4"/>
      <dgm:spPr/>
    </dgm:pt>
    <dgm:pt modelId="{B0CB204F-7CEE-4D7E-B191-D9BA29B7AF6E}" type="pres">
      <dgm:prSet presAssocID="{25B4F623-CA15-4590-95A8-15E38FAA47A9}" presName="childText" presStyleLbl="bgAcc1" presStyleIdx="2" presStyleCnt="4" custScaleX="209023">
        <dgm:presLayoutVars>
          <dgm:bulletEnabled val="1"/>
        </dgm:presLayoutVars>
      </dgm:prSet>
      <dgm:spPr/>
    </dgm:pt>
    <dgm:pt modelId="{B25973A3-1067-49DC-B7FD-0EEC6BB24D88}" type="pres">
      <dgm:prSet presAssocID="{5949F508-C989-47D5-99F0-25CA39D99450}" presName="Name13" presStyleLbl="parChTrans1D2" presStyleIdx="3" presStyleCnt="4"/>
      <dgm:spPr/>
    </dgm:pt>
    <dgm:pt modelId="{2033C342-FAAB-49D3-9EED-1D9778BE3F94}" type="pres">
      <dgm:prSet presAssocID="{793FF3D5-ACAE-4B27-A2D4-B215BF984EDE}" presName="childText" presStyleLbl="bgAcc1" presStyleIdx="3" presStyleCnt="4" custScaleX="209023">
        <dgm:presLayoutVars>
          <dgm:bulletEnabled val="1"/>
        </dgm:presLayoutVars>
      </dgm:prSet>
      <dgm:spPr/>
    </dgm:pt>
  </dgm:ptLst>
  <dgm:cxnLst>
    <dgm:cxn modelId="{56F09A06-A59E-448D-B1CF-35F516095C49}" srcId="{776128A6-7F11-4C95-992E-C6F02A3709C7}" destId="{25B4F623-CA15-4590-95A8-15E38FAA47A9}" srcOrd="2" destOrd="0" parTransId="{5F136D2D-0E5B-425F-90B0-634EAEAFB63B}" sibTransId="{BE80B097-F781-4E67-BC68-D0BBD406EDD7}"/>
    <dgm:cxn modelId="{E4873910-7FF9-4785-8ECA-A9AD6870D416}" type="presOf" srcId="{04891FF2-1A7A-4345-B3F0-5DAD5FB239F1}" destId="{907ED2A9-A458-48F6-9F6A-38218CBCE214}" srcOrd="0" destOrd="0" presId="urn:microsoft.com/office/officeart/2005/8/layout/hierarchy3"/>
    <dgm:cxn modelId="{E818E11B-4D80-4DCB-A9A6-A92FE008731E}" type="presOf" srcId="{FB8320E4-794A-400C-9B80-FBD5FB898EB1}" destId="{68409CDB-3A3F-4502-B807-3B9AAC3BDD6D}" srcOrd="0" destOrd="0" presId="urn:microsoft.com/office/officeart/2005/8/layout/hierarchy3"/>
    <dgm:cxn modelId="{1C19DB25-5B8B-48C8-AB89-ED58D231EED0}" type="presOf" srcId="{5949F508-C989-47D5-99F0-25CA39D99450}" destId="{B25973A3-1067-49DC-B7FD-0EEC6BB24D88}" srcOrd="0" destOrd="0" presId="urn:microsoft.com/office/officeart/2005/8/layout/hierarchy3"/>
    <dgm:cxn modelId="{AC9AB92F-8609-4F86-8054-2B4DB252AA35}" srcId="{776128A6-7F11-4C95-992E-C6F02A3709C7}" destId="{6D5B0C81-AD2C-4F02-9AFE-BF4BC813D963}" srcOrd="0" destOrd="0" parTransId="{0FB94964-1E31-4367-8BC9-0392453128BE}" sibTransId="{9E7BA578-B0E8-4C19-8E1F-55212C1F51D8}"/>
    <dgm:cxn modelId="{5A5DD863-418F-46BB-BA63-CB4DA0CBBE1D}" type="presOf" srcId="{0FB94964-1E31-4367-8BC9-0392453128BE}" destId="{BE7A5667-3267-4A2E-AC8E-F57679483B92}" srcOrd="0" destOrd="0" presId="urn:microsoft.com/office/officeart/2005/8/layout/hierarchy3"/>
    <dgm:cxn modelId="{E8CD7B45-DCDC-4D46-85CA-410E3376D4F5}" type="presOf" srcId="{793FF3D5-ACAE-4B27-A2D4-B215BF984EDE}" destId="{2033C342-FAAB-49D3-9EED-1D9778BE3F94}" srcOrd="0" destOrd="0" presId="urn:microsoft.com/office/officeart/2005/8/layout/hierarchy3"/>
    <dgm:cxn modelId="{7A9ED947-B0B1-4E5E-91D0-B1376F2322A1}" type="presOf" srcId="{D9F7CABC-6CFB-4CB5-9F27-7B82FF4F2A0C}" destId="{51BD6031-DCC1-43BB-97D7-31F93449569A}" srcOrd="0" destOrd="0" presId="urn:microsoft.com/office/officeart/2005/8/layout/hierarchy3"/>
    <dgm:cxn modelId="{7626CB7B-7B52-4171-997E-9A3C22FB941E}" type="presOf" srcId="{FE7534BC-F91D-4B16-BA11-6F0BB7278EF5}" destId="{982A101A-1E1A-4B8D-ACB7-112966BF02A5}" srcOrd="0" destOrd="0" presId="urn:microsoft.com/office/officeart/2005/8/layout/hierarchy3"/>
    <dgm:cxn modelId="{03098F82-14AC-41EE-9D73-1A8D3400AA0F}" srcId="{776128A6-7F11-4C95-992E-C6F02A3709C7}" destId="{793FF3D5-ACAE-4B27-A2D4-B215BF984EDE}" srcOrd="3" destOrd="0" parTransId="{5949F508-C989-47D5-99F0-25CA39D99450}" sibTransId="{8A5FD4CE-73EE-4E6F-B5B2-960EE75471B3}"/>
    <dgm:cxn modelId="{AE10EAA3-3208-4BCD-8CBF-9B85ED1F33CB}" srcId="{776128A6-7F11-4C95-992E-C6F02A3709C7}" destId="{D9F7CABC-6CFB-4CB5-9F27-7B82FF4F2A0C}" srcOrd="1" destOrd="0" parTransId="{FE7534BC-F91D-4B16-BA11-6F0BB7278EF5}" sibTransId="{BEEE4D11-C98A-4514-B975-7A24A43F111B}"/>
    <dgm:cxn modelId="{69128BB3-B97A-473B-833A-BC8C66E2F30B}" srcId="{FB8320E4-794A-400C-9B80-FBD5FB898EB1}" destId="{04891FF2-1A7A-4345-B3F0-5DAD5FB239F1}" srcOrd="0" destOrd="0" parTransId="{AB5548D2-EF98-4867-9C85-E1933AB74531}" sibTransId="{3CBDB032-029C-4173-AAB4-51ABC5783D43}"/>
    <dgm:cxn modelId="{113094C9-F7E2-4962-B4C2-2E95B3F57BAD}" type="presOf" srcId="{6D5B0C81-AD2C-4F02-9AFE-BF4BC813D963}" destId="{8FCC5B14-2397-40C9-AA65-CAABF2B8BD26}" srcOrd="0" destOrd="0" presId="urn:microsoft.com/office/officeart/2005/8/layout/hierarchy3"/>
    <dgm:cxn modelId="{A01796C9-2961-426E-8AEC-1C82153FBC7C}" type="presOf" srcId="{5F136D2D-0E5B-425F-90B0-634EAEAFB63B}" destId="{E0E0AC34-BB2D-44AC-8CD6-3CC388A1F5A6}" srcOrd="0" destOrd="0" presId="urn:microsoft.com/office/officeart/2005/8/layout/hierarchy3"/>
    <dgm:cxn modelId="{945800CC-7BB8-4FC3-86DA-9A2C499F8D67}" srcId="{FB8320E4-794A-400C-9B80-FBD5FB898EB1}" destId="{776128A6-7F11-4C95-992E-C6F02A3709C7}" srcOrd="1" destOrd="0" parTransId="{0D181CD5-511B-4CE5-8532-334E8CF96905}" sibTransId="{39CF6DE4-224F-4DF0-8407-202DBB5F11AE}"/>
    <dgm:cxn modelId="{A19458D1-19E7-4906-A7B3-2EB753D58B30}" type="presOf" srcId="{776128A6-7F11-4C95-992E-C6F02A3709C7}" destId="{7C3678B8-B257-4CC8-A2B1-0B8C415C769C}" srcOrd="0" destOrd="0" presId="urn:microsoft.com/office/officeart/2005/8/layout/hierarchy3"/>
    <dgm:cxn modelId="{595407EA-2C47-405B-B54F-17A2A12FAA29}" type="presOf" srcId="{776128A6-7F11-4C95-992E-C6F02A3709C7}" destId="{D4A30C87-4283-4E9C-A22B-1C2321CAF214}" srcOrd="1" destOrd="0" presId="urn:microsoft.com/office/officeart/2005/8/layout/hierarchy3"/>
    <dgm:cxn modelId="{D73678ED-311A-4FCD-B5A8-8F7799FECEF7}" type="presOf" srcId="{25B4F623-CA15-4590-95A8-15E38FAA47A9}" destId="{B0CB204F-7CEE-4D7E-B191-D9BA29B7AF6E}" srcOrd="0" destOrd="0" presId="urn:microsoft.com/office/officeart/2005/8/layout/hierarchy3"/>
    <dgm:cxn modelId="{31301EFA-1071-4D21-ACDC-D9B708B9F723}" type="presOf" srcId="{04891FF2-1A7A-4345-B3F0-5DAD5FB239F1}" destId="{F3F4BAD2-088E-4424-8D16-D541A9B6B8FF}" srcOrd="1" destOrd="0" presId="urn:microsoft.com/office/officeart/2005/8/layout/hierarchy3"/>
    <dgm:cxn modelId="{D70C9D64-890B-498A-ABF3-04A9B121FBCB}" type="presParOf" srcId="{68409CDB-3A3F-4502-B807-3B9AAC3BDD6D}" destId="{8ECCD83D-B199-4DC3-9030-385FA30CDD54}" srcOrd="0" destOrd="0" presId="urn:microsoft.com/office/officeart/2005/8/layout/hierarchy3"/>
    <dgm:cxn modelId="{398665C1-F217-4F8D-A58B-1C5212F0250E}" type="presParOf" srcId="{8ECCD83D-B199-4DC3-9030-385FA30CDD54}" destId="{481AD1FD-63A7-46CE-833C-7C83F0BEDCC0}" srcOrd="0" destOrd="0" presId="urn:microsoft.com/office/officeart/2005/8/layout/hierarchy3"/>
    <dgm:cxn modelId="{AB0B9FED-BECE-4103-B4E2-5AEB58D6F553}" type="presParOf" srcId="{481AD1FD-63A7-46CE-833C-7C83F0BEDCC0}" destId="{907ED2A9-A458-48F6-9F6A-38218CBCE214}" srcOrd="0" destOrd="0" presId="urn:microsoft.com/office/officeart/2005/8/layout/hierarchy3"/>
    <dgm:cxn modelId="{4D4405D1-DE0D-42B8-8E65-FC6673BE9C39}" type="presParOf" srcId="{481AD1FD-63A7-46CE-833C-7C83F0BEDCC0}" destId="{F3F4BAD2-088E-4424-8D16-D541A9B6B8FF}" srcOrd="1" destOrd="0" presId="urn:microsoft.com/office/officeart/2005/8/layout/hierarchy3"/>
    <dgm:cxn modelId="{9C0A5D36-4BBE-490B-8E86-6CC75062F45D}" type="presParOf" srcId="{8ECCD83D-B199-4DC3-9030-385FA30CDD54}" destId="{C2233474-1B25-468F-8744-16CC71A951B7}" srcOrd="1" destOrd="0" presId="urn:microsoft.com/office/officeart/2005/8/layout/hierarchy3"/>
    <dgm:cxn modelId="{DFC97C9D-9997-4101-8808-42914145AFE7}" type="presParOf" srcId="{68409CDB-3A3F-4502-B807-3B9AAC3BDD6D}" destId="{5CE27E73-29EB-4925-B836-298F20905CD1}" srcOrd="1" destOrd="0" presId="urn:microsoft.com/office/officeart/2005/8/layout/hierarchy3"/>
    <dgm:cxn modelId="{D191B791-A1F6-4194-A2A9-2611F857782E}" type="presParOf" srcId="{5CE27E73-29EB-4925-B836-298F20905CD1}" destId="{2B3E41CA-F37D-4048-B54B-389945E41571}" srcOrd="0" destOrd="0" presId="urn:microsoft.com/office/officeart/2005/8/layout/hierarchy3"/>
    <dgm:cxn modelId="{D16CD99C-6D0F-4277-861A-286C74AF7D5E}" type="presParOf" srcId="{2B3E41CA-F37D-4048-B54B-389945E41571}" destId="{7C3678B8-B257-4CC8-A2B1-0B8C415C769C}" srcOrd="0" destOrd="0" presId="urn:microsoft.com/office/officeart/2005/8/layout/hierarchy3"/>
    <dgm:cxn modelId="{36779024-1A37-44FF-88BA-46CBC9ABC6C5}" type="presParOf" srcId="{2B3E41CA-F37D-4048-B54B-389945E41571}" destId="{D4A30C87-4283-4E9C-A22B-1C2321CAF214}" srcOrd="1" destOrd="0" presId="urn:microsoft.com/office/officeart/2005/8/layout/hierarchy3"/>
    <dgm:cxn modelId="{CB9740D6-828A-4897-8E15-4D3FB6CE9366}" type="presParOf" srcId="{5CE27E73-29EB-4925-B836-298F20905CD1}" destId="{EA0F6C90-D7FD-48F8-BBCA-70D6CF6614D9}" srcOrd="1" destOrd="0" presId="urn:microsoft.com/office/officeart/2005/8/layout/hierarchy3"/>
    <dgm:cxn modelId="{BFA3132E-7C80-4A56-94A2-684E34B6D093}" type="presParOf" srcId="{EA0F6C90-D7FD-48F8-BBCA-70D6CF6614D9}" destId="{BE7A5667-3267-4A2E-AC8E-F57679483B92}" srcOrd="0" destOrd="0" presId="urn:microsoft.com/office/officeart/2005/8/layout/hierarchy3"/>
    <dgm:cxn modelId="{A83C9B54-217D-4926-8C0B-202EF5EA6EAA}" type="presParOf" srcId="{EA0F6C90-D7FD-48F8-BBCA-70D6CF6614D9}" destId="{8FCC5B14-2397-40C9-AA65-CAABF2B8BD26}" srcOrd="1" destOrd="0" presId="urn:microsoft.com/office/officeart/2005/8/layout/hierarchy3"/>
    <dgm:cxn modelId="{5BA4FD92-BCBA-4B34-A180-00DA6A610079}" type="presParOf" srcId="{EA0F6C90-D7FD-48F8-BBCA-70D6CF6614D9}" destId="{982A101A-1E1A-4B8D-ACB7-112966BF02A5}" srcOrd="2" destOrd="0" presId="urn:microsoft.com/office/officeart/2005/8/layout/hierarchy3"/>
    <dgm:cxn modelId="{05D5D326-DF42-471F-A05B-3AA146825B61}" type="presParOf" srcId="{EA0F6C90-D7FD-48F8-BBCA-70D6CF6614D9}" destId="{51BD6031-DCC1-43BB-97D7-31F93449569A}" srcOrd="3" destOrd="0" presId="urn:microsoft.com/office/officeart/2005/8/layout/hierarchy3"/>
    <dgm:cxn modelId="{33BBED93-0CE6-48F0-9B47-FC8814F5CE0A}" type="presParOf" srcId="{EA0F6C90-D7FD-48F8-BBCA-70D6CF6614D9}" destId="{E0E0AC34-BB2D-44AC-8CD6-3CC388A1F5A6}" srcOrd="4" destOrd="0" presId="urn:microsoft.com/office/officeart/2005/8/layout/hierarchy3"/>
    <dgm:cxn modelId="{FED4E7CD-EC3C-4055-A7B3-11F6504D69B5}" type="presParOf" srcId="{EA0F6C90-D7FD-48F8-BBCA-70D6CF6614D9}" destId="{B0CB204F-7CEE-4D7E-B191-D9BA29B7AF6E}" srcOrd="5" destOrd="0" presId="urn:microsoft.com/office/officeart/2005/8/layout/hierarchy3"/>
    <dgm:cxn modelId="{C1FB6D64-BF86-4FE1-AA77-23CB216A8951}" type="presParOf" srcId="{EA0F6C90-D7FD-48F8-BBCA-70D6CF6614D9}" destId="{B25973A3-1067-49DC-B7FD-0EEC6BB24D88}" srcOrd="6" destOrd="0" presId="urn:microsoft.com/office/officeart/2005/8/layout/hierarchy3"/>
    <dgm:cxn modelId="{BB25687F-1DA1-4085-BF81-7156F84C0909}" type="presParOf" srcId="{EA0F6C90-D7FD-48F8-BBCA-70D6CF6614D9}" destId="{2033C342-FAAB-49D3-9EED-1D9778BE3F94}" srcOrd="7"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D41FBE9-8D67-4110-BE11-E66C920983E6}" type="doc">
      <dgm:prSet loTypeId="urn:microsoft.com/office/officeart/2005/8/layout/bProcess3" loCatId="process" qsTypeId="urn:microsoft.com/office/officeart/2005/8/quickstyle/simple3" qsCatId="simple" csTypeId="urn:microsoft.com/office/officeart/2005/8/colors/accent3_1" csCatId="accent3" phldr="1"/>
      <dgm:spPr/>
      <dgm:t>
        <a:bodyPr/>
        <a:lstStyle/>
        <a:p>
          <a:endParaRPr lang="tr-TR"/>
        </a:p>
      </dgm:t>
    </dgm:pt>
    <dgm:pt modelId="{E3EAFD5D-BDF2-40A7-ABD4-EE85CB907C2B}">
      <dgm:prSet/>
      <dgm:spPr/>
      <dgm:t>
        <a:bodyPr/>
        <a:lstStyle/>
        <a:p>
          <a:pPr rtl="0"/>
          <a:r>
            <a:rPr lang="tr-TR" dirty="0"/>
            <a:t>İslam dininin İnanç, ibadet ve ahlak esasları konusunda aydınlatmak,</a:t>
          </a:r>
        </a:p>
      </dgm:t>
    </dgm:pt>
    <dgm:pt modelId="{0CCA264A-BC1A-47D8-9926-83D39C227BB4}" type="parTrans" cxnId="{534E9D3F-BCA0-4A25-9318-61550ADDC75B}">
      <dgm:prSet/>
      <dgm:spPr/>
      <dgm:t>
        <a:bodyPr/>
        <a:lstStyle/>
        <a:p>
          <a:endParaRPr lang="tr-TR"/>
        </a:p>
      </dgm:t>
    </dgm:pt>
    <dgm:pt modelId="{958268B0-F8E9-4E27-B92C-F6C357610604}" type="sibTrans" cxnId="{534E9D3F-BCA0-4A25-9318-61550ADDC75B}">
      <dgm:prSet/>
      <dgm:spPr/>
      <dgm:t>
        <a:bodyPr/>
        <a:lstStyle/>
        <a:p>
          <a:endParaRPr lang="tr-TR"/>
        </a:p>
      </dgm:t>
    </dgm:pt>
    <dgm:pt modelId="{0DBF3935-0FAF-44CA-9963-8157F5469EEB}">
      <dgm:prSet/>
      <dgm:spPr/>
      <dgm:t>
        <a:bodyPr/>
        <a:lstStyle/>
        <a:p>
          <a:pPr rtl="0"/>
          <a:r>
            <a:rPr lang="tr-TR" dirty="0"/>
            <a:t>İslam dininin değerlerini, insan hayatına anlam kazandıran unsurlardan biri olarak fark ettirmek,</a:t>
          </a:r>
        </a:p>
      </dgm:t>
    </dgm:pt>
    <dgm:pt modelId="{1BD987A4-BB76-410C-8DCF-ED843C1D4907}" type="parTrans" cxnId="{D9C0E25C-616F-4068-8165-987997E3CA5B}">
      <dgm:prSet/>
      <dgm:spPr/>
      <dgm:t>
        <a:bodyPr/>
        <a:lstStyle/>
        <a:p>
          <a:endParaRPr lang="tr-TR"/>
        </a:p>
      </dgm:t>
    </dgm:pt>
    <dgm:pt modelId="{C869162F-FCAD-47E6-8F03-B30F9ABF9143}" type="sibTrans" cxnId="{D9C0E25C-616F-4068-8165-987997E3CA5B}">
      <dgm:prSet/>
      <dgm:spPr/>
      <dgm:t>
        <a:bodyPr/>
        <a:lstStyle/>
        <a:p>
          <a:endParaRPr lang="tr-TR"/>
        </a:p>
      </dgm:t>
    </dgm:pt>
    <dgm:pt modelId="{AD369D49-D474-4816-8C72-268DD29F7EBD}">
      <dgm:prSet/>
      <dgm:spPr/>
      <dgm:t>
        <a:bodyPr/>
        <a:lstStyle/>
        <a:p>
          <a:pPr rtl="0"/>
          <a:r>
            <a:rPr lang="tr-TR" dirty="0"/>
            <a:t>Dinî bilgiler, duygular ve beceriler kazandırarak hayatın dinî boyutuyla başa çıkabilmelerinde yardımcı olmak,</a:t>
          </a:r>
        </a:p>
      </dgm:t>
    </dgm:pt>
    <dgm:pt modelId="{E1802FAA-4939-4758-BA5A-FD06F30053FF}" type="parTrans" cxnId="{F53C28E8-258B-42F2-B09A-8B39051F43B6}">
      <dgm:prSet/>
      <dgm:spPr/>
      <dgm:t>
        <a:bodyPr/>
        <a:lstStyle/>
        <a:p>
          <a:endParaRPr lang="tr-TR"/>
        </a:p>
      </dgm:t>
    </dgm:pt>
    <dgm:pt modelId="{EA6DA334-3AE7-411B-B76A-5A0C6B0BF8A8}" type="sibTrans" cxnId="{F53C28E8-258B-42F2-B09A-8B39051F43B6}">
      <dgm:prSet/>
      <dgm:spPr/>
      <dgm:t>
        <a:bodyPr/>
        <a:lstStyle/>
        <a:p>
          <a:endParaRPr lang="tr-TR"/>
        </a:p>
      </dgm:t>
    </dgm:pt>
    <dgm:pt modelId="{39C82145-4C80-4ABA-B60E-0729E10D7A66}">
      <dgm:prSet/>
      <dgm:spPr/>
      <dgm:t>
        <a:bodyPr/>
        <a:lstStyle/>
        <a:p>
          <a:pPr rtl="0"/>
          <a:r>
            <a:rPr lang="tr-TR" dirty="0"/>
            <a:t>Batıl inanç ve hurafelerden arındırarak onların, inanç, ibadet ve yaşantılarının sağlıklı bir şekilde yapılandırmalarına yardımcı olmak,</a:t>
          </a:r>
        </a:p>
      </dgm:t>
    </dgm:pt>
    <dgm:pt modelId="{115F145F-C94A-4B3B-B090-FA2D3EA4D325}" type="parTrans" cxnId="{601E1609-0536-4545-ABB1-10AA3385192D}">
      <dgm:prSet/>
      <dgm:spPr/>
      <dgm:t>
        <a:bodyPr/>
        <a:lstStyle/>
        <a:p>
          <a:endParaRPr lang="tr-TR"/>
        </a:p>
      </dgm:t>
    </dgm:pt>
    <dgm:pt modelId="{8BC50202-C91B-4833-86E3-C78D10E61565}" type="sibTrans" cxnId="{601E1609-0536-4545-ABB1-10AA3385192D}">
      <dgm:prSet/>
      <dgm:spPr/>
      <dgm:t>
        <a:bodyPr/>
        <a:lstStyle/>
        <a:p>
          <a:endParaRPr lang="tr-TR"/>
        </a:p>
      </dgm:t>
    </dgm:pt>
    <dgm:pt modelId="{A95A8A80-1CB5-4D29-A011-69DD7C27BE0C}" type="pres">
      <dgm:prSet presAssocID="{8D41FBE9-8D67-4110-BE11-E66C920983E6}" presName="Name0" presStyleCnt="0">
        <dgm:presLayoutVars>
          <dgm:dir/>
          <dgm:resizeHandles val="exact"/>
        </dgm:presLayoutVars>
      </dgm:prSet>
      <dgm:spPr/>
    </dgm:pt>
    <dgm:pt modelId="{F4E6647C-DEC4-4C7C-9F0C-59AE953CBF01}" type="pres">
      <dgm:prSet presAssocID="{E3EAFD5D-BDF2-40A7-ABD4-EE85CB907C2B}" presName="node" presStyleLbl="node1" presStyleIdx="0" presStyleCnt="4">
        <dgm:presLayoutVars>
          <dgm:bulletEnabled val="1"/>
        </dgm:presLayoutVars>
      </dgm:prSet>
      <dgm:spPr/>
    </dgm:pt>
    <dgm:pt modelId="{B089A039-F897-41CA-813E-1946211308BF}" type="pres">
      <dgm:prSet presAssocID="{958268B0-F8E9-4E27-B92C-F6C357610604}" presName="sibTrans" presStyleLbl="sibTrans1D1" presStyleIdx="0" presStyleCnt="3"/>
      <dgm:spPr/>
    </dgm:pt>
    <dgm:pt modelId="{A007F296-078C-4CC2-808A-CE0E4D7CE69B}" type="pres">
      <dgm:prSet presAssocID="{958268B0-F8E9-4E27-B92C-F6C357610604}" presName="connectorText" presStyleLbl="sibTrans1D1" presStyleIdx="0" presStyleCnt="3"/>
      <dgm:spPr/>
    </dgm:pt>
    <dgm:pt modelId="{FBA2C540-0C8B-4742-A8D8-455ECB79D4D2}" type="pres">
      <dgm:prSet presAssocID="{0DBF3935-0FAF-44CA-9963-8157F5469EEB}" presName="node" presStyleLbl="node1" presStyleIdx="1" presStyleCnt="4">
        <dgm:presLayoutVars>
          <dgm:bulletEnabled val="1"/>
        </dgm:presLayoutVars>
      </dgm:prSet>
      <dgm:spPr/>
    </dgm:pt>
    <dgm:pt modelId="{434981AD-A1C5-4103-8483-458765275436}" type="pres">
      <dgm:prSet presAssocID="{C869162F-FCAD-47E6-8F03-B30F9ABF9143}" presName="sibTrans" presStyleLbl="sibTrans1D1" presStyleIdx="1" presStyleCnt="3"/>
      <dgm:spPr/>
    </dgm:pt>
    <dgm:pt modelId="{D295ECC9-229E-4A8D-AB54-36930F9AFB58}" type="pres">
      <dgm:prSet presAssocID="{C869162F-FCAD-47E6-8F03-B30F9ABF9143}" presName="connectorText" presStyleLbl="sibTrans1D1" presStyleIdx="1" presStyleCnt="3"/>
      <dgm:spPr/>
    </dgm:pt>
    <dgm:pt modelId="{4D70F440-222E-47A9-9036-86F79394B9D7}" type="pres">
      <dgm:prSet presAssocID="{AD369D49-D474-4816-8C72-268DD29F7EBD}" presName="node" presStyleLbl="node1" presStyleIdx="2" presStyleCnt="4">
        <dgm:presLayoutVars>
          <dgm:bulletEnabled val="1"/>
        </dgm:presLayoutVars>
      </dgm:prSet>
      <dgm:spPr/>
    </dgm:pt>
    <dgm:pt modelId="{C5443881-6176-4E53-9897-8883D6BF5F05}" type="pres">
      <dgm:prSet presAssocID="{EA6DA334-3AE7-411B-B76A-5A0C6B0BF8A8}" presName="sibTrans" presStyleLbl="sibTrans1D1" presStyleIdx="2" presStyleCnt="3"/>
      <dgm:spPr/>
    </dgm:pt>
    <dgm:pt modelId="{400C660F-AC5B-4867-9B7D-F5E51AB67DDA}" type="pres">
      <dgm:prSet presAssocID="{EA6DA334-3AE7-411B-B76A-5A0C6B0BF8A8}" presName="connectorText" presStyleLbl="sibTrans1D1" presStyleIdx="2" presStyleCnt="3"/>
      <dgm:spPr/>
    </dgm:pt>
    <dgm:pt modelId="{9B524E22-71B9-4C2F-A409-F0B500D64545}" type="pres">
      <dgm:prSet presAssocID="{39C82145-4C80-4ABA-B60E-0729E10D7A66}" presName="node" presStyleLbl="node1" presStyleIdx="3" presStyleCnt="4">
        <dgm:presLayoutVars>
          <dgm:bulletEnabled val="1"/>
        </dgm:presLayoutVars>
      </dgm:prSet>
      <dgm:spPr/>
    </dgm:pt>
  </dgm:ptLst>
  <dgm:cxnLst>
    <dgm:cxn modelId="{601E1609-0536-4545-ABB1-10AA3385192D}" srcId="{8D41FBE9-8D67-4110-BE11-E66C920983E6}" destId="{39C82145-4C80-4ABA-B60E-0729E10D7A66}" srcOrd="3" destOrd="0" parTransId="{115F145F-C94A-4B3B-B090-FA2D3EA4D325}" sibTransId="{8BC50202-C91B-4833-86E3-C78D10E61565}"/>
    <dgm:cxn modelId="{534E9D3F-BCA0-4A25-9318-61550ADDC75B}" srcId="{8D41FBE9-8D67-4110-BE11-E66C920983E6}" destId="{E3EAFD5D-BDF2-40A7-ABD4-EE85CB907C2B}" srcOrd="0" destOrd="0" parTransId="{0CCA264A-BC1A-47D8-9926-83D39C227BB4}" sibTransId="{958268B0-F8E9-4E27-B92C-F6C357610604}"/>
    <dgm:cxn modelId="{D9C0E25C-616F-4068-8165-987997E3CA5B}" srcId="{8D41FBE9-8D67-4110-BE11-E66C920983E6}" destId="{0DBF3935-0FAF-44CA-9963-8157F5469EEB}" srcOrd="1" destOrd="0" parTransId="{1BD987A4-BB76-410C-8DCF-ED843C1D4907}" sibTransId="{C869162F-FCAD-47E6-8F03-B30F9ABF9143}"/>
    <dgm:cxn modelId="{A5919061-198A-4A2E-A145-C03E1755056A}" type="presOf" srcId="{C869162F-FCAD-47E6-8F03-B30F9ABF9143}" destId="{D295ECC9-229E-4A8D-AB54-36930F9AFB58}" srcOrd="1" destOrd="0" presId="urn:microsoft.com/office/officeart/2005/8/layout/bProcess3"/>
    <dgm:cxn modelId="{8C153948-6AB0-4FA7-9017-A4888071755B}" type="presOf" srcId="{8D41FBE9-8D67-4110-BE11-E66C920983E6}" destId="{A95A8A80-1CB5-4D29-A011-69DD7C27BE0C}" srcOrd="0" destOrd="0" presId="urn:microsoft.com/office/officeart/2005/8/layout/bProcess3"/>
    <dgm:cxn modelId="{B1CB284B-9893-4062-80EF-5EBCA3747234}" type="presOf" srcId="{958268B0-F8E9-4E27-B92C-F6C357610604}" destId="{A007F296-078C-4CC2-808A-CE0E4D7CE69B}" srcOrd="1" destOrd="0" presId="urn:microsoft.com/office/officeart/2005/8/layout/bProcess3"/>
    <dgm:cxn modelId="{E5FAB170-190A-42F8-ACCB-46B201D98F7A}" type="presOf" srcId="{C869162F-FCAD-47E6-8F03-B30F9ABF9143}" destId="{434981AD-A1C5-4103-8483-458765275436}" srcOrd="0" destOrd="0" presId="urn:microsoft.com/office/officeart/2005/8/layout/bProcess3"/>
    <dgm:cxn modelId="{BF296358-C8CD-45B1-A715-DEA2C5124A40}" type="presOf" srcId="{E3EAFD5D-BDF2-40A7-ABD4-EE85CB907C2B}" destId="{F4E6647C-DEC4-4C7C-9F0C-59AE953CBF01}" srcOrd="0" destOrd="0" presId="urn:microsoft.com/office/officeart/2005/8/layout/bProcess3"/>
    <dgm:cxn modelId="{FC1F1259-620A-4A1B-AB99-DDDDA746FA04}" type="presOf" srcId="{EA6DA334-3AE7-411B-B76A-5A0C6B0BF8A8}" destId="{C5443881-6176-4E53-9897-8883D6BF5F05}" srcOrd="0" destOrd="0" presId="urn:microsoft.com/office/officeart/2005/8/layout/bProcess3"/>
    <dgm:cxn modelId="{811BC779-F48D-4164-819F-61B8A8DA579A}" type="presOf" srcId="{39C82145-4C80-4ABA-B60E-0729E10D7A66}" destId="{9B524E22-71B9-4C2F-A409-F0B500D64545}" srcOrd="0" destOrd="0" presId="urn:microsoft.com/office/officeart/2005/8/layout/bProcess3"/>
    <dgm:cxn modelId="{E4D537A8-594E-4B21-A3C2-FBC5A38AF172}" type="presOf" srcId="{958268B0-F8E9-4E27-B92C-F6C357610604}" destId="{B089A039-F897-41CA-813E-1946211308BF}" srcOrd="0" destOrd="0" presId="urn:microsoft.com/office/officeart/2005/8/layout/bProcess3"/>
    <dgm:cxn modelId="{C8CED8AE-84FA-4A9D-AE37-892FE061420A}" type="presOf" srcId="{EA6DA334-3AE7-411B-B76A-5A0C6B0BF8A8}" destId="{400C660F-AC5B-4867-9B7D-F5E51AB67DDA}" srcOrd="1" destOrd="0" presId="urn:microsoft.com/office/officeart/2005/8/layout/bProcess3"/>
    <dgm:cxn modelId="{0B4426DA-3BA9-4CF9-BAE6-5A4C274D0E0E}" type="presOf" srcId="{0DBF3935-0FAF-44CA-9963-8157F5469EEB}" destId="{FBA2C540-0C8B-4742-A8D8-455ECB79D4D2}" srcOrd="0" destOrd="0" presId="urn:microsoft.com/office/officeart/2005/8/layout/bProcess3"/>
    <dgm:cxn modelId="{FAE108DF-75AB-43B7-9505-683EAB9E1194}" type="presOf" srcId="{AD369D49-D474-4816-8C72-268DD29F7EBD}" destId="{4D70F440-222E-47A9-9036-86F79394B9D7}" srcOrd="0" destOrd="0" presId="urn:microsoft.com/office/officeart/2005/8/layout/bProcess3"/>
    <dgm:cxn modelId="{F53C28E8-258B-42F2-B09A-8B39051F43B6}" srcId="{8D41FBE9-8D67-4110-BE11-E66C920983E6}" destId="{AD369D49-D474-4816-8C72-268DD29F7EBD}" srcOrd="2" destOrd="0" parTransId="{E1802FAA-4939-4758-BA5A-FD06F30053FF}" sibTransId="{EA6DA334-3AE7-411B-B76A-5A0C6B0BF8A8}"/>
    <dgm:cxn modelId="{079382E2-9AEA-4219-B820-8CA5376275D4}" type="presParOf" srcId="{A95A8A80-1CB5-4D29-A011-69DD7C27BE0C}" destId="{F4E6647C-DEC4-4C7C-9F0C-59AE953CBF01}" srcOrd="0" destOrd="0" presId="urn:microsoft.com/office/officeart/2005/8/layout/bProcess3"/>
    <dgm:cxn modelId="{2D59AE7C-A3F3-45DB-8C39-83E4CADB2EFB}" type="presParOf" srcId="{A95A8A80-1CB5-4D29-A011-69DD7C27BE0C}" destId="{B089A039-F897-41CA-813E-1946211308BF}" srcOrd="1" destOrd="0" presId="urn:microsoft.com/office/officeart/2005/8/layout/bProcess3"/>
    <dgm:cxn modelId="{ED762376-F804-4C56-96C9-99ADFE6466B5}" type="presParOf" srcId="{B089A039-F897-41CA-813E-1946211308BF}" destId="{A007F296-078C-4CC2-808A-CE0E4D7CE69B}" srcOrd="0" destOrd="0" presId="urn:microsoft.com/office/officeart/2005/8/layout/bProcess3"/>
    <dgm:cxn modelId="{586F9252-99A1-4C00-9AD1-C458E13B2CF7}" type="presParOf" srcId="{A95A8A80-1CB5-4D29-A011-69DD7C27BE0C}" destId="{FBA2C540-0C8B-4742-A8D8-455ECB79D4D2}" srcOrd="2" destOrd="0" presId="urn:microsoft.com/office/officeart/2005/8/layout/bProcess3"/>
    <dgm:cxn modelId="{37726D1A-922B-40FF-B049-A103484362ED}" type="presParOf" srcId="{A95A8A80-1CB5-4D29-A011-69DD7C27BE0C}" destId="{434981AD-A1C5-4103-8483-458765275436}" srcOrd="3" destOrd="0" presId="urn:microsoft.com/office/officeart/2005/8/layout/bProcess3"/>
    <dgm:cxn modelId="{840FECC8-D5B0-48FA-ADA9-1CAA6BB3619E}" type="presParOf" srcId="{434981AD-A1C5-4103-8483-458765275436}" destId="{D295ECC9-229E-4A8D-AB54-36930F9AFB58}" srcOrd="0" destOrd="0" presId="urn:microsoft.com/office/officeart/2005/8/layout/bProcess3"/>
    <dgm:cxn modelId="{EC329669-0526-4820-96D7-A03A99FCE18B}" type="presParOf" srcId="{A95A8A80-1CB5-4D29-A011-69DD7C27BE0C}" destId="{4D70F440-222E-47A9-9036-86F79394B9D7}" srcOrd="4" destOrd="0" presId="urn:microsoft.com/office/officeart/2005/8/layout/bProcess3"/>
    <dgm:cxn modelId="{D47B53A9-BDD2-4EC8-97F1-FAD8FC377C0A}" type="presParOf" srcId="{A95A8A80-1CB5-4D29-A011-69DD7C27BE0C}" destId="{C5443881-6176-4E53-9897-8883D6BF5F05}" srcOrd="5" destOrd="0" presId="urn:microsoft.com/office/officeart/2005/8/layout/bProcess3"/>
    <dgm:cxn modelId="{38038AEC-6B69-45F3-9E10-81FB6B9FF279}" type="presParOf" srcId="{C5443881-6176-4E53-9897-8883D6BF5F05}" destId="{400C660F-AC5B-4867-9B7D-F5E51AB67DDA}" srcOrd="0" destOrd="0" presId="urn:microsoft.com/office/officeart/2005/8/layout/bProcess3"/>
    <dgm:cxn modelId="{ACAAABB3-AA3B-40E9-9499-F8231B336DD7}" type="presParOf" srcId="{A95A8A80-1CB5-4D29-A011-69DD7C27BE0C}" destId="{9B524E22-71B9-4C2F-A409-F0B500D64545}" srcOrd="6" destOrd="0" presId="urn:microsoft.com/office/officeart/2005/8/layout/b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E5D26A8-2EEC-4383-B2A5-4EF7B5E75D16}" type="doc">
      <dgm:prSet loTypeId="urn:microsoft.com/office/officeart/2005/8/layout/arrow5" loCatId="process" qsTypeId="urn:microsoft.com/office/officeart/2005/8/quickstyle/simple3" qsCatId="simple" csTypeId="urn:microsoft.com/office/officeart/2005/8/colors/colorful3" csCatId="colorful" phldr="1"/>
      <dgm:spPr/>
      <dgm:t>
        <a:bodyPr/>
        <a:lstStyle/>
        <a:p>
          <a:endParaRPr lang="tr-TR"/>
        </a:p>
      </dgm:t>
    </dgm:pt>
    <dgm:pt modelId="{6C31F56A-6631-4D7C-B149-2AB15EC1570E}">
      <dgm:prSet custT="1"/>
      <dgm:spPr>
        <a:solidFill>
          <a:schemeClr val="bg2">
            <a:lumMod val="90000"/>
          </a:schemeClr>
        </a:solidFill>
      </dgm:spPr>
      <dgm:t>
        <a:bodyPr/>
        <a:lstStyle/>
        <a:p>
          <a:pPr rtl="0"/>
          <a:r>
            <a:rPr lang="tr-TR" sz="1400" dirty="0"/>
            <a:t>İbadetlerini usulüne uygun olarak yerine getirmelerine yardımcı olmak,</a:t>
          </a:r>
        </a:p>
      </dgm:t>
    </dgm:pt>
    <dgm:pt modelId="{F95A18C3-7DEE-4A02-8B0B-D08AFD9AC4B6}" type="parTrans" cxnId="{E20356B7-C61A-4D8C-9F6F-A48F888CE2A2}">
      <dgm:prSet/>
      <dgm:spPr/>
      <dgm:t>
        <a:bodyPr/>
        <a:lstStyle/>
        <a:p>
          <a:endParaRPr lang="tr-TR"/>
        </a:p>
      </dgm:t>
    </dgm:pt>
    <dgm:pt modelId="{07058F87-690E-427C-9297-69034E0AD466}" type="sibTrans" cxnId="{E20356B7-C61A-4D8C-9F6F-A48F888CE2A2}">
      <dgm:prSet/>
      <dgm:spPr/>
      <dgm:t>
        <a:bodyPr/>
        <a:lstStyle/>
        <a:p>
          <a:endParaRPr lang="tr-TR"/>
        </a:p>
      </dgm:t>
    </dgm:pt>
    <dgm:pt modelId="{C16FCB60-8348-443E-9283-F9F007E91B44}">
      <dgm:prSet custT="1"/>
      <dgm:spPr>
        <a:solidFill>
          <a:schemeClr val="accent3">
            <a:lumMod val="20000"/>
            <a:lumOff val="80000"/>
          </a:schemeClr>
        </a:solidFill>
      </dgm:spPr>
      <dgm:t>
        <a:bodyPr/>
        <a:lstStyle/>
        <a:p>
          <a:pPr rtl="0"/>
          <a:r>
            <a:rPr lang="tr-TR" sz="1200" dirty="0"/>
            <a:t>Dinî ahlâkî problemlerinin çözümünde yardımda bulunmak, rehberlik ve dini danışmanlık yapmak ve öğrendiği değerlerden yardım alarak kendi çözümlerini üretebilmelerini sağlamak,</a:t>
          </a:r>
        </a:p>
      </dgm:t>
    </dgm:pt>
    <dgm:pt modelId="{8D8BA5DB-0ED9-4492-9384-88DD4FFA1B32}" type="parTrans" cxnId="{B0DCBF6C-F1B8-4348-9B2A-E32B848EB4E1}">
      <dgm:prSet/>
      <dgm:spPr/>
      <dgm:t>
        <a:bodyPr/>
        <a:lstStyle/>
        <a:p>
          <a:endParaRPr lang="tr-TR"/>
        </a:p>
      </dgm:t>
    </dgm:pt>
    <dgm:pt modelId="{BE40FB93-C983-42A4-B488-5BC57326ACB8}" type="sibTrans" cxnId="{B0DCBF6C-F1B8-4348-9B2A-E32B848EB4E1}">
      <dgm:prSet/>
      <dgm:spPr/>
      <dgm:t>
        <a:bodyPr/>
        <a:lstStyle/>
        <a:p>
          <a:endParaRPr lang="tr-TR"/>
        </a:p>
      </dgm:t>
    </dgm:pt>
    <dgm:pt modelId="{39320CA2-681B-428A-85D1-4416C8EF0DF0}">
      <dgm:prSet custT="1"/>
      <dgm:spPr>
        <a:solidFill>
          <a:schemeClr val="accent3">
            <a:lumMod val="40000"/>
            <a:lumOff val="60000"/>
          </a:schemeClr>
        </a:solidFill>
      </dgm:spPr>
      <dgm:t>
        <a:bodyPr/>
        <a:lstStyle/>
        <a:p>
          <a:pPr rtl="0"/>
          <a:r>
            <a:rPr lang="tr-TR" sz="1300" dirty="0"/>
            <a:t>İslam dininin temel kaynağı, Kur’an-ı doğru ve usulüne uygun öğrenebilmelerini sağlamak,</a:t>
          </a:r>
        </a:p>
      </dgm:t>
    </dgm:pt>
    <dgm:pt modelId="{067DADC6-2149-4B3C-B515-CF8CDA99F62D}" type="parTrans" cxnId="{A3B7EF4B-11FC-45A5-8BA1-95A02644F1D7}">
      <dgm:prSet/>
      <dgm:spPr/>
      <dgm:t>
        <a:bodyPr/>
        <a:lstStyle/>
        <a:p>
          <a:endParaRPr lang="tr-TR"/>
        </a:p>
      </dgm:t>
    </dgm:pt>
    <dgm:pt modelId="{96E1FDBA-2A86-4260-B5CA-64840C9424BB}" type="sibTrans" cxnId="{A3B7EF4B-11FC-45A5-8BA1-95A02644F1D7}">
      <dgm:prSet/>
      <dgm:spPr/>
      <dgm:t>
        <a:bodyPr/>
        <a:lstStyle/>
        <a:p>
          <a:endParaRPr lang="tr-TR"/>
        </a:p>
      </dgm:t>
    </dgm:pt>
    <dgm:pt modelId="{134BAB14-6533-4E7C-8FC2-9B9145838579}">
      <dgm:prSet custT="1"/>
      <dgm:spPr/>
      <dgm:t>
        <a:bodyPr/>
        <a:lstStyle/>
        <a:p>
          <a:pPr rtl="0"/>
          <a:r>
            <a:rPr lang="tr-TR" sz="1200" dirty="0"/>
            <a:t>Kur’an’ı mealinden okuma alışkanlığı kazanabilmelerini kazandırmak,</a:t>
          </a:r>
        </a:p>
      </dgm:t>
    </dgm:pt>
    <dgm:pt modelId="{3EAA3662-C936-4A2C-A300-15C8D3A451AD}" type="parTrans" cxnId="{7C2D0CFB-F270-4F1C-A403-00FBB753FD04}">
      <dgm:prSet/>
      <dgm:spPr/>
      <dgm:t>
        <a:bodyPr/>
        <a:lstStyle/>
        <a:p>
          <a:endParaRPr lang="tr-TR"/>
        </a:p>
      </dgm:t>
    </dgm:pt>
    <dgm:pt modelId="{E200B318-BE98-4DDE-B8F3-23E44C158E4B}" type="sibTrans" cxnId="{7C2D0CFB-F270-4F1C-A403-00FBB753FD04}">
      <dgm:prSet/>
      <dgm:spPr/>
      <dgm:t>
        <a:bodyPr/>
        <a:lstStyle/>
        <a:p>
          <a:endParaRPr lang="tr-TR"/>
        </a:p>
      </dgm:t>
    </dgm:pt>
    <dgm:pt modelId="{EAC38CE1-3901-4A53-8143-DF6540DFDF9D}">
      <dgm:prSet custT="1"/>
      <dgm:spPr>
        <a:solidFill>
          <a:schemeClr val="bg2">
            <a:lumMod val="75000"/>
          </a:schemeClr>
        </a:solidFill>
      </dgm:spPr>
      <dgm:t>
        <a:bodyPr/>
        <a:lstStyle/>
        <a:p>
          <a:pPr rtl="0"/>
          <a:r>
            <a:rPr lang="tr-TR" sz="1300" dirty="0"/>
            <a:t>Kültürlerarası etkileşimin hızlandığı günümüzde, barış kültürünün geliştirilmesi ve hoşgörü ortamının oluşturulmasında İslam Dininin değerlerini yorumlayarak katkıda bulunabilmelerine yardımcı olmaktır.</a:t>
          </a:r>
        </a:p>
      </dgm:t>
    </dgm:pt>
    <dgm:pt modelId="{18ABFFB0-D090-447D-9676-46334F5EB344}" type="parTrans" cxnId="{0CDED193-CD11-41D9-8B3C-24F5640DB043}">
      <dgm:prSet/>
      <dgm:spPr/>
      <dgm:t>
        <a:bodyPr/>
        <a:lstStyle/>
        <a:p>
          <a:endParaRPr lang="tr-TR"/>
        </a:p>
      </dgm:t>
    </dgm:pt>
    <dgm:pt modelId="{CDE2CB96-7477-4B7C-A4CE-3AC0CACF8E11}" type="sibTrans" cxnId="{0CDED193-CD11-41D9-8B3C-24F5640DB043}">
      <dgm:prSet/>
      <dgm:spPr/>
      <dgm:t>
        <a:bodyPr/>
        <a:lstStyle/>
        <a:p>
          <a:endParaRPr lang="tr-TR"/>
        </a:p>
      </dgm:t>
    </dgm:pt>
    <dgm:pt modelId="{E0D2F888-616D-43C0-9860-5CB3324BB0EF}" type="pres">
      <dgm:prSet presAssocID="{7E5D26A8-2EEC-4383-B2A5-4EF7B5E75D16}" presName="diagram" presStyleCnt="0">
        <dgm:presLayoutVars>
          <dgm:dir/>
          <dgm:resizeHandles val="exact"/>
        </dgm:presLayoutVars>
      </dgm:prSet>
      <dgm:spPr/>
    </dgm:pt>
    <dgm:pt modelId="{56A4412D-7E00-4380-9B63-9A1218802A0B}" type="pres">
      <dgm:prSet presAssocID="{6C31F56A-6631-4D7C-B149-2AB15EC1570E}" presName="arrow" presStyleLbl="node1" presStyleIdx="0" presStyleCnt="5" custScaleX="115074">
        <dgm:presLayoutVars>
          <dgm:bulletEnabled val="1"/>
        </dgm:presLayoutVars>
      </dgm:prSet>
      <dgm:spPr/>
    </dgm:pt>
    <dgm:pt modelId="{A19AB038-0E0F-4573-9C2A-DB9EB2D8713F}" type="pres">
      <dgm:prSet presAssocID="{C16FCB60-8348-443E-9283-F9F007E91B44}" presName="arrow" presStyleLbl="node1" presStyleIdx="1" presStyleCnt="5" custScaleX="96931" custScaleY="119260">
        <dgm:presLayoutVars>
          <dgm:bulletEnabled val="1"/>
        </dgm:presLayoutVars>
      </dgm:prSet>
      <dgm:spPr/>
    </dgm:pt>
    <dgm:pt modelId="{8239AF10-1100-4639-8F58-96DA09DBA129}" type="pres">
      <dgm:prSet presAssocID="{39320CA2-681B-428A-85D1-4416C8EF0DF0}" presName="arrow" presStyleLbl="node1" presStyleIdx="2" presStyleCnt="5" custScaleX="83752" custScaleY="104573" custRadScaleRad="97647" custRadScaleInc="-6124">
        <dgm:presLayoutVars>
          <dgm:bulletEnabled val="1"/>
        </dgm:presLayoutVars>
      </dgm:prSet>
      <dgm:spPr/>
    </dgm:pt>
    <dgm:pt modelId="{85207AC5-7B9D-4293-8B2F-24FCDD4C8D87}" type="pres">
      <dgm:prSet presAssocID="{134BAB14-6533-4E7C-8FC2-9B9145838579}" presName="arrow" presStyleLbl="node1" presStyleIdx="3" presStyleCnt="5" custScaleX="94233" custScaleY="100463" custRadScaleRad="88958" custRadScaleInc="-12585">
        <dgm:presLayoutVars>
          <dgm:bulletEnabled val="1"/>
        </dgm:presLayoutVars>
      </dgm:prSet>
      <dgm:spPr/>
    </dgm:pt>
    <dgm:pt modelId="{20941B83-20A3-43B6-9619-50848CAB58D8}" type="pres">
      <dgm:prSet presAssocID="{EAC38CE1-3901-4A53-8143-DF6540DFDF9D}" presName="arrow" presStyleLbl="node1" presStyleIdx="4" presStyleCnt="5" custScaleX="126300" custScaleY="164083">
        <dgm:presLayoutVars>
          <dgm:bulletEnabled val="1"/>
        </dgm:presLayoutVars>
      </dgm:prSet>
      <dgm:spPr/>
    </dgm:pt>
  </dgm:ptLst>
  <dgm:cxnLst>
    <dgm:cxn modelId="{363AE224-9BAA-4DA0-BF9F-E22852B2C202}" type="presOf" srcId="{134BAB14-6533-4E7C-8FC2-9B9145838579}" destId="{85207AC5-7B9D-4293-8B2F-24FCDD4C8D87}" srcOrd="0" destOrd="0" presId="urn:microsoft.com/office/officeart/2005/8/layout/arrow5"/>
    <dgm:cxn modelId="{A3B7EF4B-11FC-45A5-8BA1-95A02644F1D7}" srcId="{7E5D26A8-2EEC-4383-B2A5-4EF7B5E75D16}" destId="{39320CA2-681B-428A-85D1-4416C8EF0DF0}" srcOrd="2" destOrd="0" parTransId="{067DADC6-2149-4B3C-B515-CF8CDA99F62D}" sibTransId="{96E1FDBA-2A86-4260-B5CA-64840C9424BB}"/>
    <dgm:cxn modelId="{B0DCBF6C-F1B8-4348-9B2A-E32B848EB4E1}" srcId="{7E5D26A8-2EEC-4383-B2A5-4EF7B5E75D16}" destId="{C16FCB60-8348-443E-9283-F9F007E91B44}" srcOrd="1" destOrd="0" parTransId="{8D8BA5DB-0ED9-4492-9384-88DD4FFA1B32}" sibTransId="{BE40FB93-C983-42A4-B488-5BC57326ACB8}"/>
    <dgm:cxn modelId="{B19E087B-EBEA-4AD8-90B2-3A3DA02D6DD8}" type="presOf" srcId="{EAC38CE1-3901-4A53-8143-DF6540DFDF9D}" destId="{20941B83-20A3-43B6-9619-50848CAB58D8}" srcOrd="0" destOrd="0" presId="urn:microsoft.com/office/officeart/2005/8/layout/arrow5"/>
    <dgm:cxn modelId="{4A94E690-BF43-42BA-9E4F-35BB956D6CE7}" type="presOf" srcId="{7E5D26A8-2EEC-4383-B2A5-4EF7B5E75D16}" destId="{E0D2F888-616D-43C0-9860-5CB3324BB0EF}" srcOrd="0" destOrd="0" presId="urn:microsoft.com/office/officeart/2005/8/layout/arrow5"/>
    <dgm:cxn modelId="{0CDED193-CD11-41D9-8B3C-24F5640DB043}" srcId="{7E5D26A8-2EEC-4383-B2A5-4EF7B5E75D16}" destId="{EAC38CE1-3901-4A53-8143-DF6540DFDF9D}" srcOrd="4" destOrd="0" parTransId="{18ABFFB0-D090-447D-9676-46334F5EB344}" sibTransId="{CDE2CB96-7477-4B7C-A4CE-3AC0CACF8E11}"/>
    <dgm:cxn modelId="{B151FCAB-662D-476F-883E-B4B6A57A43C9}" type="presOf" srcId="{39320CA2-681B-428A-85D1-4416C8EF0DF0}" destId="{8239AF10-1100-4639-8F58-96DA09DBA129}" srcOrd="0" destOrd="0" presId="urn:microsoft.com/office/officeart/2005/8/layout/arrow5"/>
    <dgm:cxn modelId="{E20356B7-C61A-4D8C-9F6F-A48F888CE2A2}" srcId="{7E5D26A8-2EEC-4383-B2A5-4EF7B5E75D16}" destId="{6C31F56A-6631-4D7C-B149-2AB15EC1570E}" srcOrd="0" destOrd="0" parTransId="{F95A18C3-7DEE-4A02-8B0B-D08AFD9AC4B6}" sibTransId="{07058F87-690E-427C-9297-69034E0AD466}"/>
    <dgm:cxn modelId="{7EBA98BD-2E3A-465E-A978-6C2EA2AEC444}" type="presOf" srcId="{6C31F56A-6631-4D7C-B149-2AB15EC1570E}" destId="{56A4412D-7E00-4380-9B63-9A1218802A0B}" srcOrd="0" destOrd="0" presId="urn:microsoft.com/office/officeart/2005/8/layout/arrow5"/>
    <dgm:cxn modelId="{A8F3B1BF-3D78-4E72-A30D-DE40AB019484}" type="presOf" srcId="{C16FCB60-8348-443E-9283-F9F007E91B44}" destId="{A19AB038-0E0F-4573-9C2A-DB9EB2D8713F}" srcOrd="0" destOrd="0" presId="urn:microsoft.com/office/officeart/2005/8/layout/arrow5"/>
    <dgm:cxn modelId="{7C2D0CFB-F270-4F1C-A403-00FBB753FD04}" srcId="{7E5D26A8-2EEC-4383-B2A5-4EF7B5E75D16}" destId="{134BAB14-6533-4E7C-8FC2-9B9145838579}" srcOrd="3" destOrd="0" parTransId="{3EAA3662-C936-4A2C-A300-15C8D3A451AD}" sibTransId="{E200B318-BE98-4DDE-B8F3-23E44C158E4B}"/>
    <dgm:cxn modelId="{2D7B10D6-1B27-4728-85B1-EA1E89D4F130}" type="presParOf" srcId="{E0D2F888-616D-43C0-9860-5CB3324BB0EF}" destId="{56A4412D-7E00-4380-9B63-9A1218802A0B}" srcOrd="0" destOrd="0" presId="urn:microsoft.com/office/officeart/2005/8/layout/arrow5"/>
    <dgm:cxn modelId="{ABDB8954-7555-411F-ABD2-7BCE1FF43A89}" type="presParOf" srcId="{E0D2F888-616D-43C0-9860-5CB3324BB0EF}" destId="{A19AB038-0E0F-4573-9C2A-DB9EB2D8713F}" srcOrd="1" destOrd="0" presId="urn:microsoft.com/office/officeart/2005/8/layout/arrow5"/>
    <dgm:cxn modelId="{FFA4131E-CD9C-4159-ABFA-0E3E7245CCE6}" type="presParOf" srcId="{E0D2F888-616D-43C0-9860-5CB3324BB0EF}" destId="{8239AF10-1100-4639-8F58-96DA09DBA129}" srcOrd="2" destOrd="0" presId="urn:microsoft.com/office/officeart/2005/8/layout/arrow5"/>
    <dgm:cxn modelId="{E5FCA1A2-514F-4BB9-A2A9-02DCACC2C425}" type="presParOf" srcId="{E0D2F888-616D-43C0-9860-5CB3324BB0EF}" destId="{85207AC5-7B9D-4293-8B2F-24FCDD4C8D87}" srcOrd="3" destOrd="0" presId="urn:microsoft.com/office/officeart/2005/8/layout/arrow5"/>
    <dgm:cxn modelId="{015BE36A-C5CC-4D47-BBFB-80218EDB6B66}" type="presParOf" srcId="{E0D2F888-616D-43C0-9860-5CB3324BB0EF}" destId="{20941B83-20A3-43B6-9619-50848CAB58D8}" srcOrd="4" destOrd="0" presId="urn:microsoft.com/office/officeart/2005/8/layout/arrow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FF25C36-5097-40E6-8BF4-EC7903D9B77D}" type="doc">
      <dgm:prSet loTypeId="urn:microsoft.com/office/officeart/2008/layout/LinedList" loCatId="list" qsTypeId="urn:microsoft.com/office/officeart/2005/8/quickstyle/3d1" qsCatId="3D" csTypeId="urn:microsoft.com/office/officeart/2005/8/colors/accent1_5" csCatId="accent1"/>
      <dgm:spPr/>
      <dgm:t>
        <a:bodyPr/>
        <a:lstStyle/>
        <a:p>
          <a:endParaRPr lang="tr-TR"/>
        </a:p>
      </dgm:t>
    </dgm:pt>
    <dgm:pt modelId="{D2FDFB1C-EF5D-41EF-964B-642A2F7AC099}">
      <dgm:prSet/>
      <dgm:spPr/>
      <dgm:t>
        <a:bodyPr/>
        <a:lstStyle/>
        <a:p>
          <a:pPr rtl="0"/>
          <a:r>
            <a:rPr lang="tr-TR"/>
            <a:t>Bu nedenle, hedef kitlenin din ile ilgili bilgi düzeyinin yükseltilmesi hem yaşanan dinin sağlıklı olması hem de kişiler arası ilişkiler açısından önemlidir. </a:t>
          </a:r>
        </a:p>
      </dgm:t>
    </dgm:pt>
    <dgm:pt modelId="{7F8D299E-4F58-45E9-9335-41BE1FE0AB48}" type="parTrans" cxnId="{509855D9-992C-4BB7-91AF-E6CECCD6E510}">
      <dgm:prSet/>
      <dgm:spPr/>
      <dgm:t>
        <a:bodyPr/>
        <a:lstStyle/>
        <a:p>
          <a:endParaRPr lang="tr-TR"/>
        </a:p>
      </dgm:t>
    </dgm:pt>
    <dgm:pt modelId="{FD86D67C-7376-4CB4-A9F1-BA06D22682C0}" type="sibTrans" cxnId="{509855D9-992C-4BB7-91AF-E6CECCD6E510}">
      <dgm:prSet/>
      <dgm:spPr/>
      <dgm:t>
        <a:bodyPr/>
        <a:lstStyle/>
        <a:p>
          <a:endParaRPr lang="tr-TR"/>
        </a:p>
      </dgm:t>
    </dgm:pt>
    <dgm:pt modelId="{BFEF1C00-2B8F-4744-8368-AD1BEEFD966F}">
      <dgm:prSet/>
      <dgm:spPr/>
      <dgm:t>
        <a:bodyPr/>
        <a:lstStyle/>
        <a:p>
          <a:pPr rtl="0"/>
          <a:r>
            <a:rPr lang="tr-TR"/>
            <a:t>Dinin toplumsal bütünleşmeye, ahlaki gelişime, bireylerin birbirleriyle yardımlaşma ve dayanışmasına vb. önem vermesi açısından da yaygın din eğitimi önem kazanmaktadır.</a:t>
          </a:r>
        </a:p>
      </dgm:t>
    </dgm:pt>
    <dgm:pt modelId="{0E8B8A25-157D-49C3-8254-4D89E23A52DC}" type="parTrans" cxnId="{12D139E1-15FF-467A-A077-75877FE85FAF}">
      <dgm:prSet/>
      <dgm:spPr/>
      <dgm:t>
        <a:bodyPr/>
        <a:lstStyle/>
        <a:p>
          <a:endParaRPr lang="tr-TR"/>
        </a:p>
      </dgm:t>
    </dgm:pt>
    <dgm:pt modelId="{0305817F-BFBA-4E93-92A2-8A576954AC1F}" type="sibTrans" cxnId="{12D139E1-15FF-467A-A077-75877FE85FAF}">
      <dgm:prSet/>
      <dgm:spPr/>
      <dgm:t>
        <a:bodyPr/>
        <a:lstStyle/>
        <a:p>
          <a:endParaRPr lang="tr-TR"/>
        </a:p>
      </dgm:t>
    </dgm:pt>
    <dgm:pt modelId="{5ABF833C-EE83-4007-B5DB-6891CC41A7D7}">
      <dgm:prSet/>
      <dgm:spPr/>
      <dgm:t>
        <a:bodyPr/>
        <a:lstStyle/>
        <a:p>
          <a:pPr rtl="0"/>
          <a:r>
            <a:rPr lang="tr-TR"/>
            <a:t>Okul, farklı inanç, değer yargısı, dünya görüşüne sahip bireylerin geldikleri ortak bir mekân olduğu için, buralarda herhangi bir dinin pratiklerinin yapılması mümkün değildir. Yaygın din eğitimi ile isteyenlere kendi inandıkları dinin pratiklerinin öğretilmesi ve uygulanması da mümkün hale gelmektedir. </a:t>
          </a:r>
        </a:p>
      </dgm:t>
    </dgm:pt>
    <dgm:pt modelId="{45F3C2AE-94AA-4E03-A567-3BA4DAE11B54}" type="parTrans" cxnId="{50CFCE42-AB8D-4D20-ACEF-B5EF3674B0B2}">
      <dgm:prSet/>
      <dgm:spPr/>
      <dgm:t>
        <a:bodyPr/>
        <a:lstStyle/>
        <a:p>
          <a:endParaRPr lang="tr-TR"/>
        </a:p>
      </dgm:t>
    </dgm:pt>
    <dgm:pt modelId="{D26CFC15-E40C-4CB5-80D7-3B346EB64B56}" type="sibTrans" cxnId="{50CFCE42-AB8D-4D20-ACEF-B5EF3674B0B2}">
      <dgm:prSet/>
      <dgm:spPr/>
      <dgm:t>
        <a:bodyPr/>
        <a:lstStyle/>
        <a:p>
          <a:endParaRPr lang="tr-TR"/>
        </a:p>
      </dgm:t>
    </dgm:pt>
    <dgm:pt modelId="{F8A47235-8BEA-4F93-A7FD-172B82A103CD}" type="pres">
      <dgm:prSet presAssocID="{AFF25C36-5097-40E6-8BF4-EC7903D9B77D}" presName="vert0" presStyleCnt="0">
        <dgm:presLayoutVars>
          <dgm:dir/>
          <dgm:animOne val="branch"/>
          <dgm:animLvl val="lvl"/>
        </dgm:presLayoutVars>
      </dgm:prSet>
      <dgm:spPr/>
    </dgm:pt>
    <dgm:pt modelId="{FCE1EECE-7911-42E3-B184-8A1C2F4360CB}" type="pres">
      <dgm:prSet presAssocID="{D2FDFB1C-EF5D-41EF-964B-642A2F7AC099}" presName="thickLine" presStyleLbl="alignNode1" presStyleIdx="0" presStyleCnt="3"/>
      <dgm:spPr/>
    </dgm:pt>
    <dgm:pt modelId="{60A1AAAD-D509-42F4-962D-7FF3F72D1599}" type="pres">
      <dgm:prSet presAssocID="{D2FDFB1C-EF5D-41EF-964B-642A2F7AC099}" presName="horz1" presStyleCnt="0"/>
      <dgm:spPr/>
    </dgm:pt>
    <dgm:pt modelId="{0C2C163F-C348-42CB-A0C9-04364320DA15}" type="pres">
      <dgm:prSet presAssocID="{D2FDFB1C-EF5D-41EF-964B-642A2F7AC099}" presName="tx1" presStyleLbl="revTx" presStyleIdx="0" presStyleCnt="3"/>
      <dgm:spPr/>
    </dgm:pt>
    <dgm:pt modelId="{C5A43044-715E-4E40-AF35-BF1D5EECC732}" type="pres">
      <dgm:prSet presAssocID="{D2FDFB1C-EF5D-41EF-964B-642A2F7AC099}" presName="vert1" presStyleCnt="0"/>
      <dgm:spPr/>
    </dgm:pt>
    <dgm:pt modelId="{6179C900-0C5C-4E32-9089-394F5319DD64}" type="pres">
      <dgm:prSet presAssocID="{BFEF1C00-2B8F-4744-8368-AD1BEEFD966F}" presName="thickLine" presStyleLbl="alignNode1" presStyleIdx="1" presStyleCnt="3"/>
      <dgm:spPr/>
    </dgm:pt>
    <dgm:pt modelId="{9DBBB8BE-6017-444E-A94F-8B1126FB72A7}" type="pres">
      <dgm:prSet presAssocID="{BFEF1C00-2B8F-4744-8368-AD1BEEFD966F}" presName="horz1" presStyleCnt="0"/>
      <dgm:spPr/>
    </dgm:pt>
    <dgm:pt modelId="{5FAA340A-B50B-4759-8CB6-5D104957531D}" type="pres">
      <dgm:prSet presAssocID="{BFEF1C00-2B8F-4744-8368-AD1BEEFD966F}" presName="tx1" presStyleLbl="revTx" presStyleIdx="1" presStyleCnt="3"/>
      <dgm:spPr/>
    </dgm:pt>
    <dgm:pt modelId="{19BE8321-7010-4298-BDA3-7B908F58B690}" type="pres">
      <dgm:prSet presAssocID="{BFEF1C00-2B8F-4744-8368-AD1BEEFD966F}" presName="vert1" presStyleCnt="0"/>
      <dgm:spPr/>
    </dgm:pt>
    <dgm:pt modelId="{A67AD330-342C-4D7A-8C4D-47A171D85B40}" type="pres">
      <dgm:prSet presAssocID="{5ABF833C-EE83-4007-B5DB-6891CC41A7D7}" presName="thickLine" presStyleLbl="alignNode1" presStyleIdx="2" presStyleCnt="3"/>
      <dgm:spPr/>
    </dgm:pt>
    <dgm:pt modelId="{F1025E2B-8ABF-4E50-B783-C0497DFE6C0C}" type="pres">
      <dgm:prSet presAssocID="{5ABF833C-EE83-4007-B5DB-6891CC41A7D7}" presName="horz1" presStyleCnt="0"/>
      <dgm:spPr/>
    </dgm:pt>
    <dgm:pt modelId="{28D2F711-3218-46F9-A8D3-691F4B42587C}" type="pres">
      <dgm:prSet presAssocID="{5ABF833C-EE83-4007-B5DB-6891CC41A7D7}" presName="tx1" presStyleLbl="revTx" presStyleIdx="2" presStyleCnt="3"/>
      <dgm:spPr/>
    </dgm:pt>
    <dgm:pt modelId="{68AB4268-B03F-4D8B-B68F-77C64FE8FB85}" type="pres">
      <dgm:prSet presAssocID="{5ABF833C-EE83-4007-B5DB-6891CC41A7D7}" presName="vert1" presStyleCnt="0"/>
      <dgm:spPr/>
    </dgm:pt>
  </dgm:ptLst>
  <dgm:cxnLst>
    <dgm:cxn modelId="{50CFCE42-AB8D-4D20-ACEF-B5EF3674B0B2}" srcId="{AFF25C36-5097-40E6-8BF4-EC7903D9B77D}" destId="{5ABF833C-EE83-4007-B5DB-6891CC41A7D7}" srcOrd="2" destOrd="0" parTransId="{45F3C2AE-94AA-4E03-A567-3BA4DAE11B54}" sibTransId="{D26CFC15-E40C-4CB5-80D7-3B346EB64B56}"/>
    <dgm:cxn modelId="{DDA8DD66-2376-4B9F-B568-E6BAA17CCD4F}" type="presOf" srcId="{AFF25C36-5097-40E6-8BF4-EC7903D9B77D}" destId="{F8A47235-8BEA-4F93-A7FD-172B82A103CD}" srcOrd="0" destOrd="0" presId="urn:microsoft.com/office/officeart/2008/layout/LinedList"/>
    <dgm:cxn modelId="{D4F920AA-1560-4815-BCC7-568BFB64FB8E}" type="presOf" srcId="{5ABF833C-EE83-4007-B5DB-6891CC41A7D7}" destId="{28D2F711-3218-46F9-A8D3-691F4B42587C}" srcOrd="0" destOrd="0" presId="urn:microsoft.com/office/officeart/2008/layout/LinedList"/>
    <dgm:cxn modelId="{25705AB5-3045-40E4-979B-0B1365A2CF59}" type="presOf" srcId="{D2FDFB1C-EF5D-41EF-964B-642A2F7AC099}" destId="{0C2C163F-C348-42CB-A0C9-04364320DA15}" srcOrd="0" destOrd="0" presId="urn:microsoft.com/office/officeart/2008/layout/LinedList"/>
    <dgm:cxn modelId="{AEF600C2-603B-4B7A-B919-D4AF907FD56C}" type="presOf" srcId="{BFEF1C00-2B8F-4744-8368-AD1BEEFD966F}" destId="{5FAA340A-B50B-4759-8CB6-5D104957531D}" srcOrd="0" destOrd="0" presId="urn:microsoft.com/office/officeart/2008/layout/LinedList"/>
    <dgm:cxn modelId="{509855D9-992C-4BB7-91AF-E6CECCD6E510}" srcId="{AFF25C36-5097-40E6-8BF4-EC7903D9B77D}" destId="{D2FDFB1C-EF5D-41EF-964B-642A2F7AC099}" srcOrd="0" destOrd="0" parTransId="{7F8D299E-4F58-45E9-9335-41BE1FE0AB48}" sibTransId="{FD86D67C-7376-4CB4-A9F1-BA06D22682C0}"/>
    <dgm:cxn modelId="{12D139E1-15FF-467A-A077-75877FE85FAF}" srcId="{AFF25C36-5097-40E6-8BF4-EC7903D9B77D}" destId="{BFEF1C00-2B8F-4744-8368-AD1BEEFD966F}" srcOrd="1" destOrd="0" parTransId="{0E8B8A25-157D-49C3-8254-4D89E23A52DC}" sibTransId="{0305817F-BFBA-4E93-92A2-8A576954AC1F}"/>
    <dgm:cxn modelId="{A351CE27-F94F-4353-AF14-30B618D62743}" type="presParOf" srcId="{F8A47235-8BEA-4F93-A7FD-172B82A103CD}" destId="{FCE1EECE-7911-42E3-B184-8A1C2F4360CB}" srcOrd="0" destOrd="0" presId="urn:microsoft.com/office/officeart/2008/layout/LinedList"/>
    <dgm:cxn modelId="{C6B72675-532B-4CA7-97DC-42B9D5321809}" type="presParOf" srcId="{F8A47235-8BEA-4F93-A7FD-172B82A103CD}" destId="{60A1AAAD-D509-42F4-962D-7FF3F72D1599}" srcOrd="1" destOrd="0" presId="urn:microsoft.com/office/officeart/2008/layout/LinedList"/>
    <dgm:cxn modelId="{C58957E8-884C-4D7E-84EC-3FD1810EDB18}" type="presParOf" srcId="{60A1AAAD-D509-42F4-962D-7FF3F72D1599}" destId="{0C2C163F-C348-42CB-A0C9-04364320DA15}" srcOrd="0" destOrd="0" presId="urn:microsoft.com/office/officeart/2008/layout/LinedList"/>
    <dgm:cxn modelId="{37BCA6A6-9FE4-4ABB-BE7A-6FD2425FB16B}" type="presParOf" srcId="{60A1AAAD-D509-42F4-962D-7FF3F72D1599}" destId="{C5A43044-715E-4E40-AF35-BF1D5EECC732}" srcOrd="1" destOrd="0" presId="urn:microsoft.com/office/officeart/2008/layout/LinedList"/>
    <dgm:cxn modelId="{486C1F7A-5098-4493-854D-E7B6C02112CF}" type="presParOf" srcId="{F8A47235-8BEA-4F93-A7FD-172B82A103CD}" destId="{6179C900-0C5C-4E32-9089-394F5319DD64}" srcOrd="2" destOrd="0" presId="urn:microsoft.com/office/officeart/2008/layout/LinedList"/>
    <dgm:cxn modelId="{05A7231F-AB6E-4D8F-B123-7524B7B86439}" type="presParOf" srcId="{F8A47235-8BEA-4F93-A7FD-172B82A103CD}" destId="{9DBBB8BE-6017-444E-A94F-8B1126FB72A7}" srcOrd="3" destOrd="0" presId="urn:microsoft.com/office/officeart/2008/layout/LinedList"/>
    <dgm:cxn modelId="{182D342D-EBD0-4DAE-AD49-877A45B50605}" type="presParOf" srcId="{9DBBB8BE-6017-444E-A94F-8B1126FB72A7}" destId="{5FAA340A-B50B-4759-8CB6-5D104957531D}" srcOrd="0" destOrd="0" presId="urn:microsoft.com/office/officeart/2008/layout/LinedList"/>
    <dgm:cxn modelId="{CC1C186E-8747-4FAC-9C12-5D0CCC7BB781}" type="presParOf" srcId="{9DBBB8BE-6017-444E-A94F-8B1126FB72A7}" destId="{19BE8321-7010-4298-BDA3-7B908F58B690}" srcOrd="1" destOrd="0" presId="urn:microsoft.com/office/officeart/2008/layout/LinedList"/>
    <dgm:cxn modelId="{EFB097DF-215E-4D51-A4EB-37F2161E8588}" type="presParOf" srcId="{F8A47235-8BEA-4F93-A7FD-172B82A103CD}" destId="{A67AD330-342C-4D7A-8C4D-47A171D85B40}" srcOrd="4" destOrd="0" presId="urn:microsoft.com/office/officeart/2008/layout/LinedList"/>
    <dgm:cxn modelId="{CFA821F0-8482-4E5B-92F3-21669AE31ACB}" type="presParOf" srcId="{F8A47235-8BEA-4F93-A7FD-172B82A103CD}" destId="{F1025E2B-8ABF-4E50-B783-C0497DFE6C0C}" srcOrd="5" destOrd="0" presId="urn:microsoft.com/office/officeart/2008/layout/LinedList"/>
    <dgm:cxn modelId="{13EEC8BD-4562-4863-AB55-BCB1BDD678E7}" type="presParOf" srcId="{F1025E2B-8ABF-4E50-B783-C0497DFE6C0C}" destId="{28D2F711-3218-46F9-A8D3-691F4B42587C}" srcOrd="0" destOrd="0" presId="urn:microsoft.com/office/officeart/2008/layout/LinedList"/>
    <dgm:cxn modelId="{DCAE7643-7C87-40CE-B5C5-66FF9034CB3E}" type="presParOf" srcId="{F1025E2B-8ABF-4E50-B783-C0497DFE6C0C}" destId="{68AB4268-B03F-4D8B-B68F-77C64FE8FB85}"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DC1FC7B1-EE80-45D5-B966-B965CC74D144}" type="doc">
      <dgm:prSet loTypeId="urn:microsoft.com/office/officeart/2005/8/layout/bProcess2" loCatId="process" qsTypeId="urn:microsoft.com/office/officeart/2005/8/quickstyle/simple2" qsCatId="simple" csTypeId="urn:microsoft.com/office/officeart/2005/8/colors/colorful3" csCatId="colorful" phldr="1"/>
      <dgm:spPr/>
      <dgm:t>
        <a:bodyPr/>
        <a:lstStyle/>
        <a:p>
          <a:endParaRPr lang="tr-TR"/>
        </a:p>
      </dgm:t>
    </dgm:pt>
    <dgm:pt modelId="{1636448E-8D62-426B-B4AA-39FCFB61C16C}">
      <dgm:prSet/>
      <dgm:spPr/>
      <dgm:t>
        <a:bodyPr/>
        <a:lstStyle/>
        <a:p>
          <a:pPr rtl="0"/>
          <a:r>
            <a:rPr lang="tr-TR" dirty="0">
              <a:solidFill>
                <a:schemeClr val="tx1"/>
              </a:solidFill>
            </a:rPr>
            <a:t>Aile</a:t>
          </a:r>
        </a:p>
      </dgm:t>
    </dgm:pt>
    <dgm:pt modelId="{9AE4B48A-1F29-4B03-BAC2-B0A79C4291C5}" type="parTrans" cxnId="{D4D1AB41-EC8D-46BC-B04A-BD5F0F54E7AF}">
      <dgm:prSet/>
      <dgm:spPr/>
      <dgm:t>
        <a:bodyPr/>
        <a:lstStyle/>
        <a:p>
          <a:endParaRPr lang="tr-TR"/>
        </a:p>
      </dgm:t>
    </dgm:pt>
    <dgm:pt modelId="{EF2AE3B9-B80A-493D-B1EB-EF646C84B22B}" type="sibTrans" cxnId="{D4D1AB41-EC8D-46BC-B04A-BD5F0F54E7AF}">
      <dgm:prSet/>
      <dgm:spPr/>
      <dgm:t>
        <a:bodyPr/>
        <a:lstStyle/>
        <a:p>
          <a:endParaRPr lang="tr-TR"/>
        </a:p>
      </dgm:t>
    </dgm:pt>
    <dgm:pt modelId="{93132B33-F4B9-4C7C-92FB-013C87C32B0E}">
      <dgm:prSet custT="1"/>
      <dgm:spPr/>
      <dgm:t>
        <a:bodyPr/>
        <a:lstStyle/>
        <a:p>
          <a:pPr rtl="0"/>
          <a:r>
            <a:rPr lang="tr-TR" sz="1400" dirty="0">
              <a:solidFill>
                <a:schemeClr val="tx1"/>
              </a:solidFill>
            </a:rPr>
            <a:t>Cami ve mescitler</a:t>
          </a:r>
        </a:p>
      </dgm:t>
    </dgm:pt>
    <dgm:pt modelId="{5933F520-6D9C-4629-9826-9D973077BC4D}" type="parTrans" cxnId="{E0F98560-FD68-4F42-B84D-2E04E0B71472}">
      <dgm:prSet/>
      <dgm:spPr/>
      <dgm:t>
        <a:bodyPr/>
        <a:lstStyle/>
        <a:p>
          <a:endParaRPr lang="tr-TR"/>
        </a:p>
      </dgm:t>
    </dgm:pt>
    <dgm:pt modelId="{ECC0F5F1-1973-43F4-8778-881026610EB8}" type="sibTrans" cxnId="{E0F98560-FD68-4F42-B84D-2E04E0B71472}">
      <dgm:prSet/>
      <dgm:spPr/>
      <dgm:t>
        <a:bodyPr/>
        <a:lstStyle/>
        <a:p>
          <a:endParaRPr lang="tr-TR"/>
        </a:p>
      </dgm:t>
    </dgm:pt>
    <dgm:pt modelId="{140A8DE7-2A6C-4157-8260-BBD1D0777476}">
      <dgm:prSet custT="1"/>
      <dgm:spPr/>
      <dgm:t>
        <a:bodyPr/>
        <a:lstStyle/>
        <a:p>
          <a:pPr rtl="0"/>
          <a:r>
            <a:rPr lang="tr-TR" sz="1400" dirty="0">
              <a:solidFill>
                <a:schemeClr val="tx1"/>
              </a:solidFill>
            </a:rPr>
            <a:t>Kuran Kursları</a:t>
          </a:r>
        </a:p>
      </dgm:t>
    </dgm:pt>
    <dgm:pt modelId="{35094D01-9E67-423B-BE8C-607CE110A0E6}" type="parTrans" cxnId="{E9CB6AE9-F253-4510-8D94-EE91C2F1DE83}">
      <dgm:prSet/>
      <dgm:spPr/>
      <dgm:t>
        <a:bodyPr/>
        <a:lstStyle/>
        <a:p>
          <a:endParaRPr lang="tr-TR"/>
        </a:p>
      </dgm:t>
    </dgm:pt>
    <dgm:pt modelId="{C90071F4-61B7-42E8-9812-91F28489C71B}" type="sibTrans" cxnId="{E9CB6AE9-F253-4510-8D94-EE91C2F1DE83}">
      <dgm:prSet/>
      <dgm:spPr/>
      <dgm:t>
        <a:bodyPr/>
        <a:lstStyle/>
        <a:p>
          <a:endParaRPr lang="tr-TR"/>
        </a:p>
      </dgm:t>
    </dgm:pt>
    <dgm:pt modelId="{356F1D01-8E05-4714-A965-800A602CCB84}">
      <dgm:prSet custT="1"/>
      <dgm:spPr/>
      <dgm:t>
        <a:bodyPr/>
        <a:lstStyle/>
        <a:p>
          <a:pPr rtl="0"/>
          <a:r>
            <a:rPr lang="tr-TR" sz="1100" dirty="0">
              <a:solidFill>
                <a:schemeClr val="tx1"/>
              </a:solidFill>
            </a:rPr>
            <a:t>Cezaevleri /Çocuk Islah Evleri</a:t>
          </a:r>
        </a:p>
      </dgm:t>
    </dgm:pt>
    <dgm:pt modelId="{09F01D8B-D490-479A-AAD1-4096D4BFE1DE}" type="parTrans" cxnId="{60967D4C-2017-456E-839D-3371A0BEC074}">
      <dgm:prSet/>
      <dgm:spPr/>
      <dgm:t>
        <a:bodyPr/>
        <a:lstStyle/>
        <a:p>
          <a:endParaRPr lang="tr-TR"/>
        </a:p>
      </dgm:t>
    </dgm:pt>
    <dgm:pt modelId="{19943123-FF86-466E-8C9A-AA2FB2BABB64}" type="sibTrans" cxnId="{60967D4C-2017-456E-839D-3371A0BEC074}">
      <dgm:prSet/>
      <dgm:spPr/>
      <dgm:t>
        <a:bodyPr/>
        <a:lstStyle/>
        <a:p>
          <a:endParaRPr lang="tr-TR"/>
        </a:p>
      </dgm:t>
    </dgm:pt>
    <dgm:pt modelId="{C96D4B5D-B135-4CDD-B9A6-522B8BD9C8C7}">
      <dgm:prSet custT="1"/>
      <dgm:spPr/>
      <dgm:t>
        <a:bodyPr/>
        <a:lstStyle/>
        <a:p>
          <a:pPr rtl="0"/>
          <a:r>
            <a:rPr lang="tr-TR" sz="1200" dirty="0">
              <a:solidFill>
                <a:schemeClr val="tx1"/>
              </a:solidFill>
            </a:rPr>
            <a:t>Huzurevleri</a:t>
          </a:r>
        </a:p>
      </dgm:t>
    </dgm:pt>
    <dgm:pt modelId="{462FF9ED-1B4F-43C7-B368-FD8BA1CFC474}" type="parTrans" cxnId="{52665782-44BD-4F30-BC0B-2100526228A4}">
      <dgm:prSet/>
      <dgm:spPr/>
      <dgm:t>
        <a:bodyPr/>
        <a:lstStyle/>
        <a:p>
          <a:endParaRPr lang="tr-TR"/>
        </a:p>
      </dgm:t>
    </dgm:pt>
    <dgm:pt modelId="{066253A3-B2E4-41C9-87DC-87B9227EAC71}" type="sibTrans" cxnId="{52665782-44BD-4F30-BC0B-2100526228A4}">
      <dgm:prSet/>
      <dgm:spPr/>
      <dgm:t>
        <a:bodyPr/>
        <a:lstStyle/>
        <a:p>
          <a:endParaRPr lang="tr-TR"/>
        </a:p>
      </dgm:t>
    </dgm:pt>
    <dgm:pt modelId="{4246F3FF-544A-4D94-80FE-A741C699DC1B}">
      <dgm:prSet custT="1"/>
      <dgm:spPr/>
      <dgm:t>
        <a:bodyPr/>
        <a:lstStyle/>
        <a:p>
          <a:pPr rtl="0"/>
          <a:r>
            <a:rPr lang="tr-TR" sz="1200" dirty="0">
              <a:solidFill>
                <a:schemeClr val="tx1"/>
              </a:solidFill>
            </a:rPr>
            <a:t>Yetiştirme Yurtları/ Sevgi Evleri</a:t>
          </a:r>
        </a:p>
      </dgm:t>
    </dgm:pt>
    <dgm:pt modelId="{65D145BF-FBFA-48C1-B840-6F339D0B0D08}" type="parTrans" cxnId="{03BB2CC7-1CAF-44C6-A90E-282011885ACE}">
      <dgm:prSet/>
      <dgm:spPr/>
      <dgm:t>
        <a:bodyPr/>
        <a:lstStyle/>
        <a:p>
          <a:endParaRPr lang="tr-TR"/>
        </a:p>
      </dgm:t>
    </dgm:pt>
    <dgm:pt modelId="{C2503A00-58C6-4BD3-9593-5303FF00EB08}" type="sibTrans" cxnId="{03BB2CC7-1CAF-44C6-A90E-282011885ACE}">
      <dgm:prSet/>
      <dgm:spPr/>
      <dgm:t>
        <a:bodyPr/>
        <a:lstStyle/>
        <a:p>
          <a:endParaRPr lang="tr-TR"/>
        </a:p>
      </dgm:t>
    </dgm:pt>
    <dgm:pt modelId="{F568C441-4ED6-41B1-A4FD-032C547A7346}">
      <dgm:prSet/>
      <dgm:spPr/>
      <dgm:t>
        <a:bodyPr/>
        <a:lstStyle/>
        <a:p>
          <a:pPr rtl="0"/>
          <a:r>
            <a:rPr lang="tr-TR" dirty="0">
              <a:solidFill>
                <a:schemeClr val="tx1"/>
              </a:solidFill>
            </a:rPr>
            <a:t>Hastaneler</a:t>
          </a:r>
        </a:p>
      </dgm:t>
    </dgm:pt>
    <dgm:pt modelId="{0137DA8E-F98D-4638-8E07-D2038FAEB2BF}" type="parTrans" cxnId="{A32886F2-F95E-4DCA-840A-6917112A3FBA}">
      <dgm:prSet/>
      <dgm:spPr/>
      <dgm:t>
        <a:bodyPr/>
        <a:lstStyle/>
        <a:p>
          <a:endParaRPr lang="tr-TR"/>
        </a:p>
      </dgm:t>
    </dgm:pt>
    <dgm:pt modelId="{EC1F56B3-B92F-4BA8-AF38-1923D7DBF95F}" type="sibTrans" cxnId="{A32886F2-F95E-4DCA-840A-6917112A3FBA}">
      <dgm:prSet/>
      <dgm:spPr/>
      <dgm:t>
        <a:bodyPr/>
        <a:lstStyle/>
        <a:p>
          <a:endParaRPr lang="tr-TR"/>
        </a:p>
      </dgm:t>
    </dgm:pt>
    <dgm:pt modelId="{46DAC726-E702-4CD2-83E0-8191DAB10C4C}" type="pres">
      <dgm:prSet presAssocID="{DC1FC7B1-EE80-45D5-B966-B965CC74D144}" presName="diagram" presStyleCnt="0">
        <dgm:presLayoutVars>
          <dgm:dir/>
          <dgm:resizeHandles/>
        </dgm:presLayoutVars>
      </dgm:prSet>
      <dgm:spPr/>
    </dgm:pt>
    <dgm:pt modelId="{EFEB0FBD-769F-4509-BFE0-80060D5B0C75}" type="pres">
      <dgm:prSet presAssocID="{1636448E-8D62-426B-B4AA-39FCFB61C16C}" presName="firstNode" presStyleLbl="node1" presStyleIdx="0" presStyleCnt="7" custScaleX="68949" custScaleY="86040">
        <dgm:presLayoutVars>
          <dgm:bulletEnabled val="1"/>
        </dgm:presLayoutVars>
      </dgm:prSet>
      <dgm:spPr/>
    </dgm:pt>
    <dgm:pt modelId="{03260D1D-A5F6-4C31-B423-7935C2277E56}" type="pres">
      <dgm:prSet presAssocID="{EF2AE3B9-B80A-493D-B1EB-EF646C84B22B}" presName="sibTrans" presStyleLbl="sibTrans2D1" presStyleIdx="0" presStyleCnt="6"/>
      <dgm:spPr/>
    </dgm:pt>
    <dgm:pt modelId="{4598CB9A-B9EA-4A31-B3BC-7FE667BAAB1D}" type="pres">
      <dgm:prSet presAssocID="{93132B33-F4B9-4C7C-92FB-013C87C32B0E}" presName="middleNode" presStyleCnt="0"/>
      <dgm:spPr/>
    </dgm:pt>
    <dgm:pt modelId="{D0647954-E533-4A41-A7BD-BFDC54EEFDF6}" type="pres">
      <dgm:prSet presAssocID="{93132B33-F4B9-4C7C-92FB-013C87C32B0E}" presName="padding" presStyleLbl="node1" presStyleIdx="0" presStyleCnt="7"/>
      <dgm:spPr/>
    </dgm:pt>
    <dgm:pt modelId="{647652FC-7419-486E-B142-D60A29693A2D}" type="pres">
      <dgm:prSet presAssocID="{93132B33-F4B9-4C7C-92FB-013C87C32B0E}" presName="shape" presStyleLbl="node1" presStyleIdx="1" presStyleCnt="7" custScaleX="129498">
        <dgm:presLayoutVars>
          <dgm:bulletEnabled val="1"/>
        </dgm:presLayoutVars>
      </dgm:prSet>
      <dgm:spPr/>
    </dgm:pt>
    <dgm:pt modelId="{F2F4C88C-FAB0-41AE-97B5-B30082F3189E}" type="pres">
      <dgm:prSet presAssocID="{ECC0F5F1-1973-43F4-8778-881026610EB8}" presName="sibTrans" presStyleLbl="sibTrans2D1" presStyleIdx="1" presStyleCnt="6"/>
      <dgm:spPr/>
    </dgm:pt>
    <dgm:pt modelId="{FDA896D6-496D-4155-B07E-F247A7F3225A}" type="pres">
      <dgm:prSet presAssocID="{140A8DE7-2A6C-4157-8260-BBD1D0777476}" presName="middleNode" presStyleCnt="0"/>
      <dgm:spPr/>
    </dgm:pt>
    <dgm:pt modelId="{B34DFDA0-BD70-4BFE-867D-73711A123DF3}" type="pres">
      <dgm:prSet presAssocID="{140A8DE7-2A6C-4157-8260-BBD1D0777476}" presName="padding" presStyleLbl="node1" presStyleIdx="1" presStyleCnt="7"/>
      <dgm:spPr/>
    </dgm:pt>
    <dgm:pt modelId="{4AF38A14-C937-41A7-A8FC-1A6D50756256}" type="pres">
      <dgm:prSet presAssocID="{140A8DE7-2A6C-4157-8260-BBD1D0777476}" presName="shape" presStyleLbl="node1" presStyleIdx="2" presStyleCnt="7" custScaleX="114412">
        <dgm:presLayoutVars>
          <dgm:bulletEnabled val="1"/>
        </dgm:presLayoutVars>
      </dgm:prSet>
      <dgm:spPr/>
    </dgm:pt>
    <dgm:pt modelId="{CB8B1994-FDF4-4233-A03E-40084B2457C1}" type="pres">
      <dgm:prSet presAssocID="{C90071F4-61B7-42E8-9812-91F28489C71B}" presName="sibTrans" presStyleLbl="sibTrans2D1" presStyleIdx="2" presStyleCnt="6"/>
      <dgm:spPr/>
    </dgm:pt>
    <dgm:pt modelId="{6C80E2E5-5293-4EED-9AC6-BA43DEBB6E36}" type="pres">
      <dgm:prSet presAssocID="{356F1D01-8E05-4714-A965-800A602CCB84}" presName="middleNode" presStyleCnt="0"/>
      <dgm:spPr/>
    </dgm:pt>
    <dgm:pt modelId="{97E11479-81B1-41BE-A66B-969B22F32982}" type="pres">
      <dgm:prSet presAssocID="{356F1D01-8E05-4714-A965-800A602CCB84}" presName="padding" presStyleLbl="node1" presStyleIdx="2" presStyleCnt="7"/>
      <dgm:spPr/>
    </dgm:pt>
    <dgm:pt modelId="{0D174CCC-65A6-4C70-9F03-2D998C35615A}" type="pres">
      <dgm:prSet presAssocID="{356F1D01-8E05-4714-A965-800A602CCB84}" presName="shape" presStyleLbl="node1" presStyleIdx="3" presStyleCnt="7" custScaleX="134660">
        <dgm:presLayoutVars>
          <dgm:bulletEnabled val="1"/>
        </dgm:presLayoutVars>
      </dgm:prSet>
      <dgm:spPr/>
    </dgm:pt>
    <dgm:pt modelId="{412F6CD8-39ED-49AE-A180-69906841E8BC}" type="pres">
      <dgm:prSet presAssocID="{19943123-FF86-466E-8C9A-AA2FB2BABB64}" presName="sibTrans" presStyleLbl="sibTrans2D1" presStyleIdx="3" presStyleCnt="6"/>
      <dgm:spPr/>
    </dgm:pt>
    <dgm:pt modelId="{3FD342C4-0F41-492D-9942-868E8709DB3B}" type="pres">
      <dgm:prSet presAssocID="{C96D4B5D-B135-4CDD-B9A6-522B8BD9C8C7}" presName="middleNode" presStyleCnt="0"/>
      <dgm:spPr/>
    </dgm:pt>
    <dgm:pt modelId="{B3273302-993E-4C1F-A048-DC1A4620BB29}" type="pres">
      <dgm:prSet presAssocID="{C96D4B5D-B135-4CDD-B9A6-522B8BD9C8C7}" presName="padding" presStyleLbl="node1" presStyleIdx="3" presStyleCnt="7"/>
      <dgm:spPr/>
    </dgm:pt>
    <dgm:pt modelId="{5AA78BEC-55D1-46D5-B984-960AB1CA55BE}" type="pres">
      <dgm:prSet presAssocID="{C96D4B5D-B135-4CDD-B9A6-522B8BD9C8C7}" presName="shape" presStyleLbl="node1" presStyleIdx="4" presStyleCnt="7" custScaleX="144363">
        <dgm:presLayoutVars>
          <dgm:bulletEnabled val="1"/>
        </dgm:presLayoutVars>
      </dgm:prSet>
      <dgm:spPr/>
    </dgm:pt>
    <dgm:pt modelId="{A157112A-E3CB-4E91-ABB2-A3B544CA4C3A}" type="pres">
      <dgm:prSet presAssocID="{066253A3-B2E4-41C9-87DC-87B9227EAC71}" presName="sibTrans" presStyleLbl="sibTrans2D1" presStyleIdx="4" presStyleCnt="6"/>
      <dgm:spPr/>
    </dgm:pt>
    <dgm:pt modelId="{896AD7BC-6F28-430E-94A3-5F29E8161502}" type="pres">
      <dgm:prSet presAssocID="{4246F3FF-544A-4D94-80FE-A741C699DC1B}" presName="middleNode" presStyleCnt="0"/>
      <dgm:spPr/>
    </dgm:pt>
    <dgm:pt modelId="{DA08DEAE-0156-4BB5-81E7-63427B4B1B52}" type="pres">
      <dgm:prSet presAssocID="{4246F3FF-544A-4D94-80FE-A741C699DC1B}" presName="padding" presStyleLbl="node1" presStyleIdx="4" presStyleCnt="7"/>
      <dgm:spPr/>
    </dgm:pt>
    <dgm:pt modelId="{4F0EA351-767E-4D43-A88B-3B80A9A2C41A}" type="pres">
      <dgm:prSet presAssocID="{4246F3FF-544A-4D94-80FE-A741C699DC1B}" presName="shape" presStyleLbl="node1" presStyleIdx="5" presStyleCnt="7" custScaleX="161956">
        <dgm:presLayoutVars>
          <dgm:bulletEnabled val="1"/>
        </dgm:presLayoutVars>
      </dgm:prSet>
      <dgm:spPr/>
    </dgm:pt>
    <dgm:pt modelId="{3DE6B53F-FDF0-49F8-B190-305B2B943069}" type="pres">
      <dgm:prSet presAssocID="{C2503A00-58C6-4BD3-9593-5303FF00EB08}" presName="sibTrans" presStyleLbl="sibTrans2D1" presStyleIdx="5" presStyleCnt="6"/>
      <dgm:spPr/>
    </dgm:pt>
    <dgm:pt modelId="{2585B2A8-28AD-4701-BE00-8CFA3E7FC805}" type="pres">
      <dgm:prSet presAssocID="{F568C441-4ED6-41B1-A4FD-032C547A7346}" presName="lastNode" presStyleLbl="node1" presStyleIdx="6" presStyleCnt="7" custScaleX="84120" custScaleY="95623">
        <dgm:presLayoutVars>
          <dgm:bulletEnabled val="1"/>
        </dgm:presLayoutVars>
      </dgm:prSet>
      <dgm:spPr/>
    </dgm:pt>
  </dgm:ptLst>
  <dgm:cxnLst>
    <dgm:cxn modelId="{2528AC14-F95B-40B2-BA81-06DA21FD61F5}" type="presOf" srcId="{EF2AE3B9-B80A-493D-B1EB-EF646C84B22B}" destId="{03260D1D-A5F6-4C31-B423-7935C2277E56}" srcOrd="0" destOrd="0" presId="urn:microsoft.com/office/officeart/2005/8/layout/bProcess2"/>
    <dgm:cxn modelId="{862AA225-958F-4948-A396-49F5A8EEE0A1}" type="presOf" srcId="{356F1D01-8E05-4714-A965-800A602CCB84}" destId="{0D174CCC-65A6-4C70-9F03-2D998C35615A}" srcOrd="0" destOrd="0" presId="urn:microsoft.com/office/officeart/2005/8/layout/bProcess2"/>
    <dgm:cxn modelId="{61C71D3A-D7EB-44DC-A696-05F52D76CFCC}" type="presOf" srcId="{C90071F4-61B7-42E8-9812-91F28489C71B}" destId="{CB8B1994-FDF4-4233-A03E-40084B2457C1}" srcOrd="0" destOrd="0" presId="urn:microsoft.com/office/officeart/2005/8/layout/bProcess2"/>
    <dgm:cxn modelId="{C75F7C3C-C169-4805-B342-ADE5599695E7}" type="presOf" srcId="{066253A3-B2E4-41C9-87DC-87B9227EAC71}" destId="{A157112A-E3CB-4E91-ABB2-A3B544CA4C3A}" srcOrd="0" destOrd="0" presId="urn:microsoft.com/office/officeart/2005/8/layout/bProcess2"/>
    <dgm:cxn modelId="{E0F98560-FD68-4F42-B84D-2E04E0B71472}" srcId="{DC1FC7B1-EE80-45D5-B966-B965CC74D144}" destId="{93132B33-F4B9-4C7C-92FB-013C87C32B0E}" srcOrd="1" destOrd="0" parTransId="{5933F520-6D9C-4629-9826-9D973077BC4D}" sibTransId="{ECC0F5F1-1973-43F4-8778-881026610EB8}"/>
    <dgm:cxn modelId="{D4D1AB41-EC8D-46BC-B04A-BD5F0F54E7AF}" srcId="{DC1FC7B1-EE80-45D5-B966-B965CC74D144}" destId="{1636448E-8D62-426B-B4AA-39FCFB61C16C}" srcOrd="0" destOrd="0" parTransId="{9AE4B48A-1F29-4B03-BAC2-B0A79C4291C5}" sibTransId="{EF2AE3B9-B80A-493D-B1EB-EF646C84B22B}"/>
    <dgm:cxn modelId="{CB932A44-4C1A-43B2-8E69-A019A00CCC22}" type="presOf" srcId="{19943123-FF86-466E-8C9A-AA2FB2BABB64}" destId="{412F6CD8-39ED-49AE-A180-69906841E8BC}" srcOrd="0" destOrd="0" presId="urn:microsoft.com/office/officeart/2005/8/layout/bProcess2"/>
    <dgm:cxn modelId="{B6D47E69-5353-49CF-8C18-C05A9C1A791B}" type="presOf" srcId="{140A8DE7-2A6C-4157-8260-BBD1D0777476}" destId="{4AF38A14-C937-41A7-A8FC-1A6D50756256}" srcOrd="0" destOrd="0" presId="urn:microsoft.com/office/officeart/2005/8/layout/bProcess2"/>
    <dgm:cxn modelId="{60967D4C-2017-456E-839D-3371A0BEC074}" srcId="{DC1FC7B1-EE80-45D5-B966-B965CC74D144}" destId="{356F1D01-8E05-4714-A965-800A602CCB84}" srcOrd="3" destOrd="0" parTransId="{09F01D8B-D490-479A-AAD1-4096D4BFE1DE}" sibTransId="{19943123-FF86-466E-8C9A-AA2FB2BABB64}"/>
    <dgm:cxn modelId="{1720A14E-564F-444B-BC0B-04B282576908}" type="presOf" srcId="{1636448E-8D62-426B-B4AA-39FCFB61C16C}" destId="{EFEB0FBD-769F-4509-BFE0-80060D5B0C75}" srcOrd="0" destOrd="0" presId="urn:microsoft.com/office/officeart/2005/8/layout/bProcess2"/>
    <dgm:cxn modelId="{CB94445A-A01C-4994-9D5D-F4817F2A42C1}" type="presOf" srcId="{C96D4B5D-B135-4CDD-B9A6-522B8BD9C8C7}" destId="{5AA78BEC-55D1-46D5-B984-960AB1CA55BE}" srcOrd="0" destOrd="0" presId="urn:microsoft.com/office/officeart/2005/8/layout/bProcess2"/>
    <dgm:cxn modelId="{52665782-44BD-4F30-BC0B-2100526228A4}" srcId="{DC1FC7B1-EE80-45D5-B966-B965CC74D144}" destId="{C96D4B5D-B135-4CDD-B9A6-522B8BD9C8C7}" srcOrd="4" destOrd="0" parTransId="{462FF9ED-1B4F-43C7-B368-FD8BA1CFC474}" sibTransId="{066253A3-B2E4-41C9-87DC-87B9227EAC71}"/>
    <dgm:cxn modelId="{9FECFB8D-A1A2-463B-93B5-9D5A8CBEF4FE}" type="presOf" srcId="{C2503A00-58C6-4BD3-9593-5303FF00EB08}" destId="{3DE6B53F-FDF0-49F8-B190-305B2B943069}" srcOrd="0" destOrd="0" presId="urn:microsoft.com/office/officeart/2005/8/layout/bProcess2"/>
    <dgm:cxn modelId="{6F0924A4-419C-4AF8-8C4A-0B879E484B75}" type="presOf" srcId="{F568C441-4ED6-41B1-A4FD-032C547A7346}" destId="{2585B2A8-28AD-4701-BE00-8CFA3E7FC805}" srcOrd="0" destOrd="0" presId="urn:microsoft.com/office/officeart/2005/8/layout/bProcess2"/>
    <dgm:cxn modelId="{8AFBF0A7-B72D-4B3C-82D3-2F3EF81E18AB}" type="presOf" srcId="{DC1FC7B1-EE80-45D5-B966-B965CC74D144}" destId="{46DAC726-E702-4CD2-83E0-8191DAB10C4C}" srcOrd="0" destOrd="0" presId="urn:microsoft.com/office/officeart/2005/8/layout/bProcess2"/>
    <dgm:cxn modelId="{790DA3BE-9B42-457E-A3EB-1D5E647DF882}" type="presOf" srcId="{93132B33-F4B9-4C7C-92FB-013C87C32B0E}" destId="{647652FC-7419-486E-B142-D60A29693A2D}" srcOrd="0" destOrd="0" presId="urn:microsoft.com/office/officeart/2005/8/layout/bProcess2"/>
    <dgm:cxn modelId="{03BB2CC7-1CAF-44C6-A90E-282011885ACE}" srcId="{DC1FC7B1-EE80-45D5-B966-B965CC74D144}" destId="{4246F3FF-544A-4D94-80FE-A741C699DC1B}" srcOrd="5" destOrd="0" parTransId="{65D145BF-FBFA-48C1-B840-6F339D0B0D08}" sibTransId="{C2503A00-58C6-4BD3-9593-5303FF00EB08}"/>
    <dgm:cxn modelId="{8DCFA2D7-0719-4F83-9192-FA0C92180683}" type="presOf" srcId="{ECC0F5F1-1973-43F4-8778-881026610EB8}" destId="{F2F4C88C-FAB0-41AE-97B5-B30082F3189E}" srcOrd="0" destOrd="0" presId="urn:microsoft.com/office/officeart/2005/8/layout/bProcess2"/>
    <dgm:cxn modelId="{18EC41DE-8B50-4C5C-906B-583F3A98D692}" type="presOf" srcId="{4246F3FF-544A-4D94-80FE-A741C699DC1B}" destId="{4F0EA351-767E-4D43-A88B-3B80A9A2C41A}" srcOrd="0" destOrd="0" presId="urn:microsoft.com/office/officeart/2005/8/layout/bProcess2"/>
    <dgm:cxn modelId="{E9CB6AE9-F253-4510-8D94-EE91C2F1DE83}" srcId="{DC1FC7B1-EE80-45D5-B966-B965CC74D144}" destId="{140A8DE7-2A6C-4157-8260-BBD1D0777476}" srcOrd="2" destOrd="0" parTransId="{35094D01-9E67-423B-BE8C-607CE110A0E6}" sibTransId="{C90071F4-61B7-42E8-9812-91F28489C71B}"/>
    <dgm:cxn modelId="{A32886F2-F95E-4DCA-840A-6917112A3FBA}" srcId="{DC1FC7B1-EE80-45D5-B966-B965CC74D144}" destId="{F568C441-4ED6-41B1-A4FD-032C547A7346}" srcOrd="6" destOrd="0" parTransId="{0137DA8E-F98D-4638-8E07-D2038FAEB2BF}" sibTransId="{EC1F56B3-B92F-4BA8-AF38-1923D7DBF95F}"/>
    <dgm:cxn modelId="{8AA250A0-ADD8-40E1-9F09-AFC45ED30AE7}" type="presParOf" srcId="{46DAC726-E702-4CD2-83E0-8191DAB10C4C}" destId="{EFEB0FBD-769F-4509-BFE0-80060D5B0C75}" srcOrd="0" destOrd="0" presId="urn:microsoft.com/office/officeart/2005/8/layout/bProcess2"/>
    <dgm:cxn modelId="{4AD1D25D-1C83-4A73-BD4B-4849D4B33C6E}" type="presParOf" srcId="{46DAC726-E702-4CD2-83E0-8191DAB10C4C}" destId="{03260D1D-A5F6-4C31-B423-7935C2277E56}" srcOrd="1" destOrd="0" presId="urn:microsoft.com/office/officeart/2005/8/layout/bProcess2"/>
    <dgm:cxn modelId="{D39E24A8-22D6-4FFC-B8ED-BBB585462009}" type="presParOf" srcId="{46DAC726-E702-4CD2-83E0-8191DAB10C4C}" destId="{4598CB9A-B9EA-4A31-B3BC-7FE667BAAB1D}" srcOrd="2" destOrd="0" presId="urn:microsoft.com/office/officeart/2005/8/layout/bProcess2"/>
    <dgm:cxn modelId="{9DFCA38E-6E6D-4104-811E-0B510013C7C6}" type="presParOf" srcId="{4598CB9A-B9EA-4A31-B3BC-7FE667BAAB1D}" destId="{D0647954-E533-4A41-A7BD-BFDC54EEFDF6}" srcOrd="0" destOrd="0" presId="urn:microsoft.com/office/officeart/2005/8/layout/bProcess2"/>
    <dgm:cxn modelId="{D531D490-D390-4761-A423-CB1ADC3B16F5}" type="presParOf" srcId="{4598CB9A-B9EA-4A31-B3BC-7FE667BAAB1D}" destId="{647652FC-7419-486E-B142-D60A29693A2D}" srcOrd="1" destOrd="0" presId="urn:microsoft.com/office/officeart/2005/8/layout/bProcess2"/>
    <dgm:cxn modelId="{3ACC29E0-FFFB-49F3-B8E8-BF8F4429EA00}" type="presParOf" srcId="{46DAC726-E702-4CD2-83E0-8191DAB10C4C}" destId="{F2F4C88C-FAB0-41AE-97B5-B30082F3189E}" srcOrd="3" destOrd="0" presId="urn:microsoft.com/office/officeart/2005/8/layout/bProcess2"/>
    <dgm:cxn modelId="{60F69BC2-FD6C-41CF-95B6-15E9CC3895E1}" type="presParOf" srcId="{46DAC726-E702-4CD2-83E0-8191DAB10C4C}" destId="{FDA896D6-496D-4155-B07E-F247A7F3225A}" srcOrd="4" destOrd="0" presId="urn:microsoft.com/office/officeart/2005/8/layout/bProcess2"/>
    <dgm:cxn modelId="{B1CA8390-75C6-4A9D-8DC7-8E656D42370F}" type="presParOf" srcId="{FDA896D6-496D-4155-B07E-F247A7F3225A}" destId="{B34DFDA0-BD70-4BFE-867D-73711A123DF3}" srcOrd="0" destOrd="0" presId="urn:microsoft.com/office/officeart/2005/8/layout/bProcess2"/>
    <dgm:cxn modelId="{A72D0671-9107-4955-BE3E-28B8BD6FFCA5}" type="presParOf" srcId="{FDA896D6-496D-4155-B07E-F247A7F3225A}" destId="{4AF38A14-C937-41A7-A8FC-1A6D50756256}" srcOrd="1" destOrd="0" presId="urn:microsoft.com/office/officeart/2005/8/layout/bProcess2"/>
    <dgm:cxn modelId="{63338A2F-9193-4D66-8D2C-C10BD4368047}" type="presParOf" srcId="{46DAC726-E702-4CD2-83E0-8191DAB10C4C}" destId="{CB8B1994-FDF4-4233-A03E-40084B2457C1}" srcOrd="5" destOrd="0" presId="urn:microsoft.com/office/officeart/2005/8/layout/bProcess2"/>
    <dgm:cxn modelId="{1FC28338-EAB3-43E3-BF25-A739008DD5AF}" type="presParOf" srcId="{46DAC726-E702-4CD2-83E0-8191DAB10C4C}" destId="{6C80E2E5-5293-4EED-9AC6-BA43DEBB6E36}" srcOrd="6" destOrd="0" presId="urn:microsoft.com/office/officeart/2005/8/layout/bProcess2"/>
    <dgm:cxn modelId="{4574F61A-F459-47DC-864A-9820DE2E71BB}" type="presParOf" srcId="{6C80E2E5-5293-4EED-9AC6-BA43DEBB6E36}" destId="{97E11479-81B1-41BE-A66B-969B22F32982}" srcOrd="0" destOrd="0" presId="urn:microsoft.com/office/officeart/2005/8/layout/bProcess2"/>
    <dgm:cxn modelId="{15CF7DF1-70E3-4F90-8AA9-537860B1ABB3}" type="presParOf" srcId="{6C80E2E5-5293-4EED-9AC6-BA43DEBB6E36}" destId="{0D174CCC-65A6-4C70-9F03-2D998C35615A}" srcOrd="1" destOrd="0" presId="urn:microsoft.com/office/officeart/2005/8/layout/bProcess2"/>
    <dgm:cxn modelId="{59CD821C-5395-4B1D-8C78-E5FA5D38D5D2}" type="presParOf" srcId="{46DAC726-E702-4CD2-83E0-8191DAB10C4C}" destId="{412F6CD8-39ED-49AE-A180-69906841E8BC}" srcOrd="7" destOrd="0" presId="urn:microsoft.com/office/officeart/2005/8/layout/bProcess2"/>
    <dgm:cxn modelId="{7A3419A6-D600-449B-A9A4-8FF26CE328AB}" type="presParOf" srcId="{46DAC726-E702-4CD2-83E0-8191DAB10C4C}" destId="{3FD342C4-0F41-492D-9942-868E8709DB3B}" srcOrd="8" destOrd="0" presId="urn:microsoft.com/office/officeart/2005/8/layout/bProcess2"/>
    <dgm:cxn modelId="{434CE175-0C8E-438D-B094-F214B17B8B99}" type="presParOf" srcId="{3FD342C4-0F41-492D-9942-868E8709DB3B}" destId="{B3273302-993E-4C1F-A048-DC1A4620BB29}" srcOrd="0" destOrd="0" presId="urn:microsoft.com/office/officeart/2005/8/layout/bProcess2"/>
    <dgm:cxn modelId="{B1A7A61D-80FA-4667-ACC8-67D05948F254}" type="presParOf" srcId="{3FD342C4-0F41-492D-9942-868E8709DB3B}" destId="{5AA78BEC-55D1-46D5-B984-960AB1CA55BE}" srcOrd="1" destOrd="0" presId="urn:microsoft.com/office/officeart/2005/8/layout/bProcess2"/>
    <dgm:cxn modelId="{8D2FAE10-21EB-46F9-8867-791570871666}" type="presParOf" srcId="{46DAC726-E702-4CD2-83E0-8191DAB10C4C}" destId="{A157112A-E3CB-4E91-ABB2-A3B544CA4C3A}" srcOrd="9" destOrd="0" presId="urn:microsoft.com/office/officeart/2005/8/layout/bProcess2"/>
    <dgm:cxn modelId="{32234F43-06A7-4A80-870A-FEA734836D70}" type="presParOf" srcId="{46DAC726-E702-4CD2-83E0-8191DAB10C4C}" destId="{896AD7BC-6F28-430E-94A3-5F29E8161502}" srcOrd="10" destOrd="0" presId="urn:microsoft.com/office/officeart/2005/8/layout/bProcess2"/>
    <dgm:cxn modelId="{92947BDF-C2E9-4860-9671-A98498DBC51C}" type="presParOf" srcId="{896AD7BC-6F28-430E-94A3-5F29E8161502}" destId="{DA08DEAE-0156-4BB5-81E7-63427B4B1B52}" srcOrd="0" destOrd="0" presId="urn:microsoft.com/office/officeart/2005/8/layout/bProcess2"/>
    <dgm:cxn modelId="{EFB717EE-E8C6-42CB-B4BA-2C9F74EAAA05}" type="presParOf" srcId="{896AD7BC-6F28-430E-94A3-5F29E8161502}" destId="{4F0EA351-767E-4D43-A88B-3B80A9A2C41A}" srcOrd="1" destOrd="0" presId="urn:microsoft.com/office/officeart/2005/8/layout/bProcess2"/>
    <dgm:cxn modelId="{F8D0DABA-A69A-41AC-B592-301386E82B44}" type="presParOf" srcId="{46DAC726-E702-4CD2-83E0-8191DAB10C4C}" destId="{3DE6B53F-FDF0-49F8-B190-305B2B943069}" srcOrd="11" destOrd="0" presId="urn:microsoft.com/office/officeart/2005/8/layout/bProcess2"/>
    <dgm:cxn modelId="{4DB19613-63A3-48F2-A7DC-C0C72188D217}" type="presParOf" srcId="{46DAC726-E702-4CD2-83E0-8191DAB10C4C}" destId="{2585B2A8-28AD-4701-BE00-8CFA3E7FC805}" srcOrd="12" destOrd="0" presId="urn:microsoft.com/office/officeart/2005/8/layout/b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6ACE96-3C34-49CC-B0BF-FC46B5CF81BD}">
      <dsp:nvSpPr>
        <dsp:cNvPr id="0" name=""/>
        <dsp:cNvSpPr/>
      </dsp:nvSpPr>
      <dsp:spPr>
        <a:xfrm>
          <a:off x="1934368" y="0"/>
          <a:ext cx="3878263" cy="3878263"/>
        </a:xfrm>
        <a:prstGeom prst="ellipse">
          <a:avLst/>
        </a:prstGeom>
        <a:solidFill>
          <a:schemeClr val="accent1">
            <a:alpha val="5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755650" rtl="0">
            <a:lnSpc>
              <a:spcPct val="90000"/>
            </a:lnSpc>
            <a:spcBef>
              <a:spcPct val="0"/>
            </a:spcBef>
            <a:spcAft>
              <a:spcPct val="35000"/>
            </a:spcAft>
            <a:buNone/>
          </a:pPr>
          <a:r>
            <a:rPr lang="tr-TR" sz="1700" kern="1200" dirty="0">
              <a:solidFill>
                <a:schemeClr val="tx1"/>
              </a:solidFill>
            </a:rPr>
            <a:t>Yetişkinlere ve okul dışındakilere, örgün eğitim dışında veya yanında resmi yada özel kurumlarca dini bilgilerini artırmak, dini anlayışlarını geliştirerek hayatın dinî boyutunu yorumlamalarına yardımcı olmak amacıyla verilen planlı, amaçlı din eğitimidir.</a:t>
          </a:r>
        </a:p>
      </dsp:txBody>
      <dsp:txXfrm>
        <a:off x="2502326" y="567958"/>
        <a:ext cx="2742347" cy="2742347"/>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A155B4-57A4-4411-A565-739872BE74CC}">
      <dsp:nvSpPr>
        <dsp:cNvPr id="0" name=""/>
        <dsp:cNvSpPr/>
      </dsp:nvSpPr>
      <dsp:spPr>
        <a:xfrm>
          <a:off x="501711" y="203195"/>
          <a:ext cx="3293049" cy="1029078"/>
        </a:xfrm>
        <a:prstGeom prst="rect">
          <a:avLst/>
        </a:prstGeom>
        <a:solidFill>
          <a:schemeClr val="accent1">
            <a:alpha val="40000"/>
            <a:tint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97029" tIns="91440" rIns="91440" bIns="91440" numCol="1" spcCol="1270" anchor="ctr" anchorCtr="0">
          <a:noAutofit/>
        </a:bodyPr>
        <a:lstStyle/>
        <a:p>
          <a:pPr marL="0" lvl="0" indent="0" algn="l" defTabSz="1066800" rtl="0">
            <a:lnSpc>
              <a:spcPct val="90000"/>
            </a:lnSpc>
            <a:spcBef>
              <a:spcPct val="0"/>
            </a:spcBef>
            <a:spcAft>
              <a:spcPct val="35000"/>
            </a:spcAft>
            <a:buNone/>
          </a:pPr>
          <a:r>
            <a:rPr lang="tr-TR" sz="2400" kern="1200"/>
            <a:t>Hutbe</a:t>
          </a:r>
        </a:p>
      </dsp:txBody>
      <dsp:txXfrm>
        <a:off x="501711" y="203195"/>
        <a:ext cx="3293049" cy="1029078"/>
      </dsp:txXfrm>
    </dsp:sp>
    <dsp:sp modelId="{8B79FAD0-347B-43C5-937F-CFC55EDA3AA0}">
      <dsp:nvSpPr>
        <dsp:cNvPr id="0" name=""/>
        <dsp:cNvSpPr/>
      </dsp:nvSpPr>
      <dsp:spPr>
        <a:xfrm>
          <a:off x="364500" y="54551"/>
          <a:ext cx="720354" cy="1080531"/>
        </a:xfrm>
        <a:prstGeom prst="rect">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94000" r="-94000"/>
          </a:stretch>
        </a:blip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B2F40EA-46C5-4644-9F8A-D8EF9CA4175D}">
      <dsp:nvSpPr>
        <dsp:cNvPr id="0" name=""/>
        <dsp:cNvSpPr/>
      </dsp:nvSpPr>
      <dsp:spPr>
        <a:xfrm>
          <a:off x="4087954" y="189978"/>
          <a:ext cx="3293049" cy="1029078"/>
        </a:xfrm>
        <a:prstGeom prst="rect">
          <a:avLst/>
        </a:prstGeom>
        <a:solidFill>
          <a:schemeClr val="accent1">
            <a:alpha val="40000"/>
            <a:tint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97029" tIns="91440" rIns="91440" bIns="91440" numCol="1" spcCol="1270" anchor="ctr" anchorCtr="0">
          <a:noAutofit/>
        </a:bodyPr>
        <a:lstStyle/>
        <a:p>
          <a:pPr marL="0" lvl="0" indent="0" algn="l" defTabSz="1066800" rtl="0">
            <a:lnSpc>
              <a:spcPct val="90000"/>
            </a:lnSpc>
            <a:spcBef>
              <a:spcPct val="0"/>
            </a:spcBef>
            <a:spcAft>
              <a:spcPct val="35000"/>
            </a:spcAft>
            <a:buNone/>
          </a:pPr>
          <a:r>
            <a:rPr lang="tr-TR" sz="2400" kern="1200"/>
            <a:t>Vaaz</a:t>
          </a:r>
        </a:p>
      </dsp:txBody>
      <dsp:txXfrm>
        <a:off x="4087954" y="189978"/>
        <a:ext cx="3293049" cy="1029078"/>
      </dsp:txXfrm>
    </dsp:sp>
    <dsp:sp modelId="{44315F2F-BA4F-408B-BEAC-4815B26F2C8D}">
      <dsp:nvSpPr>
        <dsp:cNvPr id="0" name=""/>
        <dsp:cNvSpPr/>
      </dsp:nvSpPr>
      <dsp:spPr>
        <a:xfrm>
          <a:off x="3966498" y="67768"/>
          <a:ext cx="688846" cy="1027661"/>
        </a:xfrm>
        <a:prstGeom prst="rect">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83000" r="-83000"/>
          </a:stretch>
        </a:blip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F97BE0D-A542-4C68-A2EA-E328E71346D5}">
      <dsp:nvSpPr>
        <dsp:cNvPr id="0" name=""/>
        <dsp:cNvSpPr/>
      </dsp:nvSpPr>
      <dsp:spPr>
        <a:xfrm>
          <a:off x="493834" y="1498690"/>
          <a:ext cx="3293049" cy="1029078"/>
        </a:xfrm>
        <a:prstGeom prst="rect">
          <a:avLst/>
        </a:prstGeom>
        <a:solidFill>
          <a:schemeClr val="accent1">
            <a:alpha val="40000"/>
            <a:tint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97029" tIns="91440" rIns="91440" bIns="91440" numCol="1" spcCol="1270" anchor="ctr" anchorCtr="0">
          <a:noAutofit/>
        </a:bodyPr>
        <a:lstStyle/>
        <a:p>
          <a:pPr marL="0" lvl="0" indent="0" algn="l" defTabSz="1066800" rtl="0">
            <a:lnSpc>
              <a:spcPct val="90000"/>
            </a:lnSpc>
            <a:spcBef>
              <a:spcPct val="0"/>
            </a:spcBef>
            <a:spcAft>
              <a:spcPct val="35000"/>
            </a:spcAft>
            <a:buNone/>
          </a:pPr>
          <a:r>
            <a:rPr lang="tr-TR" sz="2400" kern="1200"/>
            <a:t>Kuran Kursları</a:t>
          </a:r>
        </a:p>
      </dsp:txBody>
      <dsp:txXfrm>
        <a:off x="493834" y="1498690"/>
        <a:ext cx="3293049" cy="1029078"/>
      </dsp:txXfrm>
    </dsp:sp>
    <dsp:sp modelId="{BBB29D96-A574-4B5A-AD0C-EB80AD189DD7}">
      <dsp:nvSpPr>
        <dsp:cNvPr id="0" name=""/>
        <dsp:cNvSpPr/>
      </dsp:nvSpPr>
      <dsp:spPr>
        <a:xfrm>
          <a:off x="356623" y="1350046"/>
          <a:ext cx="720354" cy="1080531"/>
        </a:xfrm>
        <a:prstGeom prst="rect">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l="-84000" r="-84000"/>
          </a:stretch>
        </a:blip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38D7AA2-47DB-4F90-A746-814F218623C7}">
      <dsp:nvSpPr>
        <dsp:cNvPr id="0" name=""/>
        <dsp:cNvSpPr/>
      </dsp:nvSpPr>
      <dsp:spPr>
        <a:xfrm>
          <a:off x="4095831" y="1498690"/>
          <a:ext cx="3293049" cy="1029078"/>
        </a:xfrm>
        <a:prstGeom prst="rect">
          <a:avLst/>
        </a:prstGeom>
        <a:solidFill>
          <a:schemeClr val="accent1">
            <a:alpha val="40000"/>
            <a:tint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97029" tIns="91440" rIns="91440" bIns="91440" numCol="1" spcCol="1270" anchor="ctr" anchorCtr="0">
          <a:noAutofit/>
        </a:bodyPr>
        <a:lstStyle/>
        <a:p>
          <a:pPr marL="0" lvl="0" indent="0" algn="l" defTabSz="1066800" rtl="0">
            <a:lnSpc>
              <a:spcPct val="90000"/>
            </a:lnSpc>
            <a:spcBef>
              <a:spcPct val="0"/>
            </a:spcBef>
            <a:spcAft>
              <a:spcPct val="35000"/>
            </a:spcAft>
            <a:buNone/>
          </a:pPr>
          <a:r>
            <a:rPr lang="tr-TR" sz="2400" kern="1200"/>
            <a:t>Merkez İrşad Ekipleri</a:t>
          </a:r>
        </a:p>
      </dsp:txBody>
      <dsp:txXfrm>
        <a:off x="4095831" y="1498690"/>
        <a:ext cx="3293049" cy="1029078"/>
      </dsp:txXfrm>
    </dsp:sp>
    <dsp:sp modelId="{22BD918A-DCED-4881-AFCF-5DA169F6D110}">
      <dsp:nvSpPr>
        <dsp:cNvPr id="0" name=""/>
        <dsp:cNvSpPr/>
      </dsp:nvSpPr>
      <dsp:spPr>
        <a:xfrm>
          <a:off x="3958621" y="1350046"/>
          <a:ext cx="720354" cy="1080531"/>
        </a:xfrm>
        <a:prstGeom prst="rect">
          <a:avLst/>
        </a:prstGeom>
        <a:blipFill>
          <a:blip xmlns:r="http://schemas.openxmlformats.org/officeDocument/2006/relationships" r:embed="rId4">
            <a:extLst>
              <a:ext uri="{28A0092B-C50C-407E-A947-70E740481C1C}">
                <a14:useLocalDpi xmlns:a14="http://schemas.microsoft.com/office/drawing/2010/main" val="0"/>
              </a:ext>
            </a:extLst>
          </a:blip>
          <a:srcRect/>
          <a:stretch>
            <a:fillRect l="-83000" r="-83000"/>
          </a:stretch>
        </a:blip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B9131A2-4693-45DA-B18A-D83CD7DD2F30}">
      <dsp:nvSpPr>
        <dsp:cNvPr id="0" name=""/>
        <dsp:cNvSpPr/>
      </dsp:nvSpPr>
      <dsp:spPr>
        <a:xfrm>
          <a:off x="493834" y="2794185"/>
          <a:ext cx="3293049" cy="1029078"/>
        </a:xfrm>
        <a:prstGeom prst="rect">
          <a:avLst/>
        </a:prstGeom>
        <a:solidFill>
          <a:schemeClr val="accent1">
            <a:alpha val="40000"/>
            <a:tint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97029" tIns="91440" rIns="91440" bIns="91440" numCol="1" spcCol="1270" anchor="ctr" anchorCtr="0">
          <a:noAutofit/>
        </a:bodyPr>
        <a:lstStyle/>
        <a:p>
          <a:pPr marL="0" lvl="0" indent="0" algn="l" defTabSz="1066800" rtl="0">
            <a:lnSpc>
              <a:spcPct val="90000"/>
            </a:lnSpc>
            <a:spcBef>
              <a:spcPct val="0"/>
            </a:spcBef>
            <a:spcAft>
              <a:spcPct val="35000"/>
            </a:spcAft>
            <a:buNone/>
          </a:pPr>
          <a:r>
            <a:rPr lang="tr-TR" sz="2400" kern="1200"/>
            <a:t>Konferans, Panel ve Sempozyumlar</a:t>
          </a:r>
        </a:p>
      </dsp:txBody>
      <dsp:txXfrm>
        <a:off x="493834" y="2794185"/>
        <a:ext cx="3293049" cy="1029078"/>
      </dsp:txXfrm>
    </dsp:sp>
    <dsp:sp modelId="{5C740FDB-2095-4558-9699-BA9C8EF42056}">
      <dsp:nvSpPr>
        <dsp:cNvPr id="0" name=""/>
        <dsp:cNvSpPr/>
      </dsp:nvSpPr>
      <dsp:spPr>
        <a:xfrm>
          <a:off x="356623" y="2645541"/>
          <a:ext cx="720354" cy="1080531"/>
        </a:xfrm>
        <a:prstGeom prst="rect">
          <a:avLst/>
        </a:prstGeom>
        <a:blipFill>
          <a:blip xmlns:r="http://schemas.openxmlformats.org/officeDocument/2006/relationships" r:embed="rId5" cstate="print">
            <a:extLst>
              <a:ext uri="{28A0092B-C50C-407E-A947-70E740481C1C}">
                <a14:useLocalDpi xmlns:a14="http://schemas.microsoft.com/office/drawing/2010/main" val="0"/>
              </a:ext>
            </a:extLst>
          </a:blip>
          <a:srcRect/>
          <a:stretch>
            <a:fillRect l="-63000" r="-63000"/>
          </a:stretch>
        </a:blip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8E27078-0783-4636-9AFF-011C02186834}">
      <dsp:nvSpPr>
        <dsp:cNvPr id="0" name=""/>
        <dsp:cNvSpPr/>
      </dsp:nvSpPr>
      <dsp:spPr>
        <a:xfrm>
          <a:off x="4095831" y="2794185"/>
          <a:ext cx="3293049" cy="1029078"/>
        </a:xfrm>
        <a:prstGeom prst="rect">
          <a:avLst/>
        </a:prstGeom>
        <a:solidFill>
          <a:schemeClr val="accent1">
            <a:alpha val="40000"/>
            <a:tint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97029" tIns="91440" rIns="91440" bIns="91440" numCol="1" spcCol="1270" anchor="ctr" anchorCtr="0">
          <a:noAutofit/>
        </a:bodyPr>
        <a:lstStyle/>
        <a:p>
          <a:pPr marL="0" lvl="0" indent="0" algn="l" defTabSz="1066800" rtl="0">
            <a:lnSpc>
              <a:spcPct val="90000"/>
            </a:lnSpc>
            <a:spcBef>
              <a:spcPct val="0"/>
            </a:spcBef>
            <a:spcAft>
              <a:spcPct val="35000"/>
            </a:spcAft>
            <a:buNone/>
          </a:pPr>
          <a:r>
            <a:rPr lang="tr-TR" sz="2400" kern="1200"/>
            <a:t>Kitle İletişim Araçları</a:t>
          </a:r>
        </a:p>
      </dsp:txBody>
      <dsp:txXfrm>
        <a:off x="4095831" y="2794185"/>
        <a:ext cx="3293049" cy="1029078"/>
      </dsp:txXfrm>
    </dsp:sp>
    <dsp:sp modelId="{43DC3DC7-F5AC-4A92-9E79-A954C3904120}">
      <dsp:nvSpPr>
        <dsp:cNvPr id="0" name=""/>
        <dsp:cNvSpPr/>
      </dsp:nvSpPr>
      <dsp:spPr>
        <a:xfrm>
          <a:off x="3958621" y="2645541"/>
          <a:ext cx="720354" cy="1080531"/>
        </a:xfrm>
        <a:prstGeom prst="rect">
          <a:avLst/>
        </a:prstGeom>
        <a:blipFill>
          <a:blip xmlns:r="http://schemas.openxmlformats.org/officeDocument/2006/relationships" r:embed="rId6">
            <a:extLst>
              <a:ext uri="{28A0092B-C50C-407E-A947-70E740481C1C}">
                <a14:useLocalDpi xmlns:a14="http://schemas.microsoft.com/office/drawing/2010/main" val="0"/>
              </a:ext>
            </a:extLst>
          </a:blip>
          <a:srcRect/>
          <a:stretch>
            <a:fillRect l="-53000" r="-53000"/>
          </a:stretch>
        </a:blip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637263-996E-4291-9FB4-3DCE81A1F82D}">
      <dsp:nvSpPr>
        <dsp:cNvPr id="0" name=""/>
        <dsp:cNvSpPr/>
      </dsp:nvSpPr>
      <dsp:spPr>
        <a:xfrm>
          <a:off x="3872752" y="1701138"/>
          <a:ext cx="2740000" cy="475537"/>
        </a:xfrm>
        <a:custGeom>
          <a:avLst/>
          <a:gdLst/>
          <a:ahLst/>
          <a:cxnLst/>
          <a:rect l="0" t="0" r="0" b="0"/>
          <a:pathLst>
            <a:path>
              <a:moveTo>
                <a:pt x="0" y="0"/>
              </a:moveTo>
              <a:lnTo>
                <a:pt x="0" y="237768"/>
              </a:lnTo>
              <a:lnTo>
                <a:pt x="2740000" y="237768"/>
              </a:lnTo>
              <a:lnTo>
                <a:pt x="2740000" y="475537"/>
              </a:lnTo>
            </a:path>
          </a:pathLst>
        </a:custGeom>
        <a:noFill/>
        <a:ln w="19050" cap="flat" cmpd="sng" algn="ctr">
          <a:solidFill>
            <a:schemeClr val="accent2">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BB9087F5-F0ED-49BB-BB88-ADCA71D13AA9}">
      <dsp:nvSpPr>
        <dsp:cNvPr id="0" name=""/>
        <dsp:cNvSpPr/>
      </dsp:nvSpPr>
      <dsp:spPr>
        <a:xfrm>
          <a:off x="3827032" y="1701138"/>
          <a:ext cx="91440" cy="475537"/>
        </a:xfrm>
        <a:custGeom>
          <a:avLst/>
          <a:gdLst/>
          <a:ahLst/>
          <a:cxnLst/>
          <a:rect l="0" t="0" r="0" b="0"/>
          <a:pathLst>
            <a:path>
              <a:moveTo>
                <a:pt x="45720" y="0"/>
              </a:moveTo>
              <a:lnTo>
                <a:pt x="45720" y="475537"/>
              </a:lnTo>
            </a:path>
          </a:pathLst>
        </a:custGeom>
        <a:noFill/>
        <a:ln w="19050" cap="flat" cmpd="sng" algn="ctr">
          <a:solidFill>
            <a:schemeClr val="accent2">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B8C521CB-1F84-40D1-858F-7B1EE8A7ACBA}">
      <dsp:nvSpPr>
        <dsp:cNvPr id="0" name=""/>
        <dsp:cNvSpPr/>
      </dsp:nvSpPr>
      <dsp:spPr>
        <a:xfrm>
          <a:off x="1132751" y="1701138"/>
          <a:ext cx="2740000" cy="475537"/>
        </a:xfrm>
        <a:custGeom>
          <a:avLst/>
          <a:gdLst/>
          <a:ahLst/>
          <a:cxnLst/>
          <a:rect l="0" t="0" r="0" b="0"/>
          <a:pathLst>
            <a:path>
              <a:moveTo>
                <a:pt x="2740000" y="0"/>
              </a:moveTo>
              <a:lnTo>
                <a:pt x="2740000" y="237768"/>
              </a:lnTo>
              <a:lnTo>
                <a:pt x="0" y="237768"/>
              </a:lnTo>
              <a:lnTo>
                <a:pt x="0" y="475537"/>
              </a:lnTo>
            </a:path>
          </a:pathLst>
        </a:custGeom>
        <a:noFill/>
        <a:ln w="19050" cap="flat" cmpd="sng" algn="ctr">
          <a:solidFill>
            <a:schemeClr val="accent2">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3DD6ABEA-1473-411F-BD06-4A296261F94D}">
      <dsp:nvSpPr>
        <dsp:cNvPr id="0" name=""/>
        <dsp:cNvSpPr/>
      </dsp:nvSpPr>
      <dsp:spPr>
        <a:xfrm>
          <a:off x="3306636" y="568907"/>
          <a:ext cx="1132231" cy="1132231"/>
        </a:xfrm>
        <a:prstGeom prst="arc">
          <a:avLst>
            <a:gd name="adj1" fmla="val 13200000"/>
            <a:gd name="adj2" fmla="val 19200000"/>
          </a:avLst>
        </a:prstGeom>
        <a:noFill/>
        <a:ln w="19050" cap="flat" cmpd="sng" algn="ctr">
          <a:solidFill>
            <a:schemeClr val="accent2">
              <a:shade val="60000"/>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308BB16D-2822-4999-BA73-23E97C90B2D7}">
      <dsp:nvSpPr>
        <dsp:cNvPr id="0" name=""/>
        <dsp:cNvSpPr/>
      </dsp:nvSpPr>
      <dsp:spPr>
        <a:xfrm>
          <a:off x="3306636" y="568907"/>
          <a:ext cx="1132231" cy="1132231"/>
        </a:xfrm>
        <a:prstGeom prst="arc">
          <a:avLst>
            <a:gd name="adj1" fmla="val 2400000"/>
            <a:gd name="adj2" fmla="val 8400000"/>
          </a:avLst>
        </a:prstGeom>
        <a:noFill/>
        <a:ln w="19050" cap="flat" cmpd="sng" algn="ctr">
          <a:solidFill>
            <a:schemeClr val="accent2">
              <a:shade val="60000"/>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87DA6DEC-959E-4D28-9096-AE3719EFD2C6}">
      <dsp:nvSpPr>
        <dsp:cNvPr id="0" name=""/>
        <dsp:cNvSpPr/>
      </dsp:nvSpPr>
      <dsp:spPr>
        <a:xfrm>
          <a:off x="2740520" y="772708"/>
          <a:ext cx="2264463" cy="724628"/>
        </a:xfrm>
        <a:prstGeom prst="rect">
          <a:avLst/>
        </a:prstGeom>
        <a:noFill/>
        <a:ln w="12700" cap="flat" cmpd="sng" algn="ctr">
          <a:noFill/>
          <a:prstDash val="solid"/>
        </a:ln>
        <a:effectLst/>
        <a:scene3d>
          <a:camera prst="orthographicFront"/>
          <a:lightRig rig="chilly" dir="t"/>
        </a:scene3d>
        <a:sp3d/>
      </dsp:spPr>
      <dsp:style>
        <a:lnRef idx="1">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marL="0" lvl="0" indent="0" algn="ctr" defTabSz="711200" rtl="0">
            <a:lnSpc>
              <a:spcPct val="90000"/>
            </a:lnSpc>
            <a:spcBef>
              <a:spcPct val="0"/>
            </a:spcBef>
            <a:spcAft>
              <a:spcPct val="35000"/>
            </a:spcAft>
            <a:buNone/>
          </a:pPr>
          <a:r>
            <a:rPr lang="tr-TR" sz="1600" kern="1200" dirty="0"/>
            <a:t>Yetişkin din eğitimi yöntemleri:</a:t>
          </a:r>
        </a:p>
      </dsp:txBody>
      <dsp:txXfrm>
        <a:off x="2740520" y="772708"/>
        <a:ext cx="2264463" cy="724628"/>
      </dsp:txXfrm>
    </dsp:sp>
    <dsp:sp modelId="{E39C9D06-24B2-4BE5-9871-7A3E5B199B58}">
      <dsp:nvSpPr>
        <dsp:cNvPr id="0" name=""/>
        <dsp:cNvSpPr/>
      </dsp:nvSpPr>
      <dsp:spPr>
        <a:xfrm>
          <a:off x="566635" y="2176676"/>
          <a:ext cx="1132231" cy="1132231"/>
        </a:xfrm>
        <a:prstGeom prst="arc">
          <a:avLst>
            <a:gd name="adj1" fmla="val 13200000"/>
            <a:gd name="adj2" fmla="val 19200000"/>
          </a:avLst>
        </a:prstGeom>
        <a:noFill/>
        <a:ln w="19050" cap="flat" cmpd="sng" algn="ctr">
          <a:solidFill>
            <a:schemeClr val="accent2">
              <a:shade val="60000"/>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9D8E381B-9944-4F47-A99A-421A9C3D4256}">
      <dsp:nvSpPr>
        <dsp:cNvPr id="0" name=""/>
        <dsp:cNvSpPr/>
      </dsp:nvSpPr>
      <dsp:spPr>
        <a:xfrm>
          <a:off x="566635" y="2176676"/>
          <a:ext cx="1132231" cy="1132231"/>
        </a:xfrm>
        <a:prstGeom prst="arc">
          <a:avLst>
            <a:gd name="adj1" fmla="val 2400000"/>
            <a:gd name="adj2" fmla="val 8400000"/>
          </a:avLst>
        </a:prstGeom>
        <a:noFill/>
        <a:ln w="19050" cap="flat" cmpd="sng" algn="ctr">
          <a:solidFill>
            <a:schemeClr val="accent2">
              <a:shade val="60000"/>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60E4C7C9-6109-4D58-AC30-326295223762}">
      <dsp:nvSpPr>
        <dsp:cNvPr id="0" name=""/>
        <dsp:cNvSpPr/>
      </dsp:nvSpPr>
      <dsp:spPr>
        <a:xfrm>
          <a:off x="520" y="2380477"/>
          <a:ext cx="2264463" cy="724628"/>
        </a:xfrm>
        <a:prstGeom prst="rect">
          <a:avLst/>
        </a:prstGeom>
        <a:noFill/>
        <a:ln w="12700" cap="flat" cmpd="sng" algn="ctr">
          <a:noFill/>
          <a:prstDash val="solid"/>
        </a:ln>
        <a:effectLst/>
        <a:scene3d>
          <a:camera prst="orthographicFront"/>
          <a:lightRig rig="chilly" dir="t"/>
        </a:scene3d>
        <a:sp3d/>
      </dsp:spPr>
      <dsp:style>
        <a:lnRef idx="1">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marL="0" lvl="0" indent="0" algn="ctr" defTabSz="711200" rtl="0">
            <a:lnSpc>
              <a:spcPct val="90000"/>
            </a:lnSpc>
            <a:spcBef>
              <a:spcPct val="0"/>
            </a:spcBef>
            <a:spcAft>
              <a:spcPct val="35000"/>
            </a:spcAft>
            <a:buNone/>
          </a:pPr>
          <a:r>
            <a:rPr lang="tr-TR" sz="1600" kern="1200"/>
            <a:t>Yetişkine yönelik ve onun yaşadığı çevreye uygun olmalı,</a:t>
          </a:r>
        </a:p>
      </dsp:txBody>
      <dsp:txXfrm>
        <a:off x="520" y="2380477"/>
        <a:ext cx="2264463" cy="724628"/>
      </dsp:txXfrm>
    </dsp:sp>
    <dsp:sp modelId="{936625CB-4244-4831-870E-71AA793BFBD8}">
      <dsp:nvSpPr>
        <dsp:cNvPr id="0" name=""/>
        <dsp:cNvSpPr/>
      </dsp:nvSpPr>
      <dsp:spPr>
        <a:xfrm>
          <a:off x="3306636" y="2176676"/>
          <a:ext cx="1132231" cy="1132231"/>
        </a:xfrm>
        <a:prstGeom prst="arc">
          <a:avLst>
            <a:gd name="adj1" fmla="val 13200000"/>
            <a:gd name="adj2" fmla="val 19200000"/>
          </a:avLst>
        </a:prstGeom>
        <a:noFill/>
        <a:ln w="19050" cap="flat" cmpd="sng" algn="ctr">
          <a:solidFill>
            <a:schemeClr val="accent2">
              <a:shade val="60000"/>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77B19207-B70F-4046-BAE2-A490C8AEFC44}">
      <dsp:nvSpPr>
        <dsp:cNvPr id="0" name=""/>
        <dsp:cNvSpPr/>
      </dsp:nvSpPr>
      <dsp:spPr>
        <a:xfrm>
          <a:off x="3306636" y="2176676"/>
          <a:ext cx="1132231" cy="1132231"/>
        </a:xfrm>
        <a:prstGeom prst="arc">
          <a:avLst>
            <a:gd name="adj1" fmla="val 2400000"/>
            <a:gd name="adj2" fmla="val 8400000"/>
          </a:avLst>
        </a:prstGeom>
        <a:noFill/>
        <a:ln w="19050" cap="flat" cmpd="sng" algn="ctr">
          <a:solidFill>
            <a:schemeClr val="accent2">
              <a:shade val="60000"/>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84727597-6EC8-4964-9B40-367A2C268A4C}">
      <dsp:nvSpPr>
        <dsp:cNvPr id="0" name=""/>
        <dsp:cNvSpPr/>
      </dsp:nvSpPr>
      <dsp:spPr>
        <a:xfrm>
          <a:off x="2740520" y="2380477"/>
          <a:ext cx="2264463" cy="724628"/>
        </a:xfrm>
        <a:prstGeom prst="rect">
          <a:avLst/>
        </a:prstGeom>
        <a:noFill/>
        <a:ln w="12700" cap="flat" cmpd="sng" algn="ctr">
          <a:noFill/>
          <a:prstDash val="solid"/>
        </a:ln>
        <a:effectLst/>
        <a:scene3d>
          <a:camera prst="orthographicFront"/>
          <a:lightRig rig="chilly" dir="t"/>
        </a:scene3d>
        <a:sp3d/>
      </dsp:spPr>
      <dsp:style>
        <a:lnRef idx="1">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marL="0" lvl="0" indent="0" algn="ctr" defTabSz="711200" rtl="0">
            <a:lnSpc>
              <a:spcPct val="90000"/>
            </a:lnSpc>
            <a:spcBef>
              <a:spcPct val="0"/>
            </a:spcBef>
            <a:spcAft>
              <a:spcPct val="35000"/>
            </a:spcAft>
            <a:buNone/>
          </a:pPr>
          <a:r>
            <a:rPr lang="tr-TR" sz="1600" kern="1200"/>
            <a:t>Yetişkinin öğrenmeyi öğrenmesine yardım etmeli,</a:t>
          </a:r>
        </a:p>
      </dsp:txBody>
      <dsp:txXfrm>
        <a:off x="2740520" y="2380477"/>
        <a:ext cx="2264463" cy="724628"/>
      </dsp:txXfrm>
    </dsp:sp>
    <dsp:sp modelId="{B8F554C8-BA4C-44EB-B077-9738403BCF05}">
      <dsp:nvSpPr>
        <dsp:cNvPr id="0" name=""/>
        <dsp:cNvSpPr/>
      </dsp:nvSpPr>
      <dsp:spPr>
        <a:xfrm>
          <a:off x="6046637" y="2176676"/>
          <a:ext cx="1132231" cy="1132231"/>
        </a:xfrm>
        <a:prstGeom prst="arc">
          <a:avLst>
            <a:gd name="adj1" fmla="val 13200000"/>
            <a:gd name="adj2" fmla="val 19200000"/>
          </a:avLst>
        </a:prstGeom>
        <a:noFill/>
        <a:ln w="19050" cap="flat" cmpd="sng" algn="ctr">
          <a:solidFill>
            <a:schemeClr val="accent2">
              <a:shade val="60000"/>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F02293E6-0235-40FC-AAAE-CC4ED3DE746C}">
      <dsp:nvSpPr>
        <dsp:cNvPr id="0" name=""/>
        <dsp:cNvSpPr/>
      </dsp:nvSpPr>
      <dsp:spPr>
        <a:xfrm>
          <a:off x="6046637" y="2176676"/>
          <a:ext cx="1132231" cy="1132231"/>
        </a:xfrm>
        <a:prstGeom prst="arc">
          <a:avLst>
            <a:gd name="adj1" fmla="val 2400000"/>
            <a:gd name="adj2" fmla="val 8400000"/>
          </a:avLst>
        </a:prstGeom>
        <a:noFill/>
        <a:ln w="19050" cap="flat" cmpd="sng" algn="ctr">
          <a:solidFill>
            <a:schemeClr val="accent2">
              <a:shade val="60000"/>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535ED566-EE72-4D4F-B04F-E4A80E295AE2}">
      <dsp:nvSpPr>
        <dsp:cNvPr id="0" name=""/>
        <dsp:cNvSpPr/>
      </dsp:nvSpPr>
      <dsp:spPr>
        <a:xfrm>
          <a:off x="5480521" y="2380477"/>
          <a:ext cx="2264463" cy="724628"/>
        </a:xfrm>
        <a:prstGeom prst="rect">
          <a:avLst/>
        </a:prstGeom>
        <a:noFill/>
        <a:ln w="12700" cap="flat" cmpd="sng" algn="ctr">
          <a:noFill/>
          <a:prstDash val="solid"/>
        </a:ln>
        <a:effectLst/>
        <a:scene3d>
          <a:camera prst="orthographicFront"/>
          <a:lightRig rig="chilly" dir="t"/>
        </a:scene3d>
        <a:sp3d/>
      </dsp:spPr>
      <dsp:style>
        <a:lnRef idx="1">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marL="0" lvl="0" indent="0" algn="ctr" defTabSz="711200" rtl="0">
            <a:lnSpc>
              <a:spcPct val="90000"/>
            </a:lnSpc>
            <a:spcBef>
              <a:spcPct val="0"/>
            </a:spcBef>
            <a:spcAft>
              <a:spcPct val="35000"/>
            </a:spcAft>
            <a:buNone/>
          </a:pPr>
          <a:r>
            <a:rPr lang="tr-TR" sz="1600" kern="1200"/>
            <a:t>Grup yöntemlerini ağırlıklı olarak kullanmalıdır.</a:t>
          </a:r>
        </a:p>
      </dsp:txBody>
      <dsp:txXfrm>
        <a:off x="5480521" y="2380477"/>
        <a:ext cx="2264463" cy="724628"/>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B2EB4F-0B9E-4AB1-8E1F-66436B94EA8A}">
      <dsp:nvSpPr>
        <dsp:cNvPr id="0" name=""/>
        <dsp:cNvSpPr/>
      </dsp:nvSpPr>
      <dsp:spPr>
        <a:xfrm>
          <a:off x="0" y="365601"/>
          <a:ext cx="2420470" cy="1452282"/>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rtl="0">
            <a:lnSpc>
              <a:spcPct val="90000"/>
            </a:lnSpc>
            <a:spcBef>
              <a:spcPct val="0"/>
            </a:spcBef>
            <a:spcAft>
              <a:spcPct val="35000"/>
            </a:spcAft>
            <a:buNone/>
          </a:pPr>
          <a:r>
            <a:rPr lang="tr-TR" sz="2300" i="1" kern="1200" dirty="0">
              <a:solidFill>
                <a:schemeClr val="tx1"/>
              </a:solidFill>
            </a:rPr>
            <a:t>Anlatım Yöntemi</a:t>
          </a:r>
          <a:endParaRPr lang="tr-TR" sz="2300" kern="1200" dirty="0">
            <a:solidFill>
              <a:schemeClr val="tx1"/>
            </a:solidFill>
          </a:endParaRPr>
        </a:p>
      </dsp:txBody>
      <dsp:txXfrm>
        <a:off x="0" y="365601"/>
        <a:ext cx="2420470" cy="1452282"/>
      </dsp:txXfrm>
    </dsp:sp>
    <dsp:sp modelId="{738E32B0-50ED-4B56-9670-399268A9F181}">
      <dsp:nvSpPr>
        <dsp:cNvPr id="0" name=""/>
        <dsp:cNvSpPr/>
      </dsp:nvSpPr>
      <dsp:spPr>
        <a:xfrm>
          <a:off x="2662517" y="365601"/>
          <a:ext cx="2420470" cy="1452282"/>
        </a:xfrm>
        <a:prstGeom prst="rect">
          <a:avLst/>
        </a:prstGeom>
        <a:solidFill>
          <a:schemeClr val="accent3">
            <a:hueOff val="-154168"/>
            <a:satOff val="-12348"/>
            <a:lumOff val="-1422"/>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rtl="0">
            <a:lnSpc>
              <a:spcPct val="90000"/>
            </a:lnSpc>
            <a:spcBef>
              <a:spcPct val="0"/>
            </a:spcBef>
            <a:spcAft>
              <a:spcPct val="35000"/>
            </a:spcAft>
            <a:buNone/>
          </a:pPr>
          <a:r>
            <a:rPr lang="tr-TR" sz="2300" i="1" kern="1200" dirty="0">
              <a:solidFill>
                <a:schemeClr val="tx1"/>
              </a:solidFill>
            </a:rPr>
            <a:t>Soru-Cevap Yöntemi</a:t>
          </a:r>
          <a:endParaRPr lang="tr-TR" sz="2300" kern="1200" dirty="0">
            <a:solidFill>
              <a:schemeClr val="tx1"/>
            </a:solidFill>
          </a:endParaRPr>
        </a:p>
      </dsp:txBody>
      <dsp:txXfrm>
        <a:off x="2662517" y="365601"/>
        <a:ext cx="2420470" cy="1452282"/>
      </dsp:txXfrm>
    </dsp:sp>
    <dsp:sp modelId="{7BEF2CE0-18FD-4CE9-A958-4E434C3B24AD}">
      <dsp:nvSpPr>
        <dsp:cNvPr id="0" name=""/>
        <dsp:cNvSpPr/>
      </dsp:nvSpPr>
      <dsp:spPr>
        <a:xfrm>
          <a:off x="5325034" y="365601"/>
          <a:ext cx="2420470" cy="1452282"/>
        </a:xfrm>
        <a:prstGeom prst="rect">
          <a:avLst/>
        </a:prstGeom>
        <a:solidFill>
          <a:schemeClr val="accent3">
            <a:hueOff val="-308336"/>
            <a:satOff val="-24697"/>
            <a:lumOff val="-2843"/>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rtl="0">
            <a:lnSpc>
              <a:spcPct val="90000"/>
            </a:lnSpc>
            <a:spcBef>
              <a:spcPct val="0"/>
            </a:spcBef>
            <a:spcAft>
              <a:spcPct val="35000"/>
            </a:spcAft>
            <a:buNone/>
          </a:pPr>
          <a:r>
            <a:rPr lang="tr-TR" sz="2300" i="1" kern="1200" dirty="0">
              <a:solidFill>
                <a:schemeClr val="tx1"/>
              </a:solidFill>
            </a:rPr>
            <a:t>Gösteri Yöntemi</a:t>
          </a:r>
          <a:endParaRPr lang="tr-TR" sz="2300" kern="1200" dirty="0">
            <a:solidFill>
              <a:schemeClr val="tx1"/>
            </a:solidFill>
          </a:endParaRPr>
        </a:p>
      </dsp:txBody>
      <dsp:txXfrm>
        <a:off x="5325034" y="365601"/>
        <a:ext cx="2420470" cy="1452282"/>
      </dsp:txXfrm>
    </dsp:sp>
    <dsp:sp modelId="{3407BBD7-5EFE-43FC-AC94-50CFB17C71E6}">
      <dsp:nvSpPr>
        <dsp:cNvPr id="0" name=""/>
        <dsp:cNvSpPr/>
      </dsp:nvSpPr>
      <dsp:spPr>
        <a:xfrm>
          <a:off x="1331258" y="2059931"/>
          <a:ext cx="2420470" cy="1452282"/>
        </a:xfrm>
        <a:prstGeom prst="rect">
          <a:avLst/>
        </a:prstGeom>
        <a:solidFill>
          <a:schemeClr val="accent3">
            <a:hueOff val="-462503"/>
            <a:satOff val="-37045"/>
            <a:lumOff val="-4265"/>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rtl="0">
            <a:lnSpc>
              <a:spcPct val="90000"/>
            </a:lnSpc>
            <a:spcBef>
              <a:spcPct val="0"/>
            </a:spcBef>
            <a:spcAft>
              <a:spcPct val="35000"/>
            </a:spcAft>
            <a:buNone/>
          </a:pPr>
          <a:r>
            <a:rPr lang="tr-TR" sz="2300" i="1" kern="1200" dirty="0">
              <a:solidFill>
                <a:schemeClr val="tx1"/>
              </a:solidFill>
            </a:rPr>
            <a:t>Grup Tartışması Yöntemi</a:t>
          </a:r>
          <a:endParaRPr lang="tr-TR" sz="2300" kern="1200" dirty="0">
            <a:solidFill>
              <a:schemeClr val="tx1"/>
            </a:solidFill>
          </a:endParaRPr>
        </a:p>
      </dsp:txBody>
      <dsp:txXfrm>
        <a:off x="1331258" y="2059931"/>
        <a:ext cx="2420470" cy="1452282"/>
      </dsp:txXfrm>
    </dsp:sp>
    <dsp:sp modelId="{178897CA-9142-45EB-859E-513B967AB524}">
      <dsp:nvSpPr>
        <dsp:cNvPr id="0" name=""/>
        <dsp:cNvSpPr/>
      </dsp:nvSpPr>
      <dsp:spPr>
        <a:xfrm>
          <a:off x="3993776" y="2059931"/>
          <a:ext cx="2420470" cy="1452282"/>
        </a:xfrm>
        <a:prstGeom prst="rect">
          <a:avLst/>
        </a:prstGeom>
        <a:solidFill>
          <a:schemeClr val="accent3">
            <a:hueOff val="-616671"/>
            <a:satOff val="-49393"/>
            <a:lumOff val="-5686"/>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rtl="0">
            <a:lnSpc>
              <a:spcPct val="90000"/>
            </a:lnSpc>
            <a:spcBef>
              <a:spcPct val="0"/>
            </a:spcBef>
            <a:spcAft>
              <a:spcPct val="35000"/>
            </a:spcAft>
            <a:buNone/>
          </a:pPr>
          <a:r>
            <a:rPr lang="da-DK" sz="2300" i="1" kern="1200" dirty="0">
              <a:solidFill>
                <a:schemeClr val="tx1"/>
              </a:solidFill>
            </a:rPr>
            <a:t>Bireysel Öğrenme-öğretme yöntem ve teknikleri</a:t>
          </a:r>
          <a:endParaRPr lang="tr-TR" sz="2300" kern="1200" dirty="0">
            <a:solidFill>
              <a:schemeClr val="tx1"/>
            </a:solidFill>
          </a:endParaRPr>
        </a:p>
      </dsp:txBody>
      <dsp:txXfrm>
        <a:off x="3993776" y="2059931"/>
        <a:ext cx="2420470" cy="1452282"/>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027E0D-E864-49AB-A0CC-589585A380CA}">
      <dsp:nvSpPr>
        <dsp:cNvPr id="0" name=""/>
        <dsp:cNvSpPr/>
      </dsp:nvSpPr>
      <dsp:spPr>
        <a:xfrm>
          <a:off x="0" y="473"/>
          <a:ext cx="7745505" cy="0"/>
        </a:xfrm>
        <a:prstGeom prst="line">
          <a:avLst/>
        </a:prstGeom>
        <a:gradFill rotWithShape="0">
          <a:gsLst>
            <a:gs pos="0">
              <a:schemeClr val="accent4">
                <a:hueOff val="0"/>
                <a:satOff val="0"/>
                <a:lumOff val="0"/>
                <a:alphaOff val="0"/>
                <a:tint val="94000"/>
                <a:satMod val="180000"/>
                <a:lumMod val="98000"/>
              </a:schemeClr>
            </a:gs>
            <a:gs pos="100000">
              <a:schemeClr val="accent4">
                <a:hueOff val="0"/>
                <a:satOff val="0"/>
                <a:lumOff val="0"/>
                <a:alphaOff val="0"/>
                <a:satMod val="130000"/>
              </a:schemeClr>
            </a:gs>
          </a:gsLst>
          <a:lin ang="5160000" scaled="0"/>
        </a:gradFill>
        <a:ln w="12700" cap="flat" cmpd="sng" algn="ctr">
          <a:solidFill>
            <a:schemeClr val="accent4">
              <a:hueOff val="0"/>
              <a:satOff val="0"/>
              <a:lumOff val="0"/>
              <a:alphaOff val="0"/>
            </a:schemeClr>
          </a:solidFill>
          <a:prstDash val="solid"/>
        </a:ln>
        <a:effectLst>
          <a:outerShdw blurRad="50800" dist="25400" dir="5400000" rotWithShape="0">
            <a:srgbClr val="000000">
              <a:alpha val="46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DBE06066-4DD6-4302-A995-0BE940B28A66}">
      <dsp:nvSpPr>
        <dsp:cNvPr id="0" name=""/>
        <dsp:cNvSpPr/>
      </dsp:nvSpPr>
      <dsp:spPr>
        <a:xfrm>
          <a:off x="0" y="473"/>
          <a:ext cx="7745505" cy="5538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rtl="0">
            <a:lnSpc>
              <a:spcPct val="90000"/>
            </a:lnSpc>
            <a:spcBef>
              <a:spcPct val="0"/>
            </a:spcBef>
            <a:spcAft>
              <a:spcPct val="35000"/>
            </a:spcAft>
            <a:buNone/>
          </a:pPr>
          <a:r>
            <a:rPr lang="tr-TR" sz="1500" kern="1200" dirty="0"/>
            <a:t>Planlanan ve düzenlenen faaliyetlerin bilimsel bir temele oturtulmamış olması, </a:t>
          </a:r>
        </a:p>
      </dsp:txBody>
      <dsp:txXfrm>
        <a:off x="0" y="473"/>
        <a:ext cx="7745505" cy="553838"/>
      </dsp:txXfrm>
    </dsp:sp>
    <dsp:sp modelId="{C6338388-965C-43C2-904E-387D9947DAF8}">
      <dsp:nvSpPr>
        <dsp:cNvPr id="0" name=""/>
        <dsp:cNvSpPr/>
      </dsp:nvSpPr>
      <dsp:spPr>
        <a:xfrm>
          <a:off x="0" y="554311"/>
          <a:ext cx="7745505" cy="0"/>
        </a:xfrm>
        <a:prstGeom prst="line">
          <a:avLst/>
        </a:prstGeom>
        <a:gradFill rotWithShape="0">
          <a:gsLst>
            <a:gs pos="0">
              <a:schemeClr val="accent4">
                <a:hueOff val="-320785"/>
                <a:satOff val="12941"/>
                <a:lumOff val="-2713"/>
                <a:alphaOff val="0"/>
                <a:tint val="94000"/>
                <a:satMod val="180000"/>
                <a:lumMod val="98000"/>
              </a:schemeClr>
            </a:gs>
            <a:gs pos="100000">
              <a:schemeClr val="accent4">
                <a:hueOff val="-320785"/>
                <a:satOff val="12941"/>
                <a:lumOff val="-2713"/>
                <a:alphaOff val="0"/>
                <a:satMod val="130000"/>
              </a:schemeClr>
            </a:gs>
          </a:gsLst>
          <a:lin ang="5160000" scaled="0"/>
        </a:gradFill>
        <a:ln w="12700" cap="flat" cmpd="sng" algn="ctr">
          <a:solidFill>
            <a:schemeClr val="accent4">
              <a:hueOff val="-320785"/>
              <a:satOff val="12941"/>
              <a:lumOff val="-2713"/>
              <a:alphaOff val="0"/>
            </a:schemeClr>
          </a:solidFill>
          <a:prstDash val="solid"/>
        </a:ln>
        <a:effectLst>
          <a:outerShdw blurRad="50800" dist="25400" dir="5400000" rotWithShape="0">
            <a:srgbClr val="000000">
              <a:alpha val="46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52754515-12C3-4AAC-B14A-2B34FB5534F2}">
      <dsp:nvSpPr>
        <dsp:cNvPr id="0" name=""/>
        <dsp:cNvSpPr/>
      </dsp:nvSpPr>
      <dsp:spPr>
        <a:xfrm>
          <a:off x="0" y="554311"/>
          <a:ext cx="7745505" cy="5538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rtl="0">
            <a:lnSpc>
              <a:spcPct val="90000"/>
            </a:lnSpc>
            <a:spcBef>
              <a:spcPct val="0"/>
            </a:spcBef>
            <a:spcAft>
              <a:spcPct val="35000"/>
            </a:spcAft>
            <a:buNone/>
          </a:pPr>
          <a:r>
            <a:rPr lang="tr-TR" sz="1500" kern="1200" dirty="0"/>
            <a:t>Din eğitimi faaliyetlerinin bugünün insanın ihtiyacı yönünde belli hedeflere yönelik olarak bütünlük içerisinde bir içerik ile gerçekleştirilememesi,</a:t>
          </a:r>
        </a:p>
      </dsp:txBody>
      <dsp:txXfrm>
        <a:off x="0" y="554311"/>
        <a:ext cx="7745505" cy="553838"/>
      </dsp:txXfrm>
    </dsp:sp>
    <dsp:sp modelId="{C9BF6205-8269-4374-B249-BFDE76780D53}">
      <dsp:nvSpPr>
        <dsp:cNvPr id="0" name=""/>
        <dsp:cNvSpPr/>
      </dsp:nvSpPr>
      <dsp:spPr>
        <a:xfrm>
          <a:off x="0" y="1108150"/>
          <a:ext cx="7745505" cy="0"/>
        </a:xfrm>
        <a:prstGeom prst="line">
          <a:avLst/>
        </a:prstGeom>
        <a:gradFill rotWithShape="0">
          <a:gsLst>
            <a:gs pos="0">
              <a:schemeClr val="accent4">
                <a:hueOff val="-641570"/>
                <a:satOff val="25882"/>
                <a:lumOff val="-5425"/>
                <a:alphaOff val="0"/>
                <a:tint val="94000"/>
                <a:satMod val="180000"/>
                <a:lumMod val="98000"/>
              </a:schemeClr>
            </a:gs>
            <a:gs pos="100000">
              <a:schemeClr val="accent4">
                <a:hueOff val="-641570"/>
                <a:satOff val="25882"/>
                <a:lumOff val="-5425"/>
                <a:alphaOff val="0"/>
                <a:satMod val="130000"/>
              </a:schemeClr>
            </a:gs>
          </a:gsLst>
          <a:lin ang="5160000" scaled="0"/>
        </a:gradFill>
        <a:ln w="12700" cap="flat" cmpd="sng" algn="ctr">
          <a:solidFill>
            <a:schemeClr val="accent4">
              <a:hueOff val="-641570"/>
              <a:satOff val="25882"/>
              <a:lumOff val="-5425"/>
              <a:alphaOff val="0"/>
            </a:schemeClr>
          </a:solidFill>
          <a:prstDash val="solid"/>
        </a:ln>
        <a:effectLst>
          <a:outerShdw blurRad="50800" dist="25400" dir="5400000" rotWithShape="0">
            <a:srgbClr val="000000">
              <a:alpha val="46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8FE27E89-2C2D-475D-B233-EF8FCC683876}">
      <dsp:nvSpPr>
        <dsp:cNvPr id="0" name=""/>
        <dsp:cNvSpPr/>
      </dsp:nvSpPr>
      <dsp:spPr>
        <a:xfrm>
          <a:off x="0" y="1108150"/>
          <a:ext cx="7745505" cy="5538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rtl="0">
            <a:lnSpc>
              <a:spcPct val="90000"/>
            </a:lnSpc>
            <a:spcBef>
              <a:spcPct val="0"/>
            </a:spcBef>
            <a:spcAft>
              <a:spcPct val="35000"/>
            </a:spcAft>
            <a:buNone/>
          </a:pPr>
          <a:r>
            <a:rPr lang="tr-TR" sz="1500" kern="1200" dirty="0"/>
            <a:t>Geleneksel yöntemlerin ağırlıklı olarak kullanılması,</a:t>
          </a:r>
        </a:p>
      </dsp:txBody>
      <dsp:txXfrm>
        <a:off x="0" y="1108150"/>
        <a:ext cx="7745505" cy="553838"/>
      </dsp:txXfrm>
    </dsp:sp>
    <dsp:sp modelId="{D4BB68EE-9680-4BC5-8197-87359200AB5C}">
      <dsp:nvSpPr>
        <dsp:cNvPr id="0" name=""/>
        <dsp:cNvSpPr/>
      </dsp:nvSpPr>
      <dsp:spPr>
        <a:xfrm>
          <a:off x="0" y="1661988"/>
          <a:ext cx="7745505" cy="0"/>
        </a:xfrm>
        <a:prstGeom prst="line">
          <a:avLst/>
        </a:prstGeom>
        <a:gradFill rotWithShape="0">
          <a:gsLst>
            <a:gs pos="0">
              <a:schemeClr val="accent4">
                <a:hueOff val="-962355"/>
                <a:satOff val="38823"/>
                <a:lumOff val="-8138"/>
                <a:alphaOff val="0"/>
                <a:tint val="94000"/>
                <a:satMod val="180000"/>
                <a:lumMod val="98000"/>
              </a:schemeClr>
            </a:gs>
            <a:gs pos="100000">
              <a:schemeClr val="accent4">
                <a:hueOff val="-962355"/>
                <a:satOff val="38823"/>
                <a:lumOff val="-8138"/>
                <a:alphaOff val="0"/>
                <a:satMod val="130000"/>
              </a:schemeClr>
            </a:gs>
          </a:gsLst>
          <a:lin ang="5160000" scaled="0"/>
        </a:gradFill>
        <a:ln w="12700" cap="flat" cmpd="sng" algn="ctr">
          <a:solidFill>
            <a:schemeClr val="accent4">
              <a:hueOff val="-962355"/>
              <a:satOff val="38823"/>
              <a:lumOff val="-8138"/>
              <a:alphaOff val="0"/>
            </a:schemeClr>
          </a:solidFill>
          <a:prstDash val="solid"/>
        </a:ln>
        <a:effectLst>
          <a:outerShdw blurRad="50800" dist="25400" dir="5400000" rotWithShape="0">
            <a:srgbClr val="000000">
              <a:alpha val="46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0AB7BD38-AC01-428C-8DD9-077FC88AC0C6}">
      <dsp:nvSpPr>
        <dsp:cNvPr id="0" name=""/>
        <dsp:cNvSpPr/>
      </dsp:nvSpPr>
      <dsp:spPr>
        <a:xfrm>
          <a:off x="0" y="1661988"/>
          <a:ext cx="7745505" cy="5538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rtl="0">
            <a:lnSpc>
              <a:spcPct val="90000"/>
            </a:lnSpc>
            <a:spcBef>
              <a:spcPct val="0"/>
            </a:spcBef>
            <a:spcAft>
              <a:spcPct val="35000"/>
            </a:spcAft>
            <a:buNone/>
          </a:pPr>
          <a:r>
            <a:rPr lang="tr-TR" sz="1500" kern="1200"/>
            <a:t>Kitle iletişim araçlarının  etkin kullanılamaması,</a:t>
          </a:r>
        </a:p>
      </dsp:txBody>
      <dsp:txXfrm>
        <a:off x="0" y="1661988"/>
        <a:ext cx="7745505" cy="553838"/>
      </dsp:txXfrm>
    </dsp:sp>
    <dsp:sp modelId="{6A880FDC-CD12-4815-BC8F-ADAA20F3000B}">
      <dsp:nvSpPr>
        <dsp:cNvPr id="0" name=""/>
        <dsp:cNvSpPr/>
      </dsp:nvSpPr>
      <dsp:spPr>
        <a:xfrm>
          <a:off x="0" y="2215826"/>
          <a:ext cx="7745505" cy="0"/>
        </a:xfrm>
        <a:prstGeom prst="line">
          <a:avLst/>
        </a:prstGeom>
        <a:gradFill rotWithShape="0">
          <a:gsLst>
            <a:gs pos="0">
              <a:schemeClr val="accent4">
                <a:hueOff val="-1283140"/>
                <a:satOff val="51764"/>
                <a:lumOff val="-10851"/>
                <a:alphaOff val="0"/>
                <a:tint val="94000"/>
                <a:satMod val="180000"/>
                <a:lumMod val="98000"/>
              </a:schemeClr>
            </a:gs>
            <a:gs pos="100000">
              <a:schemeClr val="accent4">
                <a:hueOff val="-1283140"/>
                <a:satOff val="51764"/>
                <a:lumOff val="-10851"/>
                <a:alphaOff val="0"/>
                <a:satMod val="130000"/>
              </a:schemeClr>
            </a:gs>
          </a:gsLst>
          <a:lin ang="5160000" scaled="0"/>
        </a:gradFill>
        <a:ln w="12700" cap="flat" cmpd="sng" algn="ctr">
          <a:solidFill>
            <a:schemeClr val="accent4">
              <a:hueOff val="-1283140"/>
              <a:satOff val="51764"/>
              <a:lumOff val="-10851"/>
              <a:alphaOff val="0"/>
            </a:schemeClr>
          </a:solidFill>
          <a:prstDash val="solid"/>
        </a:ln>
        <a:effectLst>
          <a:outerShdw blurRad="50800" dist="25400" dir="5400000" rotWithShape="0">
            <a:srgbClr val="000000">
              <a:alpha val="46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012C4087-8D1D-4695-8672-A8DCF81ACAD1}">
      <dsp:nvSpPr>
        <dsp:cNvPr id="0" name=""/>
        <dsp:cNvSpPr/>
      </dsp:nvSpPr>
      <dsp:spPr>
        <a:xfrm>
          <a:off x="0" y="2215826"/>
          <a:ext cx="7745505" cy="5538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rtl="0">
            <a:lnSpc>
              <a:spcPct val="90000"/>
            </a:lnSpc>
            <a:spcBef>
              <a:spcPct val="0"/>
            </a:spcBef>
            <a:spcAft>
              <a:spcPct val="35000"/>
            </a:spcAft>
            <a:buNone/>
          </a:pPr>
          <a:r>
            <a:rPr lang="tr-TR" sz="1500" kern="1200" dirty="0"/>
            <a:t>Yazılı, görsel ve sesli yayınlarda kullanılan dil ve üslup,</a:t>
          </a:r>
        </a:p>
      </dsp:txBody>
      <dsp:txXfrm>
        <a:off x="0" y="2215826"/>
        <a:ext cx="7745505" cy="553838"/>
      </dsp:txXfrm>
    </dsp:sp>
    <dsp:sp modelId="{872EC8A6-3525-4747-B737-9A82E5FA0742}">
      <dsp:nvSpPr>
        <dsp:cNvPr id="0" name=""/>
        <dsp:cNvSpPr/>
      </dsp:nvSpPr>
      <dsp:spPr>
        <a:xfrm>
          <a:off x="0" y="2769664"/>
          <a:ext cx="7745505" cy="0"/>
        </a:xfrm>
        <a:prstGeom prst="line">
          <a:avLst/>
        </a:prstGeom>
        <a:gradFill rotWithShape="0">
          <a:gsLst>
            <a:gs pos="0">
              <a:schemeClr val="accent4">
                <a:hueOff val="-1603925"/>
                <a:satOff val="64705"/>
                <a:lumOff val="-13563"/>
                <a:alphaOff val="0"/>
                <a:tint val="94000"/>
                <a:satMod val="180000"/>
                <a:lumMod val="98000"/>
              </a:schemeClr>
            </a:gs>
            <a:gs pos="100000">
              <a:schemeClr val="accent4">
                <a:hueOff val="-1603925"/>
                <a:satOff val="64705"/>
                <a:lumOff val="-13563"/>
                <a:alphaOff val="0"/>
                <a:satMod val="130000"/>
              </a:schemeClr>
            </a:gs>
          </a:gsLst>
          <a:lin ang="5160000" scaled="0"/>
        </a:gradFill>
        <a:ln w="12700" cap="flat" cmpd="sng" algn="ctr">
          <a:solidFill>
            <a:schemeClr val="accent4">
              <a:hueOff val="-1603925"/>
              <a:satOff val="64705"/>
              <a:lumOff val="-13563"/>
              <a:alphaOff val="0"/>
            </a:schemeClr>
          </a:solidFill>
          <a:prstDash val="solid"/>
        </a:ln>
        <a:effectLst>
          <a:outerShdw blurRad="50800" dist="25400" dir="5400000" rotWithShape="0">
            <a:srgbClr val="000000">
              <a:alpha val="46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CEA45B30-7BFA-4559-BE26-7092943DF941}">
      <dsp:nvSpPr>
        <dsp:cNvPr id="0" name=""/>
        <dsp:cNvSpPr/>
      </dsp:nvSpPr>
      <dsp:spPr>
        <a:xfrm>
          <a:off x="0" y="2769664"/>
          <a:ext cx="7745505" cy="5538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rtl="0">
            <a:lnSpc>
              <a:spcPct val="90000"/>
            </a:lnSpc>
            <a:spcBef>
              <a:spcPct val="0"/>
            </a:spcBef>
            <a:spcAft>
              <a:spcPct val="35000"/>
            </a:spcAft>
            <a:buNone/>
          </a:pPr>
          <a:r>
            <a:rPr lang="tr-TR" sz="1500" kern="1200" dirty="0"/>
            <a:t>Din ve ahlakla ilgili yayınların bugünün insana hitap etmemesi,</a:t>
          </a:r>
        </a:p>
      </dsp:txBody>
      <dsp:txXfrm>
        <a:off x="0" y="2769664"/>
        <a:ext cx="7745505" cy="553838"/>
      </dsp:txXfrm>
    </dsp:sp>
    <dsp:sp modelId="{861B3865-2C15-4B16-8599-E86FCE456796}">
      <dsp:nvSpPr>
        <dsp:cNvPr id="0" name=""/>
        <dsp:cNvSpPr/>
      </dsp:nvSpPr>
      <dsp:spPr>
        <a:xfrm>
          <a:off x="0" y="3323503"/>
          <a:ext cx="7745505" cy="0"/>
        </a:xfrm>
        <a:prstGeom prst="line">
          <a:avLst/>
        </a:prstGeom>
        <a:gradFill rotWithShape="0">
          <a:gsLst>
            <a:gs pos="0">
              <a:schemeClr val="accent4">
                <a:hueOff val="-1924710"/>
                <a:satOff val="77646"/>
                <a:lumOff val="-16276"/>
                <a:alphaOff val="0"/>
                <a:tint val="94000"/>
                <a:satMod val="180000"/>
                <a:lumMod val="98000"/>
              </a:schemeClr>
            </a:gs>
            <a:gs pos="100000">
              <a:schemeClr val="accent4">
                <a:hueOff val="-1924710"/>
                <a:satOff val="77646"/>
                <a:lumOff val="-16276"/>
                <a:alphaOff val="0"/>
                <a:satMod val="130000"/>
              </a:schemeClr>
            </a:gs>
          </a:gsLst>
          <a:lin ang="5160000" scaled="0"/>
        </a:gradFill>
        <a:ln w="12700" cap="flat" cmpd="sng" algn="ctr">
          <a:solidFill>
            <a:schemeClr val="accent4">
              <a:hueOff val="-1924710"/>
              <a:satOff val="77646"/>
              <a:lumOff val="-16276"/>
              <a:alphaOff val="0"/>
            </a:schemeClr>
          </a:solidFill>
          <a:prstDash val="solid"/>
        </a:ln>
        <a:effectLst>
          <a:outerShdw blurRad="50800" dist="25400" dir="5400000" rotWithShape="0">
            <a:srgbClr val="000000">
              <a:alpha val="46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FB6E1659-3A7E-4E86-85AD-E696B6961C47}">
      <dsp:nvSpPr>
        <dsp:cNvPr id="0" name=""/>
        <dsp:cNvSpPr/>
      </dsp:nvSpPr>
      <dsp:spPr>
        <a:xfrm>
          <a:off x="0" y="3323503"/>
          <a:ext cx="7745505" cy="5538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rtl="0">
            <a:lnSpc>
              <a:spcPct val="90000"/>
            </a:lnSpc>
            <a:spcBef>
              <a:spcPct val="0"/>
            </a:spcBef>
            <a:spcAft>
              <a:spcPct val="35000"/>
            </a:spcAft>
            <a:buNone/>
          </a:pPr>
          <a:r>
            <a:rPr lang="tr-TR" sz="1500" kern="1200"/>
            <a:t>Yaygın din eğitimi hizmetleri için yetişmiş elaman sıkıntısıdır.</a:t>
          </a:r>
        </a:p>
      </dsp:txBody>
      <dsp:txXfrm>
        <a:off x="0" y="3323503"/>
        <a:ext cx="7745505" cy="55383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53847D-6AB1-44A5-99D2-122942A4E371}">
      <dsp:nvSpPr>
        <dsp:cNvPr id="0" name=""/>
        <dsp:cNvSpPr/>
      </dsp:nvSpPr>
      <dsp:spPr>
        <a:xfrm>
          <a:off x="158" y="691852"/>
          <a:ext cx="1894429" cy="1894429"/>
        </a:xfrm>
        <a:prstGeom prst="ellipse">
          <a:avLst/>
        </a:prstGeom>
        <a:solidFill>
          <a:schemeClr val="accent4">
            <a:lumMod val="20000"/>
            <a:lumOff val="8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rtl="0">
            <a:lnSpc>
              <a:spcPct val="90000"/>
            </a:lnSpc>
            <a:spcBef>
              <a:spcPct val="0"/>
            </a:spcBef>
            <a:spcAft>
              <a:spcPct val="35000"/>
            </a:spcAft>
            <a:buNone/>
          </a:pPr>
          <a:r>
            <a:rPr lang="tr-TR" sz="1400" kern="1200" dirty="0">
              <a:solidFill>
                <a:schemeClr val="tx1"/>
              </a:solidFill>
            </a:rPr>
            <a:t>Örgün eğitim sistemi dışında planlı, programlı ve sistemli olarak yürütülür.</a:t>
          </a:r>
        </a:p>
      </dsp:txBody>
      <dsp:txXfrm>
        <a:off x="277591" y="969285"/>
        <a:ext cx="1339563" cy="1339563"/>
      </dsp:txXfrm>
    </dsp:sp>
    <dsp:sp modelId="{0C2575C4-C4DB-404C-BD8F-0B47CCA70271}">
      <dsp:nvSpPr>
        <dsp:cNvPr id="0" name=""/>
        <dsp:cNvSpPr/>
      </dsp:nvSpPr>
      <dsp:spPr>
        <a:xfrm rot="10800000">
          <a:off x="615847" y="2874116"/>
          <a:ext cx="663050" cy="426972"/>
        </a:xfrm>
        <a:prstGeom prst="triangle">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6AE885E-31BB-431A-8F21-1CF463B6D7D8}">
      <dsp:nvSpPr>
        <dsp:cNvPr id="0" name=""/>
        <dsp:cNvSpPr/>
      </dsp:nvSpPr>
      <dsp:spPr>
        <a:xfrm>
          <a:off x="63306" y="3564754"/>
          <a:ext cx="1768133" cy="1263584"/>
        </a:xfrm>
        <a:prstGeom prst="ellipse">
          <a:avLst/>
        </a:prstGeom>
        <a:solidFill>
          <a:schemeClr val="accent4">
            <a:lumMod val="20000"/>
            <a:lumOff val="8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rtl="0">
            <a:lnSpc>
              <a:spcPct val="90000"/>
            </a:lnSpc>
            <a:spcBef>
              <a:spcPct val="0"/>
            </a:spcBef>
            <a:spcAft>
              <a:spcPct val="35000"/>
            </a:spcAft>
            <a:buNone/>
          </a:pPr>
          <a:r>
            <a:rPr lang="tr-TR" sz="1400" kern="1200" dirty="0">
              <a:solidFill>
                <a:schemeClr val="tx1"/>
              </a:solidFill>
            </a:rPr>
            <a:t>Süreklilik </a:t>
          </a:r>
          <a:r>
            <a:rPr lang="tr-TR" sz="1400" kern="1200" dirty="0" err="1">
              <a:solidFill>
                <a:schemeClr val="tx1"/>
              </a:solidFill>
            </a:rPr>
            <a:t>arzeden</a:t>
          </a:r>
          <a:r>
            <a:rPr lang="tr-TR" sz="1400" kern="1200" dirty="0">
              <a:solidFill>
                <a:schemeClr val="tx1"/>
              </a:solidFill>
            </a:rPr>
            <a:t> faaliyetlerdir.</a:t>
          </a:r>
        </a:p>
      </dsp:txBody>
      <dsp:txXfrm>
        <a:off x="322243" y="3749802"/>
        <a:ext cx="1250259" cy="893488"/>
      </dsp:txXfrm>
    </dsp:sp>
    <dsp:sp modelId="{382F719C-25A1-4973-B21F-CA85FEA4BF77}">
      <dsp:nvSpPr>
        <dsp:cNvPr id="0" name=""/>
        <dsp:cNvSpPr/>
      </dsp:nvSpPr>
      <dsp:spPr>
        <a:xfrm rot="5400000">
          <a:off x="2017180" y="3983060"/>
          <a:ext cx="663050" cy="426972"/>
        </a:xfrm>
        <a:prstGeom prst="triangle">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8268E79-D43E-4304-9853-712FC53CDACD}">
      <dsp:nvSpPr>
        <dsp:cNvPr id="0" name=""/>
        <dsp:cNvSpPr/>
      </dsp:nvSpPr>
      <dsp:spPr>
        <a:xfrm>
          <a:off x="2841802" y="3391889"/>
          <a:ext cx="2814356" cy="1609313"/>
        </a:xfrm>
        <a:prstGeom prst="ellipse">
          <a:avLst/>
        </a:prstGeom>
        <a:solidFill>
          <a:schemeClr val="accent4">
            <a:lumMod val="20000"/>
            <a:lumOff val="8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rtl="0">
            <a:lnSpc>
              <a:spcPct val="90000"/>
            </a:lnSpc>
            <a:spcBef>
              <a:spcPct val="0"/>
            </a:spcBef>
            <a:spcAft>
              <a:spcPct val="35000"/>
            </a:spcAft>
            <a:buNone/>
          </a:pPr>
          <a:r>
            <a:rPr lang="tr-TR" sz="1400" kern="1200" dirty="0">
              <a:solidFill>
                <a:schemeClr val="tx1"/>
              </a:solidFill>
            </a:rPr>
            <a:t>Öğretim yöntemlerinde ve uygulamalarında yetişkinlerin ilgi ve ihtiyaçlarına göre esnekliklerin olduğu faaliyetlerdir.</a:t>
          </a:r>
        </a:p>
      </dsp:txBody>
      <dsp:txXfrm>
        <a:off x="3253955" y="3627567"/>
        <a:ext cx="1990050" cy="1137957"/>
      </dsp:txXfrm>
    </dsp:sp>
    <dsp:sp modelId="{6843AE4D-0E0F-4126-B0C8-5BD3D6D45412}">
      <dsp:nvSpPr>
        <dsp:cNvPr id="0" name=""/>
        <dsp:cNvSpPr/>
      </dsp:nvSpPr>
      <dsp:spPr>
        <a:xfrm>
          <a:off x="3917455" y="2763515"/>
          <a:ext cx="663050" cy="426972"/>
        </a:xfrm>
        <a:prstGeom prst="triangle">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5A567A8-6E06-46A3-A134-D9921C0A0866}">
      <dsp:nvSpPr>
        <dsp:cNvPr id="0" name=""/>
        <dsp:cNvSpPr/>
      </dsp:nvSpPr>
      <dsp:spPr>
        <a:xfrm>
          <a:off x="3257433" y="256838"/>
          <a:ext cx="1983094" cy="2329442"/>
        </a:xfrm>
        <a:prstGeom prst="ellipse">
          <a:avLst/>
        </a:prstGeom>
        <a:solidFill>
          <a:schemeClr val="accent4">
            <a:lumMod val="20000"/>
            <a:lumOff val="8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rtl="0">
            <a:lnSpc>
              <a:spcPct val="90000"/>
            </a:lnSpc>
            <a:spcBef>
              <a:spcPct val="0"/>
            </a:spcBef>
            <a:spcAft>
              <a:spcPct val="35000"/>
            </a:spcAft>
            <a:buNone/>
          </a:pPr>
          <a:r>
            <a:rPr lang="tr-TR" sz="1400" kern="1200" dirty="0">
              <a:solidFill>
                <a:schemeClr val="tx1"/>
              </a:solidFill>
            </a:rPr>
            <a:t>Yapılan faaliyetlerin işlevsel olması ve hedef kitlenin problemlerinin çözümünde yardımcı olmasının hedeflenmesi esastır.</a:t>
          </a:r>
        </a:p>
      </dsp:txBody>
      <dsp:txXfrm>
        <a:off x="3547850" y="597977"/>
        <a:ext cx="1402260" cy="1647164"/>
      </dsp:txXfrm>
    </dsp:sp>
    <dsp:sp modelId="{2C9BA6D1-5E62-4047-B18B-78C4666DB7BA}">
      <dsp:nvSpPr>
        <dsp:cNvPr id="0" name=""/>
        <dsp:cNvSpPr/>
      </dsp:nvSpPr>
      <dsp:spPr>
        <a:xfrm rot="5178631">
          <a:off x="5604001" y="1099321"/>
          <a:ext cx="663050" cy="426972"/>
        </a:xfrm>
        <a:prstGeom prst="triangle">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040B1AA-B144-4987-8CE2-0EF51976E5C5}">
      <dsp:nvSpPr>
        <dsp:cNvPr id="0" name=""/>
        <dsp:cNvSpPr/>
      </dsp:nvSpPr>
      <dsp:spPr>
        <a:xfrm>
          <a:off x="6603372" y="509429"/>
          <a:ext cx="2037428" cy="1389247"/>
        </a:xfrm>
        <a:prstGeom prst="ellipse">
          <a:avLst/>
        </a:prstGeom>
        <a:solidFill>
          <a:schemeClr val="accent4">
            <a:lumMod val="20000"/>
            <a:lumOff val="8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rtl="0">
            <a:lnSpc>
              <a:spcPct val="90000"/>
            </a:lnSpc>
            <a:spcBef>
              <a:spcPct val="0"/>
            </a:spcBef>
            <a:spcAft>
              <a:spcPct val="35000"/>
            </a:spcAft>
            <a:buNone/>
          </a:pPr>
          <a:r>
            <a:rPr lang="tr-TR" sz="1600" kern="1200" dirty="0">
              <a:solidFill>
                <a:schemeClr val="tx1"/>
              </a:solidFill>
            </a:rPr>
            <a:t>Örgün eğitim gibi tamamen resmi ve kurumlaşmış değildir.</a:t>
          </a:r>
        </a:p>
      </dsp:txBody>
      <dsp:txXfrm>
        <a:off x="6901746" y="712880"/>
        <a:ext cx="1440680" cy="982345"/>
      </dsp:txXfrm>
    </dsp:sp>
    <dsp:sp modelId="{E1C2A75A-8F62-4BB1-A2D5-9AC277013BDA}">
      <dsp:nvSpPr>
        <dsp:cNvPr id="0" name=""/>
        <dsp:cNvSpPr/>
      </dsp:nvSpPr>
      <dsp:spPr>
        <a:xfrm rot="10912360">
          <a:off x="7250292" y="2222195"/>
          <a:ext cx="663050" cy="426972"/>
        </a:xfrm>
        <a:prstGeom prst="triangle">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DFFB7B1-F3AB-4B31-A9F3-19143D1B5B21}">
      <dsp:nvSpPr>
        <dsp:cNvPr id="0" name=""/>
        <dsp:cNvSpPr/>
      </dsp:nvSpPr>
      <dsp:spPr>
        <a:xfrm>
          <a:off x="6586876" y="2948197"/>
          <a:ext cx="1894429" cy="1894429"/>
        </a:xfrm>
        <a:prstGeom prst="ellipse">
          <a:avLst/>
        </a:prstGeom>
        <a:solidFill>
          <a:schemeClr val="accent4">
            <a:lumMod val="20000"/>
            <a:lumOff val="8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rtl="0">
            <a:lnSpc>
              <a:spcPct val="90000"/>
            </a:lnSpc>
            <a:spcBef>
              <a:spcPct val="0"/>
            </a:spcBef>
            <a:spcAft>
              <a:spcPct val="35000"/>
            </a:spcAft>
            <a:buNone/>
          </a:pPr>
          <a:r>
            <a:rPr lang="tr-TR" sz="1200" kern="1200" dirty="0">
              <a:solidFill>
                <a:schemeClr val="tx1"/>
              </a:solidFill>
            </a:rPr>
            <a:t>Daha çok yetişkinlere yönelik olmakla beraber, toplumun bütün kesimlerine yönelik isteğe bağlı olarak verilmektedir</a:t>
          </a:r>
          <a:r>
            <a:rPr lang="tr-TR" sz="1100" kern="1200" dirty="0">
              <a:solidFill>
                <a:schemeClr val="tx1"/>
              </a:solidFill>
            </a:rPr>
            <a:t>.</a:t>
          </a:r>
        </a:p>
      </dsp:txBody>
      <dsp:txXfrm>
        <a:off x="6864309" y="3225630"/>
        <a:ext cx="1339563" cy="133956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75AD1F-BADA-4063-929E-BFBB06D6C728}">
      <dsp:nvSpPr>
        <dsp:cNvPr id="0" name=""/>
        <dsp:cNvSpPr/>
      </dsp:nvSpPr>
      <dsp:spPr>
        <a:xfrm>
          <a:off x="0" y="0"/>
          <a:ext cx="7681664" cy="0"/>
        </a:xfrm>
        <a:prstGeom prst="line">
          <a:avLst/>
        </a:prstGeom>
        <a:gradFill rotWithShape="0">
          <a:gsLst>
            <a:gs pos="0">
              <a:schemeClr val="accent1">
                <a:hueOff val="0"/>
                <a:satOff val="0"/>
                <a:lumOff val="0"/>
                <a:alphaOff val="0"/>
                <a:tint val="94000"/>
                <a:satMod val="180000"/>
                <a:lumMod val="98000"/>
              </a:schemeClr>
            </a:gs>
            <a:gs pos="100000">
              <a:schemeClr val="accent1">
                <a:hueOff val="0"/>
                <a:satOff val="0"/>
                <a:lumOff val="0"/>
                <a:alphaOff val="0"/>
                <a:satMod val="130000"/>
              </a:schemeClr>
            </a:gs>
          </a:gsLst>
          <a:lin ang="5160000" scaled="0"/>
        </a:gradFill>
        <a:ln w="12700" cap="flat" cmpd="sng" algn="ctr">
          <a:solidFill>
            <a:schemeClr val="accent1">
              <a:hueOff val="0"/>
              <a:satOff val="0"/>
              <a:lumOff val="0"/>
              <a:alphaOff val="0"/>
            </a:schemeClr>
          </a:solidFill>
          <a:prstDash val="solid"/>
        </a:ln>
        <a:effectLst>
          <a:outerShdw blurRad="50800" dist="25400" dir="5400000" rotWithShape="0">
            <a:srgbClr val="000000">
              <a:alpha val="46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CC8F76D9-1A2C-430C-98DD-D06AFCD7C4DA}">
      <dsp:nvSpPr>
        <dsp:cNvPr id="0" name=""/>
        <dsp:cNvSpPr/>
      </dsp:nvSpPr>
      <dsp:spPr>
        <a:xfrm>
          <a:off x="0" y="0"/>
          <a:ext cx="7681664" cy="13550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rtl="0">
            <a:lnSpc>
              <a:spcPct val="90000"/>
            </a:lnSpc>
            <a:spcBef>
              <a:spcPct val="0"/>
            </a:spcBef>
            <a:spcAft>
              <a:spcPct val="35000"/>
            </a:spcAft>
            <a:buNone/>
          </a:pPr>
          <a:endParaRPr lang="tr-TR" sz="1700" kern="1200" dirty="0"/>
        </a:p>
        <a:p>
          <a:pPr marL="0" lvl="0" indent="0" algn="l" defTabSz="755650" rtl="0">
            <a:lnSpc>
              <a:spcPct val="90000"/>
            </a:lnSpc>
            <a:spcBef>
              <a:spcPct val="0"/>
            </a:spcBef>
            <a:spcAft>
              <a:spcPct val="35000"/>
            </a:spcAft>
            <a:buNone/>
          </a:pPr>
          <a:r>
            <a:rPr lang="tr-TR" sz="1700" kern="1200" dirty="0"/>
            <a:t>Yaygın din eğitimi, ilk insanla beraber başlar.</a:t>
          </a:r>
        </a:p>
      </dsp:txBody>
      <dsp:txXfrm>
        <a:off x="0" y="0"/>
        <a:ext cx="7681664" cy="1355018"/>
      </dsp:txXfrm>
    </dsp:sp>
    <dsp:sp modelId="{3A306125-FFD7-45E4-9314-D7F69A955FB5}">
      <dsp:nvSpPr>
        <dsp:cNvPr id="0" name=""/>
        <dsp:cNvSpPr/>
      </dsp:nvSpPr>
      <dsp:spPr>
        <a:xfrm>
          <a:off x="0" y="1355018"/>
          <a:ext cx="7681664" cy="0"/>
        </a:xfrm>
        <a:prstGeom prst="line">
          <a:avLst/>
        </a:prstGeom>
        <a:gradFill rotWithShape="0">
          <a:gsLst>
            <a:gs pos="0">
              <a:schemeClr val="accent1">
                <a:hueOff val="0"/>
                <a:satOff val="0"/>
                <a:lumOff val="0"/>
                <a:alphaOff val="0"/>
                <a:tint val="94000"/>
                <a:satMod val="180000"/>
                <a:lumMod val="98000"/>
              </a:schemeClr>
            </a:gs>
            <a:gs pos="100000">
              <a:schemeClr val="accent1">
                <a:hueOff val="0"/>
                <a:satOff val="0"/>
                <a:lumOff val="0"/>
                <a:alphaOff val="0"/>
                <a:satMod val="130000"/>
              </a:schemeClr>
            </a:gs>
          </a:gsLst>
          <a:lin ang="5160000" scaled="0"/>
        </a:gradFill>
        <a:ln w="12700" cap="flat" cmpd="sng" algn="ctr">
          <a:solidFill>
            <a:schemeClr val="accent1">
              <a:hueOff val="0"/>
              <a:satOff val="0"/>
              <a:lumOff val="0"/>
              <a:alphaOff val="0"/>
            </a:schemeClr>
          </a:solidFill>
          <a:prstDash val="solid"/>
        </a:ln>
        <a:effectLst>
          <a:outerShdw blurRad="50800" dist="25400" dir="5400000" rotWithShape="0">
            <a:srgbClr val="000000">
              <a:alpha val="46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A6B728F2-442A-4827-B95F-915AF1AFE113}">
      <dsp:nvSpPr>
        <dsp:cNvPr id="0" name=""/>
        <dsp:cNvSpPr/>
      </dsp:nvSpPr>
      <dsp:spPr>
        <a:xfrm>
          <a:off x="0" y="1355018"/>
          <a:ext cx="7681664" cy="13550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rtl="0">
            <a:lnSpc>
              <a:spcPct val="90000"/>
            </a:lnSpc>
            <a:spcBef>
              <a:spcPct val="0"/>
            </a:spcBef>
            <a:spcAft>
              <a:spcPct val="35000"/>
            </a:spcAft>
            <a:buNone/>
          </a:pPr>
          <a:r>
            <a:rPr lang="tr-TR" sz="1600" b="1" kern="1200" dirty="0"/>
            <a:t>İslam’ın başlangıcında</a:t>
          </a:r>
          <a:r>
            <a:rPr lang="tr-TR" sz="1600" kern="1200" dirty="0"/>
            <a:t>, evlerde sohbetler, </a:t>
          </a:r>
          <a:r>
            <a:rPr lang="tr-TR" sz="1600" kern="1200" dirty="0" err="1"/>
            <a:t>Suffa</a:t>
          </a:r>
          <a:r>
            <a:rPr lang="tr-TR" sz="1600" kern="1200" dirty="0"/>
            <a:t> ve Mescitte hutbe ve vaazlarla, daha uzakta olan topluluklara mektuplar veya İslam dinini öğretebilecek kişileri göndermek vb. yoluyla yaygın din eğitimi gerçekleştiriliyordu.</a:t>
          </a:r>
        </a:p>
      </dsp:txBody>
      <dsp:txXfrm>
        <a:off x="0" y="1355018"/>
        <a:ext cx="7681664" cy="1355018"/>
      </dsp:txXfrm>
    </dsp:sp>
    <dsp:sp modelId="{C1A058D4-9CDB-460E-BE8B-D6A1B36B5AC2}">
      <dsp:nvSpPr>
        <dsp:cNvPr id="0" name=""/>
        <dsp:cNvSpPr/>
      </dsp:nvSpPr>
      <dsp:spPr>
        <a:xfrm>
          <a:off x="0" y="2710036"/>
          <a:ext cx="7681664" cy="0"/>
        </a:xfrm>
        <a:prstGeom prst="line">
          <a:avLst/>
        </a:prstGeom>
        <a:gradFill rotWithShape="0">
          <a:gsLst>
            <a:gs pos="0">
              <a:schemeClr val="accent1">
                <a:hueOff val="0"/>
                <a:satOff val="0"/>
                <a:lumOff val="0"/>
                <a:alphaOff val="0"/>
                <a:tint val="94000"/>
                <a:satMod val="180000"/>
                <a:lumMod val="98000"/>
              </a:schemeClr>
            </a:gs>
            <a:gs pos="100000">
              <a:schemeClr val="accent1">
                <a:hueOff val="0"/>
                <a:satOff val="0"/>
                <a:lumOff val="0"/>
                <a:alphaOff val="0"/>
                <a:satMod val="130000"/>
              </a:schemeClr>
            </a:gs>
          </a:gsLst>
          <a:lin ang="5160000" scaled="0"/>
        </a:gradFill>
        <a:ln w="12700" cap="flat" cmpd="sng" algn="ctr">
          <a:solidFill>
            <a:schemeClr val="accent1">
              <a:hueOff val="0"/>
              <a:satOff val="0"/>
              <a:lumOff val="0"/>
              <a:alphaOff val="0"/>
            </a:schemeClr>
          </a:solidFill>
          <a:prstDash val="solid"/>
        </a:ln>
        <a:effectLst>
          <a:outerShdw blurRad="50800" dist="25400" dir="5400000" rotWithShape="0">
            <a:srgbClr val="000000">
              <a:alpha val="46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8DCCC1C9-7A28-44E7-8FA6-AA8CEC3D6147}">
      <dsp:nvSpPr>
        <dsp:cNvPr id="0" name=""/>
        <dsp:cNvSpPr/>
      </dsp:nvSpPr>
      <dsp:spPr>
        <a:xfrm>
          <a:off x="0" y="2710036"/>
          <a:ext cx="7681664" cy="13550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rtl="0">
            <a:lnSpc>
              <a:spcPct val="90000"/>
            </a:lnSpc>
            <a:spcBef>
              <a:spcPct val="0"/>
            </a:spcBef>
            <a:spcAft>
              <a:spcPct val="35000"/>
            </a:spcAft>
            <a:buNone/>
          </a:pPr>
          <a:r>
            <a:rPr lang="tr-TR" sz="1700" b="1" kern="1200" dirty="0"/>
            <a:t>Halifeler ve onlardan sonraki dönemlerde</a:t>
          </a:r>
          <a:r>
            <a:rPr lang="tr-TR" sz="1700" kern="1200" dirty="0"/>
            <a:t>, yaygın din eğitiminin kapsamı genişlemiştir. Cami ve mescitler yoluyla gerçekleştirilen hutbe ve vaazların yanı sıra özellikle sarayda, kitapçı dükkânlarında, bilginlerin evlerinde, ilim ve edep meclislerinde yaygın din eğitimi faaliyetleri devam ettirilmiştir.</a:t>
          </a:r>
        </a:p>
      </dsp:txBody>
      <dsp:txXfrm>
        <a:off x="0" y="2710036"/>
        <a:ext cx="7681664" cy="1355018"/>
      </dsp:txXfrm>
    </dsp:sp>
    <dsp:sp modelId="{A0EF0C3E-D9F7-4475-A147-4A42AB5D29F4}">
      <dsp:nvSpPr>
        <dsp:cNvPr id="0" name=""/>
        <dsp:cNvSpPr/>
      </dsp:nvSpPr>
      <dsp:spPr>
        <a:xfrm>
          <a:off x="0" y="4065054"/>
          <a:ext cx="7681664" cy="0"/>
        </a:xfrm>
        <a:prstGeom prst="line">
          <a:avLst/>
        </a:prstGeom>
        <a:gradFill rotWithShape="0">
          <a:gsLst>
            <a:gs pos="0">
              <a:schemeClr val="accent1">
                <a:hueOff val="0"/>
                <a:satOff val="0"/>
                <a:lumOff val="0"/>
                <a:alphaOff val="0"/>
                <a:tint val="94000"/>
                <a:satMod val="180000"/>
                <a:lumMod val="98000"/>
              </a:schemeClr>
            </a:gs>
            <a:gs pos="100000">
              <a:schemeClr val="accent1">
                <a:hueOff val="0"/>
                <a:satOff val="0"/>
                <a:lumOff val="0"/>
                <a:alphaOff val="0"/>
                <a:satMod val="130000"/>
              </a:schemeClr>
            </a:gs>
          </a:gsLst>
          <a:lin ang="5160000" scaled="0"/>
        </a:gradFill>
        <a:ln w="12700" cap="flat" cmpd="sng" algn="ctr">
          <a:solidFill>
            <a:schemeClr val="accent1">
              <a:hueOff val="0"/>
              <a:satOff val="0"/>
              <a:lumOff val="0"/>
              <a:alphaOff val="0"/>
            </a:schemeClr>
          </a:solidFill>
          <a:prstDash val="solid"/>
        </a:ln>
        <a:effectLst>
          <a:outerShdw blurRad="50800" dist="25400" dir="5400000" rotWithShape="0">
            <a:srgbClr val="000000">
              <a:alpha val="46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2CEFC5F2-2765-4F63-BB80-F25EE3DEB0A6}">
      <dsp:nvSpPr>
        <dsp:cNvPr id="0" name=""/>
        <dsp:cNvSpPr/>
      </dsp:nvSpPr>
      <dsp:spPr>
        <a:xfrm>
          <a:off x="0" y="4065054"/>
          <a:ext cx="7681664" cy="13550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rtl="0">
            <a:lnSpc>
              <a:spcPct val="90000"/>
            </a:lnSpc>
            <a:spcBef>
              <a:spcPct val="0"/>
            </a:spcBef>
            <a:spcAft>
              <a:spcPct val="35000"/>
            </a:spcAft>
            <a:buNone/>
          </a:pPr>
          <a:r>
            <a:rPr lang="tr-TR" sz="1700" b="1" kern="1200"/>
            <a:t>Selçuklu ve Osmanlı </a:t>
          </a:r>
          <a:r>
            <a:rPr lang="tr-TR" sz="1700" kern="1200"/>
            <a:t>dönemlerinde yine cami ve mescitler işlevine devam etmiştir. Bu dönemlerde yaygın din eğitimi veren kurumların ortaya çıkışıyla/kurumsallaşmasıyla birlikte daha sistemli bir eğitim süreci yürütülmüştür.</a:t>
          </a:r>
        </a:p>
      </dsp:txBody>
      <dsp:txXfrm>
        <a:off x="0" y="4065054"/>
        <a:ext cx="7681664" cy="135501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687A33-3171-470D-9F9E-EB585D772399}">
      <dsp:nvSpPr>
        <dsp:cNvPr id="0" name=""/>
        <dsp:cNvSpPr/>
      </dsp:nvSpPr>
      <dsp:spPr>
        <a:xfrm>
          <a:off x="2478561" y="2224"/>
          <a:ext cx="2788381" cy="308634"/>
        </a:xfrm>
        <a:prstGeom prst="roundRect">
          <a:avLst/>
        </a:prstGeom>
        <a:solidFill>
          <a:schemeClr val="lt1">
            <a:hueOff val="0"/>
            <a:satOff val="0"/>
            <a:lumOff val="0"/>
            <a:alphaOff val="0"/>
          </a:schemeClr>
        </a:solidFill>
        <a:ln w="1905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rtl="0">
            <a:lnSpc>
              <a:spcPct val="90000"/>
            </a:lnSpc>
            <a:spcBef>
              <a:spcPct val="0"/>
            </a:spcBef>
            <a:spcAft>
              <a:spcPct val="35000"/>
            </a:spcAft>
            <a:buNone/>
          </a:pPr>
          <a:r>
            <a:rPr lang="tr-TR" sz="1200" i="1" kern="1200"/>
            <a:t>Tekke, Zâviye ve Dergâhlar</a:t>
          </a:r>
          <a:endParaRPr lang="tr-TR" sz="1200" kern="1200"/>
        </a:p>
      </dsp:txBody>
      <dsp:txXfrm>
        <a:off x="2493627" y="17290"/>
        <a:ext cx="2758249" cy="278502"/>
      </dsp:txXfrm>
    </dsp:sp>
    <dsp:sp modelId="{27C5963A-0321-428A-96B3-E3A9EBFE370E}">
      <dsp:nvSpPr>
        <dsp:cNvPr id="0" name=""/>
        <dsp:cNvSpPr/>
      </dsp:nvSpPr>
      <dsp:spPr>
        <a:xfrm>
          <a:off x="2478561" y="326291"/>
          <a:ext cx="2788381" cy="308634"/>
        </a:xfrm>
        <a:prstGeom prst="roundRect">
          <a:avLst/>
        </a:prstGeom>
        <a:solidFill>
          <a:schemeClr val="lt1">
            <a:hueOff val="0"/>
            <a:satOff val="0"/>
            <a:lumOff val="0"/>
            <a:alphaOff val="0"/>
          </a:schemeClr>
        </a:solidFill>
        <a:ln w="1905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rtl="0">
            <a:lnSpc>
              <a:spcPct val="90000"/>
            </a:lnSpc>
            <a:spcBef>
              <a:spcPct val="0"/>
            </a:spcBef>
            <a:spcAft>
              <a:spcPct val="35000"/>
            </a:spcAft>
            <a:buNone/>
          </a:pPr>
          <a:r>
            <a:rPr lang="tr-TR" sz="1200" i="1" kern="1200"/>
            <a:t>Vakıflar</a:t>
          </a:r>
          <a:endParaRPr lang="tr-TR" sz="1200" kern="1200"/>
        </a:p>
      </dsp:txBody>
      <dsp:txXfrm>
        <a:off x="2493627" y="341357"/>
        <a:ext cx="2758249" cy="278502"/>
      </dsp:txXfrm>
    </dsp:sp>
    <dsp:sp modelId="{034E485D-D469-4FE2-AD0D-1122B8C1C994}">
      <dsp:nvSpPr>
        <dsp:cNvPr id="0" name=""/>
        <dsp:cNvSpPr/>
      </dsp:nvSpPr>
      <dsp:spPr>
        <a:xfrm>
          <a:off x="2478561" y="650357"/>
          <a:ext cx="2788381" cy="308634"/>
        </a:xfrm>
        <a:prstGeom prst="roundRect">
          <a:avLst/>
        </a:prstGeom>
        <a:solidFill>
          <a:schemeClr val="lt1">
            <a:hueOff val="0"/>
            <a:satOff val="0"/>
            <a:lumOff val="0"/>
            <a:alphaOff val="0"/>
          </a:schemeClr>
        </a:solidFill>
        <a:ln w="1905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rtl="0">
            <a:lnSpc>
              <a:spcPct val="90000"/>
            </a:lnSpc>
            <a:spcBef>
              <a:spcPct val="0"/>
            </a:spcBef>
            <a:spcAft>
              <a:spcPct val="35000"/>
            </a:spcAft>
            <a:buNone/>
          </a:pPr>
          <a:r>
            <a:rPr lang="tr-TR" sz="1200" i="1" kern="1200"/>
            <a:t>Ahilik</a:t>
          </a:r>
          <a:endParaRPr lang="tr-TR" sz="1200" kern="1200"/>
        </a:p>
      </dsp:txBody>
      <dsp:txXfrm>
        <a:off x="2493627" y="665423"/>
        <a:ext cx="2758249" cy="278502"/>
      </dsp:txXfrm>
    </dsp:sp>
    <dsp:sp modelId="{48415858-CCC9-4400-B50A-3B1305AD92CC}">
      <dsp:nvSpPr>
        <dsp:cNvPr id="0" name=""/>
        <dsp:cNvSpPr/>
      </dsp:nvSpPr>
      <dsp:spPr>
        <a:xfrm>
          <a:off x="2478561" y="974424"/>
          <a:ext cx="2788381" cy="308634"/>
        </a:xfrm>
        <a:prstGeom prst="roundRect">
          <a:avLst/>
        </a:prstGeom>
        <a:solidFill>
          <a:schemeClr val="lt1">
            <a:hueOff val="0"/>
            <a:satOff val="0"/>
            <a:lumOff val="0"/>
            <a:alphaOff val="0"/>
          </a:schemeClr>
        </a:solidFill>
        <a:ln w="1905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rtl="0">
            <a:lnSpc>
              <a:spcPct val="90000"/>
            </a:lnSpc>
            <a:spcBef>
              <a:spcPct val="0"/>
            </a:spcBef>
            <a:spcAft>
              <a:spcPct val="35000"/>
            </a:spcAft>
            <a:buNone/>
          </a:pPr>
          <a:r>
            <a:rPr lang="tr-TR" sz="1200" i="1" kern="1200"/>
            <a:t>Yaran sohbetleri ve sıra geceleri</a:t>
          </a:r>
          <a:endParaRPr lang="tr-TR" sz="1200" kern="1200"/>
        </a:p>
      </dsp:txBody>
      <dsp:txXfrm>
        <a:off x="2493627" y="989490"/>
        <a:ext cx="2758249" cy="278502"/>
      </dsp:txXfrm>
    </dsp:sp>
    <dsp:sp modelId="{5978152A-B6F2-4D6E-810A-8C206F71D686}">
      <dsp:nvSpPr>
        <dsp:cNvPr id="0" name=""/>
        <dsp:cNvSpPr/>
      </dsp:nvSpPr>
      <dsp:spPr>
        <a:xfrm>
          <a:off x="2478561" y="1298490"/>
          <a:ext cx="2788381" cy="308634"/>
        </a:xfrm>
        <a:prstGeom prst="roundRect">
          <a:avLst/>
        </a:prstGeom>
        <a:solidFill>
          <a:schemeClr val="lt1">
            <a:hueOff val="0"/>
            <a:satOff val="0"/>
            <a:lumOff val="0"/>
            <a:alphaOff val="0"/>
          </a:schemeClr>
        </a:solidFill>
        <a:ln w="1905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rtl="0">
            <a:lnSpc>
              <a:spcPct val="90000"/>
            </a:lnSpc>
            <a:spcBef>
              <a:spcPct val="0"/>
            </a:spcBef>
            <a:spcAft>
              <a:spcPct val="35000"/>
            </a:spcAft>
            <a:buNone/>
          </a:pPr>
          <a:r>
            <a:rPr lang="tr-TR" sz="1200" i="1" kern="1200"/>
            <a:t>Kütüphaneler</a:t>
          </a:r>
          <a:endParaRPr lang="tr-TR" sz="1200" kern="1200"/>
        </a:p>
      </dsp:txBody>
      <dsp:txXfrm>
        <a:off x="2493627" y="1313556"/>
        <a:ext cx="2758249" cy="278502"/>
      </dsp:txXfrm>
    </dsp:sp>
    <dsp:sp modelId="{42147CB9-26AE-4138-AF6E-04CCE651D3FB}">
      <dsp:nvSpPr>
        <dsp:cNvPr id="0" name=""/>
        <dsp:cNvSpPr/>
      </dsp:nvSpPr>
      <dsp:spPr>
        <a:xfrm>
          <a:off x="2478561" y="1622556"/>
          <a:ext cx="2788381" cy="308634"/>
        </a:xfrm>
        <a:prstGeom prst="roundRect">
          <a:avLst/>
        </a:prstGeom>
        <a:solidFill>
          <a:schemeClr val="lt1">
            <a:hueOff val="0"/>
            <a:satOff val="0"/>
            <a:lumOff val="0"/>
            <a:alphaOff val="0"/>
          </a:schemeClr>
        </a:solidFill>
        <a:ln w="1905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rtl="0">
            <a:lnSpc>
              <a:spcPct val="90000"/>
            </a:lnSpc>
            <a:spcBef>
              <a:spcPct val="0"/>
            </a:spcBef>
            <a:spcAft>
              <a:spcPct val="35000"/>
            </a:spcAft>
            <a:buNone/>
          </a:pPr>
          <a:r>
            <a:rPr lang="tr-TR" sz="1200" i="1" kern="1200"/>
            <a:t>Sahhaflar ve kitapçılar</a:t>
          </a:r>
          <a:endParaRPr lang="tr-TR" sz="1200" kern="1200"/>
        </a:p>
      </dsp:txBody>
      <dsp:txXfrm>
        <a:off x="2493627" y="1637622"/>
        <a:ext cx="2758249" cy="278502"/>
      </dsp:txXfrm>
    </dsp:sp>
    <dsp:sp modelId="{E4DE5715-E9C1-4AF1-978E-00EAC7064EE7}">
      <dsp:nvSpPr>
        <dsp:cNvPr id="0" name=""/>
        <dsp:cNvSpPr/>
      </dsp:nvSpPr>
      <dsp:spPr>
        <a:xfrm>
          <a:off x="2478561" y="1946623"/>
          <a:ext cx="2788381" cy="308634"/>
        </a:xfrm>
        <a:prstGeom prst="roundRect">
          <a:avLst/>
        </a:prstGeom>
        <a:solidFill>
          <a:schemeClr val="lt1">
            <a:hueOff val="0"/>
            <a:satOff val="0"/>
            <a:lumOff val="0"/>
            <a:alphaOff val="0"/>
          </a:schemeClr>
        </a:solidFill>
        <a:ln w="1905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rtl="0">
            <a:lnSpc>
              <a:spcPct val="90000"/>
            </a:lnSpc>
            <a:spcBef>
              <a:spcPct val="0"/>
            </a:spcBef>
            <a:spcAft>
              <a:spcPct val="35000"/>
            </a:spcAft>
            <a:buNone/>
          </a:pPr>
          <a:r>
            <a:rPr lang="tr-TR" sz="1200" i="1" kern="1200"/>
            <a:t>Devlet adamları ve zenginlerin konakları</a:t>
          </a:r>
          <a:endParaRPr lang="tr-TR" sz="1200" kern="1200"/>
        </a:p>
      </dsp:txBody>
      <dsp:txXfrm>
        <a:off x="2493627" y="1961689"/>
        <a:ext cx="2758249" cy="278502"/>
      </dsp:txXfrm>
    </dsp:sp>
    <dsp:sp modelId="{54639C47-9EF6-4590-B536-BB46F48B5500}">
      <dsp:nvSpPr>
        <dsp:cNvPr id="0" name=""/>
        <dsp:cNvSpPr/>
      </dsp:nvSpPr>
      <dsp:spPr>
        <a:xfrm>
          <a:off x="2478561" y="2270689"/>
          <a:ext cx="2788381" cy="308634"/>
        </a:xfrm>
        <a:prstGeom prst="roundRect">
          <a:avLst/>
        </a:prstGeom>
        <a:solidFill>
          <a:schemeClr val="lt1">
            <a:hueOff val="0"/>
            <a:satOff val="0"/>
            <a:lumOff val="0"/>
            <a:alphaOff val="0"/>
          </a:schemeClr>
        </a:solidFill>
        <a:ln w="1905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rtl="0">
            <a:lnSpc>
              <a:spcPct val="90000"/>
            </a:lnSpc>
            <a:spcBef>
              <a:spcPct val="0"/>
            </a:spcBef>
            <a:spcAft>
              <a:spcPct val="35000"/>
            </a:spcAft>
            <a:buNone/>
          </a:pPr>
          <a:r>
            <a:rPr lang="tr-TR" sz="1200" i="1" kern="1200"/>
            <a:t>Bilginlerin, ediplerin evleri</a:t>
          </a:r>
          <a:endParaRPr lang="tr-TR" sz="1200" kern="1200"/>
        </a:p>
      </dsp:txBody>
      <dsp:txXfrm>
        <a:off x="2493627" y="2285755"/>
        <a:ext cx="2758249" cy="278502"/>
      </dsp:txXfrm>
    </dsp:sp>
    <dsp:sp modelId="{F7EC446A-F8E4-4830-B229-054446C0813F}">
      <dsp:nvSpPr>
        <dsp:cNvPr id="0" name=""/>
        <dsp:cNvSpPr/>
      </dsp:nvSpPr>
      <dsp:spPr>
        <a:xfrm>
          <a:off x="2478561" y="2594756"/>
          <a:ext cx="2788381" cy="308634"/>
        </a:xfrm>
        <a:prstGeom prst="roundRect">
          <a:avLst/>
        </a:prstGeom>
        <a:solidFill>
          <a:schemeClr val="lt1">
            <a:hueOff val="0"/>
            <a:satOff val="0"/>
            <a:lumOff val="0"/>
            <a:alphaOff val="0"/>
          </a:schemeClr>
        </a:solidFill>
        <a:ln w="1905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rtl="0">
            <a:lnSpc>
              <a:spcPct val="90000"/>
            </a:lnSpc>
            <a:spcBef>
              <a:spcPct val="0"/>
            </a:spcBef>
            <a:spcAft>
              <a:spcPct val="35000"/>
            </a:spcAft>
            <a:buNone/>
          </a:pPr>
          <a:r>
            <a:rPr lang="tr-TR" sz="1200" i="1" kern="1200"/>
            <a:t>Cer ve İrşâd Heyetleri</a:t>
          </a:r>
          <a:endParaRPr lang="tr-TR" sz="1200" kern="1200"/>
        </a:p>
      </dsp:txBody>
      <dsp:txXfrm>
        <a:off x="2493627" y="2609822"/>
        <a:ext cx="2758249" cy="278502"/>
      </dsp:txXfrm>
    </dsp:sp>
    <dsp:sp modelId="{9FD91889-7624-40F6-B28F-8DEE79EF5300}">
      <dsp:nvSpPr>
        <dsp:cNvPr id="0" name=""/>
        <dsp:cNvSpPr/>
      </dsp:nvSpPr>
      <dsp:spPr>
        <a:xfrm>
          <a:off x="2478561" y="2918822"/>
          <a:ext cx="2788381" cy="308634"/>
        </a:xfrm>
        <a:prstGeom prst="roundRect">
          <a:avLst/>
        </a:prstGeom>
        <a:solidFill>
          <a:schemeClr val="lt1">
            <a:hueOff val="0"/>
            <a:satOff val="0"/>
            <a:lumOff val="0"/>
            <a:alphaOff val="0"/>
          </a:schemeClr>
        </a:solidFill>
        <a:ln w="1905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rtl="0">
            <a:lnSpc>
              <a:spcPct val="90000"/>
            </a:lnSpc>
            <a:spcBef>
              <a:spcPct val="0"/>
            </a:spcBef>
            <a:spcAft>
              <a:spcPct val="35000"/>
            </a:spcAft>
            <a:buNone/>
          </a:pPr>
          <a:r>
            <a:rPr lang="tr-TR" sz="1200" i="1" kern="1200"/>
            <a:t>Kahvehaneler</a:t>
          </a:r>
          <a:endParaRPr lang="tr-TR" sz="1200" kern="1200"/>
        </a:p>
      </dsp:txBody>
      <dsp:txXfrm>
        <a:off x="2493627" y="2933888"/>
        <a:ext cx="2758249" cy="278502"/>
      </dsp:txXfrm>
    </dsp:sp>
    <dsp:sp modelId="{DBE83BF0-88F4-41AE-B98D-FE39291EFD9E}">
      <dsp:nvSpPr>
        <dsp:cNvPr id="0" name=""/>
        <dsp:cNvSpPr/>
      </dsp:nvSpPr>
      <dsp:spPr>
        <a:xfrm>
          <a:off x="2478561" y="3242889"/>
          <a:ext cx="2788381" cy="308634"/>
        </a:xfrm>
        <a:prstGeom prst="roundRect">
          <a:avLst/>
        </a:prstGeom>
        <a:solidFill>
          <a:schemeClr val="lt1">
            <a:hueOff val="0"/>
            <a:satOff val="0"/>
            <a:lumOff val="0"/>
            <a:alphaOff val="0"/>
          </a:schemeClr>
        </a:solidFill>
        <a:ln w="1905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rtl="0">
            <a:lnSpc>
              <a:spcPct val="90000"/>
            </a:lnSpc>
            <a:spcBef>
              <a:spcPct val="0"/>
            </a:spcBef>
            <a:spcAft>
              <a:spcPct val="35000"/>
            </a:spcAft>
            <a:buNone/>
          </a:pPr>
          <a:r>
            <a:rPr lang="tr-TR" sz="1200" i="1" kern="1200"/>
            <a:t>Orta oyunu ve Karagöz</a:t>
          </a:r>
          <a:endParaRPr lang="tr-TR" sz="1200" kern="1200"/>
        </a:p>
      </dsp:txBody>
      <dsp:txXfrm>
        <a:off x="2493627" y="3257955"/>
        <a:ext cx="2758249" cy="278502"/>
      </dsp:txXfrm>
    </dsp:sp>
    <dsp:sp modelId="{C6865CF8-D2BC-4D74-8037-2B267EF4AE91}">
      <dsp:nvSpPr>
        <dsp:cNvPr id="0" name=""/>
        <dsp:cNvSpPr/>
      </dsp:nvSpPr>
      <dsp:spPr>
        <a:xfrm>
          <a:off x="2478561" y="3566955"/>
          <a:ext cx="2788381" cy="308634"/>
        </a:xfrm>
        <a:prstGeom prst="roundRect">
          <a:avLst/>
        </a:prstGeom>
        <a:solidFill>
          <a:schemeClr val="lt1">
            <a:hueOff val="0"/>
            <a:satOff val="0"/>
            <a:lumOff val="0"/>
            <a:alphaOff val="0"/>
          </a:schemeClr>
        </a:solidFill>
        <a:ln w="1905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rtl="0">
            <a:lnSpc>
              <a:spcPct val="90000"/>
            </a:lnSpc>
            <a:spcBef>
              <a:spcPct val="0"/>
            </a:spcBef>
            <a:spcAft>
              <a:spcPct val="35000"/>
            </a:spcAft>
            <a:buNone/>
          </a:pPr>
          <a:r>
            <a:rPr lang="tr-TR" sz="1200" i="1" kern="1200"/>
            <a:t>Ev sohbetleri</a:t>
          </a:r>
          <a:endParaRPr lang="tr-TR" sz="1200" kern="1200"/>
        </a:p>
      </dsp:txBody>
      <dsp:txXfrm>
        <a:off x="2493627" y="3582021"/>
        <a:ext cx="2758249" cy="27850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7ED2A9-A458-48F6-9F6A-38218CBCE214}">
      <dsp:nvSpPr>
        <dsp:cNvPr id="0" name=""/>
        <dsp:cNvSpPr/>
      </dsp:nvSpPr>
      <dsp:spPr>
        <a:xfrm>
          <a:off x="992436" y="207707"/>
          <a:ext cx="2443673" cy="3670107"/>
        </a:xfrm>
        <a:prstGeom prst="roundRect">
          <a:avLst>
            <a:gd name="adj" fmla="val 10000"/>
          </a:avLst>
        </a:prstGeom>
        <a:solidFill>
          <a:schemeClr val="accent3">
            <a:shade val="5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22860" rIns="34290" bIns="22860" numCol="1" spcCol="1270" anchor="ctr" anchorCtr="0">
          <a:noAutofit/>
        </a:bodyPr>
        <a:lstStyle/>
        <a:p>
          <a:pPr marL="0" lvl="0" indent="0" algn="ctr" defTabSz="800100" rtl="0">
            <a:lnSpc>
              <a:spcPct val="90000"/>
            </a:lnSpc>
            <a:spcBef>
              <a:spcPct val="0"/>
            </a:spcBef>
            <a:spcAft>
              <a:spcPct val="35000"/>
            </a:spcAft>
            <a:buNone/>
          </a:pPr>
          <a:r>
            <a:rPr lang="tr-TR" sz="1800" kern="1200" dirty="0">
              <a:solidFill>
                <a:schemeClr val="tx1"/>
              </a:solidFill>
            </a:rPr>
            <a:t>Yaygın din eğitiminin hedef kitlesi çok farklı kabiliyetlere, istidatlara, ihtiyaçlara, farklı özgeçmiş, farklı coğrafi bölge mensubiyetine, farklı öğrenme yeteneklerine, değişik yaş gruplarına sahiptir.</a:t>
          </a:r>
          <a:endParaRPr lang="tr-TR" sz="1800" kern="1200" dirty="0"/>
        </a:p>
      </dsp:txBody>
      <dsp:txXfrm>
        <a:off x="1064009" y="279280"/>
        <a:ext cx="2300527" cy="3526961"/>
      </dsp:txXfrm>
    </dsp:sp>
    <dsp:sp modelId="{7C3678B8-B257-4CC8-A2B1-0B8C415C769C}">
      <dsp:nvSpPr>
        <dsp:cNvPr id="0" name=""/>
        <dsp:cNvSpPr/>
      </dsp:nvSpPr>
      <dsp:spPr>
        <a:xfrm>
          <a:off x="4047024" y="1585"/>
          <a:ext cx="1291547" cy="645773"/>
        </a:xfrm>
        <a:prstGeom prst="roundRect">
          <a:avLst>
            <a:gd name="adj" fmla="val 10000"/>
          </a:avLst>
        </a:prstGeom>
        <a:solidFill>
          <a:schemeClr val="accent3">
            <a:shade val="50000"/>
            <a:hueOff val="-190818"/>
            <a:satOff val="-5692"/>
            <a:lumOff val="42704"/>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22860" rIns="34290" bIns="22860" numCol="1" spcCol="1270" anchor="ctr" anchorCtr="0">
          <a:noAutofit/>
        </a:bodyPr>
        <a:lstStyle/>
        <a:p>
          <a:pPr marL="0" lvl="0" indent="0" algn="ctr" defTabSz="800100" rtl="0">
            <a:lnSpc>
              <a:spcPct val="90000"/>
            </a:lnSpc>
            <a:spcBef>
              <a:spcPct val="0"/>
            </a:spcBef>
            <a:spcAft>
              <a:spcPct val="35000"/>
            </a:spcAft>
            <a:buNone/>
          </a:pPr>
          <a:r>
            <a:rPr lang="tr-TR" sz="1800" kern="1200" dirty="0">
              <a:solidFill>
                <a:schemeClr val="tx1"/>
              </a:solidFill>
            </a:rPr>
            <a:t>Hedef kitle:</a:t>
          </a:r>
        </a:p>
      </dsp:txBody>
      <dsp:txXfrm>
        <a:off x="4065938" y="20499"/>
        <a:ext cx="1253719" cy="607945"/>
      </dsp:txXfrm>
    </dsp:sp>
    <dsp:sp modelId="{BE7A5667-3267-4A2E-AC8E-F57679483B92}">
      <dsp:nvSpPr>
        <dsp:cNvPr id="0" name=""/>
        <dsp:cNvSpPr/>
      </dsp:nvSpPr>
      <dsp:spPr>
        <a:xfrm>
          <a:off x="4176179" y="647359"/>
          <a:ext cx="129154" cy="484330"/>
        </a:xfrm>
        <a:custGeom>
          <a:avLst/>
          <a:gdLst/>
          <a:ahLst/>
          <a:cxnLst/>
          <a:rect l="0" t="0" r="0" b="0"/>
          <a:pathLst>
            <a:path>
              <a:moveTo>
                <a:pt x="0" y="0"/>
              </a:moveTo>
              <a:lnTo>
                <a:pt x="0" y="484330"/>
              </a:lnTo>
              <a:lnTo>
                <a:pt x="129154" y="484330"/>
              </a:lnTo>
            </a:path>
          </a:pathLst>
        </a:custGeom>
        <a:noFill/>
        <a:ln w="19050" cap="flat" cmpd="sng" algn="ctr">
          <a:solidFill>
            <a:schemeClr val="accent3">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FCC5B14-2397-40C9-AA65-CAABF2B8BD26}">
      <dsp:nvSpPr>
        <dsp:cNvPr id="0" name=""/>
        <dsp:cNvSpPr/>
      </dsp:nvSpPr>
      <dsp:spPr>
        <a:xfrm>
          <a:off x="4305334" y="808803"/>
          <a:ext cx="1557988" cy="645773"/>
        </a:xfrm>
        <a:prstGeom prst="roundRect">
          <a:avLst>
            <a:gd name="adj" fmla="val 10000"/>
          </a:avLst>
        </a:prstGeom>
        <a:solidFill>
          <a:schemeClr val="lt1">
            <a:alpha val="90000"/>
            <a:hueOff val="0"/>
            <a:satOff val="0"/>
            <a:lumOff val="0"/>
            <a:alphaOff val="0"/>
          </a:schemeClr>
        </a:solidFill>
        <a:ln w="19050" cap="flat" cmpd="sng" algn="ctr">
          <a:solidFill>
            <a:schemeClr val="accent3">
              <a:shade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rtl="0">
            <a:lnSpc>
              <a:spcPct val="90000"/>
            </a:lnSpc>
            <a:spcBef>
              <a:spcPct val="0"/>
            </a:spcBef>
            <a:spcAft>
              <a:spcPct val="35000"/>
            </a:spcAft>
            <a:buNone/>
          </a:pPr>
          <a:r>
            <a:rPr lang="tr-TR" sz="1200" kern="1200" dirty="0"/>
            <a:t>Okul öncesi yaştaki çocuklar,</a:t>
          </a:r>
        </a:p>
      </dsp:txBody>
      <dsp:txXfrm>
        <a:off x="4324248" y="827717"/>
        <a:ext cx="1520160" cy="607945"/>
      </dsp:txXfrm>
    </dsp:sp>
    <dsp:sp modelId="{982A101A-1E1A-4B8D-ACB7-112966BF02A5}">
      <dsp:nvSpPr>
        <dsp:cNvPr id="0" name=""/>
        <dsp:cNvSpPr/>
      </dsp:nvSpPr>
      <dsp:spPr>
        <a:xfrm>
          <a:off x="4176179" y="647359"/>
          <a:ext cx="129154" cy="1291547"/>
        </a:xfrm>
        <a:custGeom>
          <a:avLst/>
          <a:gdLst/>
          <a:ahLst/>
          <a:cxnLst/>
          <a:rect l="0" t="0" r="0" b="0"/>
          <a:pathLst>
            <a:path>
              <a:moveTo>
                <a:pt x="0" y="0"/>
              </a:moveTo>
              <a:lnTo>
                <a:pt x="0" y="1291547"/>
              </a:lnTo>
              <a:lnTo>
                <a:pt x="129154" y="1291547"/>
              </a:lnTo>
            </a:path>
          </a:pathLst>
        </a:custGeom>
        <a:noFill/>
        <a:ln w="19050" cap="flat" cmpd="sng" algn="ctr">
          <a:solidFill>
            <a:schemeClr val="accent3">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1BD6031-DCC1-43BB-97D7-31F93449569A}">
      <dsp:nvSpPr>
        <dsp:cNvPr id="0" name=""/>
        <dsp:cNvSpPr/>
      </dsp:nvSpPr>
      <dsp:spPr>
        <a:xfrm>
          <a:off x="4305334" y="1616020"/>
          <a:ext cx="1557978" cy="645773"/>
        </a:xfrm>
        <a:prstGeom prst="roundRect">
          <a:avLst>
            <a:gd name="adj" fmla="val 10000"/>
          </a:avLst>
        </a:prstGeom>
        <a:solidFill>
          <a:schemeClr val="lt1">
            <a:alpha val="90000"/>
            <a:hueOff val="0"/>
            <a:satOff val="0"/>
            <a:lumOff val="0"/>
            <a:alphaOff val="0"/>
          </a:schemeClr>
        </a:solidFill>
        <a:ln w="19050" cap="flat" cmpd="sng" algn="ctr">
          <a:solidFill>
            <a:schemeClr val="accent3">
              <a:shade val="50000"/>
              <a:hueOff val="-95409"/>
              <a:satOff val="-2846"/>
              <a:lumOff val="2135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rtl="0">
            <a:lnSpc>
              <a:spcPct val="90000"/>
            </a:lnSpc>
            <a:spcBef>
              <a:spcPct val="0"/>
            </a:spcBef>
            <a:spcAft>
              <a:spcPct val="35000"/>
            </a:spcAft>
            <a:buNone/>
          </a:pPr>
          <a:r>
            <a:rPr lang="tr-TR" sz="1200" kern="1200" dirty="0"/>
            <a:t>Okula devam eden çocuk ve gençler,</a:t>
          </a:r>
        </a:p>
      </dsp:txBody>
      <dsp:txXfrm>
        <a:off x="4324248" y="1634934"/>
        <a:ext cx="1520150" cy="607945"/>
      </dsp:txXfrm>
    </dsp:sp>
    <dsp:sp modelId="{E0E0AC34-BB2D-44AC-8CD6-3CC388A1F5A6}">
      <dsp:nvSpPr>
        <dsp:cNvPr id="0" name=""/>
        <dsp:cNvSpPr/>
      </dsp:nvSpPr>
      <dsp:spPr>
        <a:xfrm>
          <a:off x="4176179" y="647359"/>
          <a:ext cx="129154" cy="2098765"/>
        </a:xfrm>
        <a:custGeom>
          <a:avLst/>
          <a:gdLst/>
          <a:ahLst/>
          <a:cxnLst/>
          <a:rect l="0" t="0" r="0" b="0"/>
          <a:pathLst>
            <a:path>
              <a:moveTo>
                <a:pt x="0" y="0"/>
              </a:moveTo>
              <a:lnTo>
                <a:pt x="0" y="2098765"/>
              </a:lnTo>
              <a:lnTo>
                <a:pt x="129154" y="2098765"/>
              </a:lnTo>
            </a:path>
          </a:pathLst>
        </a:custGeom>
        <a:noFill/>
        <a:ln w="19050" cap="flat" cmpd="sng" algn="ctr">
          <a:solidFill>
            <a:schemeClr val="accent3">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0CB204F-7CEE-4D7E-B191-D9BA29B7AF6E}">
      <dsp:nvSpPr>
        <dsp:cNvPr id="0" name=""/>
        <dsp:cNvSpPr/>
      </dsp:nvSpPr>
      <dsp:spPr>
        <a:xfrm>
          <a:off x="4305334" y="2423237"/>
          <a:ext cx="2159705" cy="645773"/>
        </a:xfrm>
        <a:prstGeom prst="roundRect">
          <a:avLst>
            <a:gd name="adj" fmla="val 10000"/>
          </a:avLst>
        </a:prstGeom>
        <a:solidFill>
          <a:schemeClr val="lt1">
            <a:alpha val="90000"/>
            <a:hueOff val="0"/>
            <a:satOff val="0"/>
            <a:lumOff val="0"/>
            <a:alphaOff val="0"/>
          </a:schemeClr>
        </a:solidFill>
        <a:ln w="19050" cap="flat" cmpd="sng" algn="ctr">
          <a:solidFill>
            <a:schemeClr val="accent3">
              <a:shade val="50000"/>
              <a:hueOff val="-190818"/>
              <a:satOff val="-5692"/>
              <a:lumOff val="4270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marL="0" lvl="0" indent="0" algn="ctr" defTabSz="577850" rtl="0">
            <a:lnSpc>
              <a:spcPct val="90000"/>
            </a:lnSpc>
            <a:spcBef>
              <a:spcPct val="0"/>
            </a:spcBef>
            <a:spcAft>
              <a:spcPct val="35000"/>
            </a:spcAft>
            <a:buNone/>
          </a:pPr>
          <a:r>
            <a:rPr lang="tr-TR" sz="1300" kern="1200" dirty="0"/>
            <a:t>Okula gitmemiş veya okulu tamamlayamamış genç ve yetişkinler,</a:t>
          </a:r>
        </a:p>
      </dsp:txBody>
      <dsp:txXfrm>
        <a:off x="4324248" y="2442151"/>
        <a:ext cx="2121877" cy="607945"/>
      </dsp:txXfrm>
    </dsp:sp>
    <dsp:sp modelId="{B25973A3-1067-49DC-B7FD-0EEC6BB24D88}">
      <dsp:nvSpPr>
        <dsp:cNvPr id="0" name=""/>
        <dsp:cNvSpPr/>
      </dsp:nvSpPr>
      <dsp:spPr>
        <a:xfrm>
          <a:off x="4176179" y="647359"/>
          <a:ext cx="129154" cy="2905982"/>
        </a:xfrm>
        <a:custGeom>
          <a:avLst/>
          <a:gdLst/>
          <a:ahLst/>
          <a:cxnLst/>
          <a:rect l="0" t="0" r="0" b="0"/>
          <a:pathLst>
            <a:path>
              <a:moveTo>
                <a:pt x="0" y="0"/>
              </a:moveTo>
              <a:lnTo>
                <a:pt x="0" y="2905982"/>
              </a:lnTo>
              <a:lnTo>
                <a:pt x="129154" y="2905982"/>
              </a:lnTo>
            </a:path>
          </a:pathLst>
        </a:custGeom>
        <a:noFill/>
        <a:ln w="19050" cap="flat" cmpd="sng" algn="ctr">
          <a:solidFill>
            <a:schemeClr val="accent3">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033C342-FAAB-49D3-9EED-1D9778BE3F94}">
      <dsp:nvSpPr>
        <dsp:cNvPr id="0" name=""/>
        <dsp:cNvSpPr/>
      </dsp:nvSpPr>
      <dsp:spPr>
        <a:xfrm>
          <a:off x="4305334" y="3230455"/>
          <a:ext cx="2159705" cy="645773"/>
        </a:xfrm>
        <a:prstGeom prst="roundRect">
          <a:avLst>
            <a:gd name="adj" fmla="val 10000"/>
          </a:avLst>
        </a:prstGeom>
        <a:solidFill>
          <a:schemeClr val="lt1">
            <a:alpha val="90000"/>
            <a:hueOff val="0"/>
            <a:satOff val="0"/>
            <a:lumOff val="0"/>
            <a:alphaOff val="0"/>
          </a:schemeClr>
        </a:solidFill>
        <a:ln w="19050" cap="flat" cmpd="sng" algn="ctr">
          <a:solidFill>
            <a:schemeClr val="accent3">
              <a:shade val="50000"/>
              <a:hueOff val="-95409"/>
              <a:satOff val="-2846"/>
              <a:lumOff val="2135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marL="0" lvl="0" indent="0" algn="ctr" defTabSz="577850" rtl="0">
            <a:lnSpc>
              <a:spcPct val="90000"/>
            </a:lnSpc>
            <a:spcBef>
              <a:spcPct val="0"/>
            </a:spcBef>
            <a:spcAft>
              <a:spcPct val="35000"/>
            </a:spcAft>
            <a:buNone/>
          </a:pPr>
          <a:r>
            <a:rPr lang="tr-TR" sz="1300" kern="1200" dirty="0"/>
            <a:t>Örgün eğitimlerini tamamlamış genç ve yetişkinlerdir.</a:t>
          </a:r>
        </a:p>
      </dsp:txBody>
      <dsp:txXfrm>
        <a:off x="4324248" y="3249369"/>
        <a:ext cx="2121877" cy="60794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89A039-F897-41CA-813E-1946211308BF}">
      <dsp:nvSpPr>
        <dsp:cNvPr id="0" name=""/>
        <dsp:cNvSpPr/>
      </dsp:nvSpPr>
      <dsp:spPr>
        <a:xfrm>
          <a:off x="3559108" y="767838"/>
          <a:ext cx="593087" cy="91440"/>
        </a:xfrm>
        <a:custGeom>
          <a:avLst/>
          <a:gdLst/>
          <a:ahLst/>
          <a:cxnLst/>
          <a:rect l="0" t="0" r="0" b="0"/>
          <a:pathLst>
            <a:path>
              <a:moveTo>
                <a:pt x="0" y="45720"/>
              </a:moveTo>
              <a:lnTo>
                <a:pt x="593087" y="45720"/>
              </a:lnTo>
            </a:path>
          </a:pathLst>
        </a:custGeom>
        <a:noFill/>
        <a:ln w="12700" cap="flat" cmpd="sng" algn="ctr">
          <a:solidFill>
            <a:schemeClr val="accent3">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3840060" y="810440"/>
        <a:ext cx="31184" cy="6236"/>
      </dsp:txXfrm>
    </dsp:sp>
    <dsp:sp modelId="{F4E6647C-DEC4-4C7C-9F0C-59AE953CBF01}">
      <dsp:nvSpPr>
        <dsp:cNvPr id="0" name=""/>
        <dsp:cNvSpPr/>
      </dsp:nvSpPr>
      <dsp:spPr>
        <a:xfrm>
          <a:off x="849225" y="54"/>
          <a:ext cx="2711683" cy="1627009"/>
        </a:xfrm>
        <a:prstGeom prst="rect">
          <a:avLst/>
        </a:prstGeom>
        <a:solidFill>
          <a:schemeClr val="lt1">
            <a:hueOff val="0"/>
            <a:satOff val="0"/>
            <a:lumOff val="0"/>
            <a:alphaOff val="0"/>
          </a:schemeClr>
        </a:solidFill>
        <a:ln>
          <a:noFill/>
        </a:ln>
        <a:effectLst>
          <a:outerShdw blurRad="38100" dist="12700" dir="5400000" rotWithShape="0">
            <a:srgbClr val="000000">
              <a:alpha val="1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3792" tIns="113792" rIns="113792" bIns="113792" numCol="1" spcCol="1270" anchor="ctr" anchorCtr="0">
          <a:noAutofit/>
        </a:bodyPr>
        <a:lstStyle/>
        <a:p>
          <a:pPr marL="0" lvl="0" indent="0" algn="ctr" defTabSz="711200" rtl="0">
            <a:lnSpc>
              <a:spcPct val="90000"/>
            </a:lnSpc>
            <a:spcBef>
              <a:spcPct val="0"/>
            </a:spcBef>
            <a:spcAft>
              <a:spcPct val="35000"/>
            </a:spcAft>
            <a:buNone/>
          </a:pPr>
          <a:r>
            <a:rPr lang="tr-TR" sz="1600" kern="1200" dirty="0"/>
            <a:t>İslam dininin İnanç, ibadet ve ahlak esasları konusunda aydınlatmak,</a:t>
          </a:r>
        </a:p>
      </dsp:txBody>
      <dsp:txXfrm>
        <a:off x="849225" y="54"/>
        <a:ext cx="2711683" cy="1627009"/>
      </dsp:txXfrm>
    </dsp:sp>
    <dsp:sp modelId="{434981AD-A1C5-4103-8483-458765275436}">
      <dsp:nvSpPr>
        <dsp:cNvPr id="0" name=""/>
        <dsp:cNvSpPr/>
      </dsp:nvSpPr>
      <dsp:spPr>
        <a:xfrm>
          <a:off x="2205067" y="1625263"/>
          <a:ext cx="3335370" cy="593087"/>
        </a:xfrm>
        <a:custGeom>
          <a:avLst/>
          <a:gdLst/>
          <a:ahLst/>
          <a:cxnLst/>
          <a:rect l="0" t="0" r="0" b="0"/>
          <a:pathLst>
            <a:path>
              <a:moveTo>
                <a:pt x="3335370" y="0"/>
              </a:moveTo>
              <a:lnTo>
                <a:pt x="3335370" y="313643"/>
              </a:lnTo>
              <a:lnTo>
                <a:pt x="0" y="313643"/>
              </a:lnTo>
              <a:lnTo>
                <a:pt x="0" y="593087"/>
              </a:lnTo>
            </a:path>
          </a:pathLst>
        </a:custGeom>
        <a:noFill/>
        <a:ln w="12700" cap="flat" cmpd="sng" algn="ctr">
          <a:solidFill>
            <a:schemeClr val="accent3">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3787922" y="1918689"/>
        <a:ext cx="169659" cy="6236"/>
      </dsp:txXfrm>
    </dsp:sp>
    <dsp:sp modelId="{FBA2C540-0C8B-4742-A8D8-455ECB79D4D2}">
      <dsp:nvSpPr>
        <dsp:cNvPr id="0" name=""/>
        <dsp:cNvSpPr/>
      </dsp:nvSpPr>
      <dsp:spPr>
        <a:xfrm>
          <a:off x="4184596" y="54"/>
          <a:ext cx="2711683" cy="1627009"/>
        </a:xfrm>
        <a:prstGeom prst="rect">
          <a:avLst/>
        </a:prstGeom>
        <a:solidFill>
          <a:schemeClr val="lt1">
            <a:hueOff val="0"/>
            <a:satOff val="0"/>
            <a:lumOff val="0"/>
            <a:alphaOff val="0"/>
          </a:schemeClr>
        </a:solidFill>
        <a:ln>
          <a:noFill/>
        </a:ln>
        <a:effectLst>
          <a:outerShdw blurRad="38100" dist="12700" dir="5400000" rotWithShape="0">
            <a:srgbClr val="000000">
              <a:alpha val="1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3792" tIns="113792" rIns="113792" bIns="113792" numCol="1" spcCol="1270" anchor="ctr" anchorCtr="0">
          <a:noAutofit/>
        </a:bodyPr>
        <a:lstStyle/>
        <a:p>
          <a:pPr marL="0" lvl="0" indent="0" algn="ctr" defTabSz="711200" rtl="0">
            <a:lnSpc>
              <a:spcPct val="90000"/>
            </a:lnSpc>
            <a:spcBef>
              <a:spcPct val="0"/>
            </a:spcBef>
            <a:spcAft>
              <a:spcPct val="35000"/>
            </a:spcAft>
            <a:buNone/>
          </a:pPr>
          <a:r>
            <a:rPr lang="tr-TR" sz="1600" kern="1200" dirty="0"/>
            <a:t>İslam dininin değerlerini, insan hayatına anlam kazandıran unsurlardan biri olarak fark ettirmek,</a:t>
          </a:r>
        </a:p>
      </dsp:txBody>
      <dsp:txXfrm>
        <a:off x="4184596" y="54"/>
        <a:ext cx="2711683" cy="1627009"/>
      </dsp:txXfrm>
    </dsp:sp>
    <dsp:sp modelId="{C5443881-6176-4E53-9897-8883D6BF5F05}">
      <dsp:nvSpPr>
        <dsp:cNvPr id="0" name=""/>
        <dsp:cNvSpPr/>
      </dsp:nvSpPr>
      <dsp:spPr>
        <a:xfrm>
          <a:off x="3559108" y="3018536"/>
          <a:ext cx="593087" cy="91440"/>
        </a:xfrm>
        <a:custGeom>
          <a:avLst/>
          <a:gdLst/>
          <a:ahLst/>
          <a:cxnLst/>
          <a:rect l="0" t="0" r="0" b="0"/>
          <a:pathLst>
            <a:path>
              <a:moveTo>
                <a:pt x="0" y="45720"/>
              </a:moveTo>
              <a:lnTo>
                <a:pt x="593087" y="45720"/>
              </a:lnTo>
            </a:path>
          </a:pathLst>
        </a:custGeom>
        <a:noFill/>
        <a:ln w="12700" cap="flat" cmpd="sng" algn="ctr">
          <a:solidFill>
            <a:schemeClr val="accent3">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3840060" y="3061137"/>
        <a:ext cx="31184" cy="6236"/>
      </dsp:txXfrm>
    </dsp:sp>
    <dsp:sp modelId="{4D70F440-222E-47A9-9036-86F79394B9D7}">
      <dsp:nvSpPr>
        <dsp:cNvPr id="0" name=""/>
        <dsp:cNvSpPr/>
      </dsp:nvSpPr>
      <dsp:spPr>
        <a:xfrm>
          <a:off x="849225" y="2250751"/>
          <a:ext cx="2711683" cy="1627009"/>
        </a:xfrm>
        <a:prstGeom prst="rect">
          <a:avLst/>
        </a:prstGeom>
        <a:solidFill>
          <a:schemeClr val="lt1">
            <a:hueOff val="0"/>
            <a:satOff val="0"/>
            <a:lumOff val="0"/>
            <a:alphaOff val="0"/>
          </a:schemeClr>
        </a:solidFill>
        <a:ln>
          <a:noFill/>
        </a:ln>
        <a:effectLst>
          <a:outerShdw blurRad="38100" dist="12700" dir="5400000" rotWithShape="0">
            <a:srgbClr val="000000">
              <a:alpha val="1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3792" tIns="113792" rIns="113792" bIns="113792" numCol="1" spcCol="1270" anchor="ctr" anchorCtr="0">
          <a:noAutofit/>
        </a:bodyPr>
        <a:lstStyle/>
        <a:p>
          <a:pPr marL="0" lvl="0" indent="0" algn="ctr" defTabSz="711200" rtl="0">
            <a:lnSpc>
              <a:spcPct val="90000"/>
            </a:lnSpc>
            <a:spcBef>
              <a:spcPct val="0"/>
            </a:spcBef>
            <a:spcAft>
              <a:spcPct val="35000"/>
            </a:spcAft>
            <a:buNone/>
          </a:pPr>
          <a:r>
            <a:rPr lang="tr-TR" sz="1600" kern="1200" dirty="0"/>
            <a:t>Dinî bilgiler, duygular ve beceriler kazandırarak hayatın dinî boyutuyla başa çıkabilmelerinde yardımcı olmak,</a:t>
          </a:r>
        </a:p>
      </dsp:txBody>
      <dsp:txXfrm>
        <a:off x="849225" y="2250751"/>
        <a:ext cx="2711683" cy="1627009"/>
      </dsp:txXfrm>
    </dsp:sp>
    <dsp:sp modelId="{9B524E22-71B9-4C2F-A409-F0B500D64545}">
      <dsp:nvSpPr>
        <dsp:cNvPr id="0" name=""/>
        <dsp:cNvSpPr/>
      </dsp:nvSpPr>
      <dsp:spPr>
        <a:xfrm>
          <a:off x="4184596" y="2250751"/>
          <a:ext cx="2711683" cy="1627009"/>
        </a:xfrm>
        <a:prstGeom prst="rect">
          <a:avLst/>
        </a:prstGeom>
        <a:solidFill>
          <a:schemeClr val="lt1">
            <a:hueOff val="0"/>
            <a:satOff val="0"/>
            <a:lumOff val="0"/>
            <a:alphaOff val="0"/>
          </a:schemeClr>
        </a:solidFill>
        <a:ln>
          <a:noFill/>
        </a:ln>
        <a:effectLst>
          <a:outerShdw blurRad="38100" dist="12700" dir="5400000" rotWithShape="0">
            <a:srgbClr val="000000">
              <a:alpha val="1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3792" tIns="113792" rIns="113792" bIns="113792" numCol="1" spcCol="1270" anchor="ctr" anchorCtr="0">
          <a:noAutofit/>
        </a:bodyPr>
        <a:lstStyle/>
        <a:p>
          <a:pPr marL="0" lvl="0" indent="0" algn="ctr" defTabSz="711200" rtl="0">
            <a:lnSpc>
              <a:spcPct val="90000"/>
            </a:lnSpc>
            <a:spcBef>
              <a:spcPct val="0"/>
            </a:spcBef>
            <a:spcAft>
              <a:spcPct val="35000"/>
            </a:spcAft>
            <a:buNone/>
          </a:pPr>
          <a:r>
            <a:rPr lang="tr-TR" sz="1600" kern="1200" dirty="0"/>
            <a:t>Batıl inanç ve hurafelerden arındırarak onların, inanç, ibadet ve yaşantılarının sağlıklı bir şekilde yapılandırmalarına yardımcı olmak,</a:t>
          </a:r>
        </a:p>
      </dsp:txBody>
      <dsp:txXfrm>
        <a:off x="4184596" y="2250751"/>
        <a:ext cx="2711683" cy="162700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A4412D-7E00-4380-9B63-9A1218802A0B}">
      <dsp:nvSpPr>
        <dsp:cNvPr id="0" name=""/>
        <dsp:cNvSpPr/>
      </dsp:nvSpPr>
      <dsp:spPr>
        <a:xfrm>
          <a:off x="2914591" y="-27832"/>
          <a:ext cx="2810365" cy="2442224"/>
        </a:xfrm>
        <a:prstGeom prst="downArrow">
          <a:avLst>
            <a:gd name="adj1" fmla="val 50000"/>
            <a:gd name="adj2" fmla="val 35000"/>
          </a:avLst>
        </a:prstGeom>
        <a:solidFill>
          <a:schemeClr val="bg2">
            <a:lumMod val="90000"/>
          </a:schemeClr>
        </a:solidFill>
        <a:ln>
          <a:noFill/>
        </a:ln>
        <a:effectLst>
          <a:outerShdw blurRad="38100" dist="12700" dir="5400000" rotWithShape="0">
            <a:srgbClr val="000000">
              <a:alpha val="1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9568" tIns="99568" rIns="99568" bIns="99568" numCol="1" spcCol="1270" anchor="ctr" anchorCtr="0">
          <a:noAutofit/>
        </a:bodyPr>
        <a:lstStyle/>
        <a:p>
          <a:pPr marL="0" lvl="0" indent="0" algn="ctr" defTabSz="622300" rtl="0">
            <a:lnSpc>
              <a:spcPct val="90000"/>
            </a:lnSpc>
            <a:spcBef>
              <a:spcPct val="0"/>
            </a:spcBef>
            <a:spcAft>
              <a:spcPct val="35000"/>
            </a:spcAft>
            <a:buNone/>
          </a:pPr>
          <a:r>
            <a:rPr lang="tr-TR" sz="1400" kern="1200" dirty="0"/>
            <a:t>İbadetlerini usulüne uygun olarak yerine getirmelerine yardımcı olmak,</a:t>
          </a:r>
        </a:p>
      </dsp:txBody>
      <dsp:txXfrm>
        <a:off x="3617182" y="-27832"/>
        <a:ext cx="1405183" cy="2014835"/>
      </dsp:txXfrm>
    </dsp:sp>
    <dsp:sp modelId="{A19AB038-0E0F-4573-9C2A-DB9EB2D8713F}">
      <dsp:nvSpPr>
        <dsp:cNvPr id="0" name=""/>
        <dsp:cNvSpPr/>
      </dsp:nvSpPr>
      <dsp:spPr>
        <a:xfrm rot="4320000">
          <a:off x="5183493" y="1224472"/>
          <a:ext cx="2367272" cy="2912596"/>
        </a:xfrm>
        <a:prstGeom prst="downArrow">
          <a:avLst>
            <a:gd name="adj1" fmla="val 50000"/>
            <a:gd name="adj2" fmla="val 35000"/>
          </a:avLst>
        </a:prstGeom>
        <a:solidFill>
          <a:schemeClr val="accent3">
            <a:lumMod val="20000"/>
            <a:lumOff val="80000"/>
          </a:schemeClr>
        </a:solidFill>
        <a:ln>
          <a:noFill/>
        </a:ln>
        <a:effectLst>
          <a:outerShdw blurRad="38100" dist="12700" dir="5400000" rotWithShape="0">
            <a:srgbClr val="000000">
              <a:alpha val="1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5344" tIns="85344" rIns="85344" bIns="85344" numCol="1" spcCol="1270" anchor="ctr" anchorCtr="0">
          <a:noAutofit/>
        </a:bodyPr>
        <a:lstStyle/>
        <a:p>
          <a:pPr marL="0" lvl="0" indent="0" algn="ctr" defTabSz="533400" rtl="0">
            <a:lnSpc>
              <a:spcPct val="90000"/>
            </a:lnSpc>
            <a:spcBef>
              <a:spcPct val="0"/>
            </a:spcBef>
            <a:spcAft>
              <a:spcPct val="35000"/>
            </a:spcAft>
            <a:buNone/>
          </a:pPr>
          <a:r>
            <a:rPr lang="tr-TR" sz="1200" kern="1200" dirty="0"/>
            <a:t>Dinî ahlâkî problemlerinin çözümünde yardımda bulunmak, rehberlik ve dini danışmanlık yapmak ve öğrendiği değerlerden yardım alarak kendi çözümlerini üretebilmelerini sağlamak,</a:t>
          </a:r>
        </a:p>
      </dsp:txBody>
      <dsp:txXfrm rot="-5400000">
        <a:off x="5314967" y="2024943"/>
        <a:ext cx="2498323" cy="1183636"/>
      </dsp:txXfrm>
    </dsp:sp>
    <dsp:sp modelId="{8239AF10-1100-4639-8F58-96DA09DBA129}">
      <dsp:nvSpPr>
        <dsp:cNvPr id="0" name=""/>
        <dsp:cNvSpPr/>
      </dsp:nvSpPr>
      <dsp:spPr>
        <a:xfrm rot="8640000">
          <a:off x="4659717" y="3669625"/>
          <a:ext cx="2045411" cy="2553907"/>
        </a:xfrm>
        <a:prstGeom prst="downArrow">
          <a:avLst>
            <a:gd name="adj1" fmla="val 50000"/>
            <a:gd name="adj2" fmla="val 35000"/>
          </a:avLst>
        </a:prstGeom>
        <a:solidFill>
          <a:schemeClr val="accent3">
            <a:lumMod val="40000"/>
            <a:lumOff val="60000"/>
          </a:schemeClr>
        </a:solidFill>
        <a:ln>
          <a:noFill/>
        </a:ln>
        <a:effectLst>
          <a:outerShdw blurRad="38100" dist="12700" dir="5400000" rotWithShape="0">
            <a:srgbClr val="000000">
              <a:alpha val="1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2456" tIns="92456" rIns="92456" bIns="92456" numCol="1" spcCol="1270" anchor="ctr" anchorCtr="0">
          <a:noAutofit/>
        </a:bodyPr>
        <a:lstStyle/>
        <a:p>
          <a:pPr marL="0" lvl="0" indent="0" algn="ctr" defTabSz="577850" rtl="0">
            <a:lnSpc>
              <a:spcPct val="90000"/>
            </a:lnSpc>
            <a:spcBef>
              <a:spcPct val="0"/>
            </a:spcBef>
            <a:spcAft>
              <a:spcPct val="35000"/>
            </a:spcAft>
            <a:buNone/>
          </a:pPr>
          <a:r>
            <a:rPr lang="tr-TR" sz="1300" kern="1200" dirty="0"/>
            <a:t>İslam dininin temel kaynağı, Kur’an-ı doğru ve usulüne uygun öğrenebilmelerini sağlamak,</a:t>
          </a:r>
        </a:p>
      </dsp:txBody>
      <dsp:txXfrm rot="10800000">
        <a:off x="5276268" y="3993391"/>
        <a:ext cx="1022705" cy="2195960"/>
      </dsp:txXfrm>
    </dsp:sp>
    <dsp:sp modelId="{85207AC5-7B9D-4293-8B2F-24FCDD4C8D87}">
      <dsp:nvSpPr>
        <dsp:cNvPr id="0" name=""/>
        <dsp:cNvSpPr/>
      </dsp:nvSpPr>
      <dsp:spPr>
        <a:xfrm rot="12960000">
          <a:off x="2301508" y="3826449"/>
          <a:ext cx="2301381" cy="2453531"/>
        </a:xfrm>
        <a:prstGeom prst="downArrow">
          <a:avLst>
            <a:gd name="adj1" fmla="val 50000"/>
            <a:gd name="adj2" fmla="val 35000"/>
          </a:avLst>
        </a:prstGeom>
        <a:solidFill>
          <a:schemeClr val="accent3">
            <a:hueOff val="-462503"/>
            <a:satOff val="-37045"/>
            <a:lumOff val="-4265"/>
            <a:alphaOff val="0"/>
          </a:schemeClr>
        </a:solidFill>
        <a:ln>
          <a:noFill/>
        </a:ln>
        <a:effectLst>
          <a:outerShdw blurRad="38100" dist="12700" dir="5400000" rotWithShape="0">
            <a:srgbClr val="000000">
              <a:alpha val="1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5344" tIns="85344" rIns="85344" bIns="85344" numCol="1" spcCol="1270" anchor="ctr" anchorCtr="0">
          <a:noAutofit/>
        </a:bodyPr>
        <a:lstStyle/>
        <a:p>
          <a:pPr marL="0" lvl="0" indent="0" algn="ctr" defTabSz="533400" rtl="0">
            <a:lnSpc>
              <a:spcPct val="90000"/>
            </a:lnSpc>
            <a:spcBef>
              <a:spcPct val="0"/>
            </a:spcBef>
            <a:spcAft>
              <a:spcPct val="35000"/>
            </a:spcAft>
            <a:buNone/>
          </a:pPr>
          <a:r>
            <a:rPr lang="tr-TR" sz="1200" kern="1200" dirty="0"/>
            <a:t>Kur’an’ı mealinden okuma alışkanlığı kazanabilmelerini kazandırmak,</a:t>
          </a:r>
        </a:p>
      </dsp:txBody>
      <dsp:txXfrm rot="10800000">
        <a:off x="2758490" y="4190733"/>
        <a:ext cx="1150691" cy="2050789"/>
      </dsp:txXfrm>
    </dsp:sp>
    <dsp:sp modelId="{20941B83-20A3-43B6-9619-50848CAB58D8}">
      <dsp:nvSpPr>
        <dsp:cNvPr id="0" name=""/>
        <dsp:cNvSpPr/>
      </dsp:nvSpPr>
      <dsp:spPr>
        <a:xfrm rot="17280000">
          <a:off x="730153" y="677133"/>
          <a:ext cx="3084529" cy="4007275"/>
        </a:xfrm>
        <a:prstGeom prst="downArrow">
          <a:avLst>
            <a:gd name="adj1" fmla="val 50000"/>
            <a:gd name="adj2" fmla="val 35000"/>
          </a:avLst>
        </a:prstGeom>
        <a:solidFill>
          <a:schemeClr val="bg2">
            <a:lumMod val="75000"/>
          </a:schemeClr>
        </a:solidFill>
        <a:ln>
          <a:noFill/>
        </a:ln>
        <a:effectLst>
          <a:outerShdw blurRad="38100" dist="12700" dir="5400000" rotWithShape="0">
            <a:srgbClr val="000000">
              <a:alpha val="1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2456" tIns="92456" rIns="92456" bIns="92456" numCol="1" spcCol="1270" anchor="ctr" anchorCtr="0">
          <a:noAutofit/>
        </a:bodyPr>
        <a:lstStyle/>
        <a:p>
          <a:pPr marL="0" lvl="0" indent="0" algn="ctr" defTabSz="577850" rtl="0">
            <a:lnSpc>
              <a:spcPct val="90000"/>
            </a:lnSpc>
            <a:spcBef>
              <a:spcPct val="0"/>
            </a:spcBef>
            <a:spcAft>
              <a:spcPct val="35000"/>
            </a:spcAft>
            <a:buNone/>
          </a:pPr>
          <a:r>
            <a:rPr lang="tr-TR" sz="1300" kern="1200" dirty="0"/>
            <a:t>Kültürlerarası etkileşimin hızlandığı günümüzde, barış kültürünün geliştirilmesi ve hoşgörü ortamının oluşturulmasında İslam Dininin değerlerini yorumlayarak katkıda bulunabilmelerine yardımcı olmaktır.</a:t>
          </a:r>
        </a:p>
      </dsp:txBody>
      <dsp:txXfrm rot="5400000">
        <a:off x="281990" y="1826235"/>
        <a:ext cx="3467482" cy="154226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E1EECE-7911-42E3-B184-8A1C2F4360CB}">
      <dsp:nvSpPr>
        <dsp:cNvPr id="0" name=""/>
        <dsp:cNvSpPr/>
      </dsp:nvSpPr>
      <dsp:spPr>
        <a:xfrm>
          <a:off x="0" y="1893"/>
          <a:ext cx="7745505" cy="0"/>
        </a:xfrm>
        <a:prstGeom prst="line">
          <a:avLst/>
        </a:prstGeom>
        <a:gradFill rotWithShape="0">
          <a:gsLst>
            <a:gs pos="0">
              <a:schemeClr val="accent1">
                <a:alpha val="90000"/>
                <a:hueOff val="0"/>
                <a:satOff val="0"/>
                <a:lumOff val="0"/>
                <a:alphaOff val="0"/>
                <a:tint val="94000"/>
                <a:satMod val="180000"/>
                <a:lumMod val="98000"/>
              </a:schemeClr>
            </a:gs>
            <a:gs pos="100000">
              <a:schemeClr val="accent1">
                <a:alpha val="90000"/>
                <a:hueOff val="0"/>
                <a:satOff val="0"/>
                <a:lumOff val="0"/>
                <a:alphaOff val="0"/>
                <a:satMod val="130000"/>
              </a:schemeClr>
            </a:gs>
          </a:gsLst>
          <a:lin ang="5160000" scaled="0"/>
        </a:gradFill>
        <a:ln w="12700" cap="flat" cmpd="sng" algn="ctr">
          <a:solidFill>
            <a:schemeClr val="accent1">
              <a:alpha val="90000"/>
              <a:hueOff val="0"/>
              <a:satOff val="0"/>
              <a:lumOff val="0"/>
              <a:alphaOff val="0"/>
            </a:schemeClr>
          </a:solidFill>
          <a:prstDash val="solid"/>
        </a:ln>
        <a:effectLst>
          <a:outerShdw blurRad="50800" dist="25400" dir="5400000" rotWithShape="0">
            <a:srgbClr val="000000">
              <a:alpha val="46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0C2C163F-C348-42CB-A0C9-04364320DA15}">
      <dsp:nvSpPr>
        <dsp:cNvPr id="0" name=""/>
        <dsp:cNvSpPr/>
      </dsp:nvSpPr>
      <dsp:spPr>
        <a:xfrm>
          <a:off x="0" y="1893"/>
          <a:ext cx="7745505" cy="12913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rtl="0">
            <a:lnSpc>
              <a:spcPct val="90000"/>
            </a:lnSpc>
            <a:spcBef>
              <a:spcPct val="0"/>
            </a:spcBef>
            <a:spcAft>
              <a:spcPct val="35000"/>
            </a:spcAft>
            <a:buNone/>
          </a:pPr>
          <a:r>
            <a:rPr lang="tr-TR" sz="1600" kern="1200"/>
            <a:t>Bu nedenle, hedef kitlenin din ile ilgili bilgi düzeyinin yükseltilmesi hem yaşanan dinin sağlıklı olması hem de kişiler arası ilişkiler açısından önemlidir. </a:t>
          </a:r>
        </a:p>
      </dsp:txBody>
      <dsp:txXfrm>
        <a:off x="0" y="1893"/>
        <a:ext cx="7745505" cy="1291342"/>
      </dsp:txXfrm>
    </dsp:sp>
    <dsp:sp modelId="{6179C900-0C5C-4E32-9089-394F5319DD64}">
      <dsp:nvSpPr>
        <dsp:cNvPr id="0" name=""/>
        <dsp:cNvSpPr/>
      </dsp:nvSpPr>
      <dsp:spPr>
        <a:xfrm>
          <a:off x="0" y="1293236"/>
          <a:ext cx="7745505" cy="0"/>
        </a:xfrm>
        <a:prstGeom prst="line">
          <a:avLst/>
        </a:prstGeom>
        <a:gradFill rotWithShape="0">
          <a:gsLst>
            <a:gs pos="0">
              <a:schemeClr val="accent1">
                <a:alpha val="90000"/>
                <a:hueOff val="0"/>
                <a:satOff val="0"/>
                <a:lumOff val="0"/>
                <a:alphaOff val="-20000"/>
                <a:tint val="94000"/>
                <a:satMod val="180000"/>
                <a:lumMod val="98000"/>
              </a:schemeClr>
            </a:gs>
            <a:gs pos="100000">
              <a:schemeClr val="accent1">
                <a:alpha val="90000"/>
                <a:hueOff val="0"/>
                <a:satOff val="0"/>
                <a:lumOff val="0"/>
                <a:alphaOff val="-20000"/>
                <a:satMod val="130000"/>
              </a:schemeClr>
            </a:gs>
          </a:gsLst>
          <a:lin ang="5160000" scaled="0"/>
        </a:gradFill>
        <a:ln w="12700" cap="flat" cmpd="sng" algn="ctr">
          <a:solidFill>
            <a:schemeClr val="accent1">
              <a:alpha val="90000"/>
              <a:hueOff val="0"/>
              <a:satOff val="0"/>
              <a:lumOff val="0"/>
              <a:alphaOff val="-20000"/>
            </a:schemeClr>
          </a:solidFill>
          <a:prstDash val="solid"/>
        </a:ln>
        <a:effectLst>
          <a:outerShdw blurRad="50800" dist="25400" dir="5400000" rotWithShape="0">
            <a:srgbClr val="000000">
              <a:alpha val="46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5FAA340A-B50B-4759-8CB6-5D104957531D}">
      <dsp:nvSpPr>
        <dsp:cNvPr id="0" name=""/>
        <dsp:cNvSpPr/>
      </dsp:nvSpPr>
      <dsp:spPr>
        <a:xfrm>
          <a:off x="0" y="1293236"/>
          <a:ext cx="7745505" cy="12913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rtl="0">
            <a:lnSpc>
              <a:spcPct val="90000"/>
            </a:lnSpc>
            <a:spcBef>
              <a:spcPct val="0"/>
            </a:spcBef>
            <a:spcAft>
              <a:spcPct val="35000"/>
            </a:spcAft>
            <a:buNone/>
          </a:pPr>
          <a:r>
            <a:rPr lang="tr-TR" sz="1600" kern="1200"/>
            <a:t>Dinin toplumsal bütünleşmeye, ahlaki gelişime, bireylerin birbirleriyle yardımlaşma ve dayanışmasına vb. önem vermesi açısından da yaygın din eğitimi önem kazanmaktadır.</a:t>
          </a:r>
        </a:p>
      </dsp:txBody>
      <dsp:txXfrm>
        <a:off x="0" y="1293236"/>
        <a:ext cx="7745505" cy="1291342"/>
      </dsp:txXfrm>
    </dsp:sp>
    <dsp:sp modelId="{A67AD330-342C-4D7A-8C4D-47A171D85B40}">
      <dsp:nvSpPr>
        <dsp:cNvPr id="0" name=""/>
        <dsp:cNvSpPr/>
      </dsp:nvSpPr>
      <dsp:spPr>
        <a:xfrm>
          <a:off x="0" y="2584578"/>
          <a:ext cx="7745505" cy="0"/>
        </a:xfrm>
        <a:prstGeom prst="line">
          <a:avLst/>
        </a:prstGeom>
        <a:gradFill rotWithShape="0">
          <a:gsLst>
            <a:gs pos="0">
              <a:schemeClr val="accent1">
                <a:alpha val="90000"/>
                <a:hueOff val="0"/>
                <a:satOff val="0"/>
                <a:lumOff val="0"/>
                <a:alphaOff val="-40000"/>
                <a:tint val="94000"/>
                <a:satMod val="180000"/>
                <a:lumMod val="98000"/>
              </a:schemeClr>
            </a:gs>
            <a:gs pos="100000">
              <a:schemeClr val="accent1">
                <a:alpha val="90000"/>
                <a:hueOff val="0"/>
                <a:satOff val="0"/>
                <a:lumOff val="0"/>
                <a:alphaOff val="-40000"/>
                <a:satMod val="130000"/>
              </a:schemeClr>
            </a:gs>
          </a:gsLst>
          <a:lin ang="5160000" scaled="0"/>
        </a:gradFill>
        <a:ln w="12700" cap="flat" cmpd="sng" algn="ctr">
          <a:solidFill>
            <a:schemeClr val="accent1">
              <a:alpha val="90000"/>
              <a:hueOff val="0"/>
              <a:satOff val="0"/>
              <a:lumOff val="0"/>
              <a:alphaOff val="-40000"/>
            </a:schemeClr>
          </a:solidFill>
          <a:prstDash val="solid"/>
        </a:ln>
        <a:effectLst>
          <a:outerShdw blurRad="50800" dist="25400" dir="5400000" rotWithShape="0">
            <a:srgbClr val="000000">
              <a:alpha val="46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28D2F711-3218-46F9-A8D3-691F4B42587C}">
      <dsp:nvSpPr>
        <dsp:cNvPr id="0" name=""/>
        <dsp:cNvSpPr/>
      </dsp:nvSpPr>
      <dsp:spPr>
        <a:xfrm>
          <a:off x="0" y="2584578"/>
          <a:ext cx="7745505" cy="12913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rtl="0">
            <a:lnSpc>
              <a:spcPct val="90000"/>
            </a:lnSpc>
            <a:spcBef>
              <a:spcPct val="0"/>
            </a:spcBef>
            <a:spcAft>
              <a:spcPct val="35000"/>
            </a:spcAft>
            <a:buNone/>
          </a:pPr>
          <a:r>
            <a:rPr lang="tr-TR" sz="1600" kern="1200"/>
            <a:t>Okul, farklı inanç, değer yargısı, dünya görüşüne sahip bireylerin geldikleri ortak bir mekân olduğu için, buralarda herhangi bir dinin pratiklerinin yapılması mümkün değildir. Yaygın din eğitimi ile isteyenlere kendi inandıkları dinin pratiklerinin öğretilmesi ve uygulanması da mümkün hale gelmektedir. </a:t>
          </a:r>
        </a:p>
      </dsp:txBody>
      <dsp:txXfrm>
        <a:off x="0" y="2584578"/>
        <a:ext cx="7745505" cy="1291342"/>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EB0FBD-769F-4509-BFE0-80060D5B0C75}">
      <dsp:nvSpPr>
        <dsp:cNvPr id="0" name=""/>
        <dsp:cNvSpPr/>
      </dsp:nvSpPr>
      <dsp:spPr>
        <a:xfrm>
          <a:off x="224766" y="443412"/>
          <a:ext cx="986377" cy="1230879"/>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a:outerShdw blurRad="38100" dist="12700" dir="5400000" rotWithShape="0">
            <a:srgbClr val="000000">
              <a:alpha val="15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rtl="0">
            <a:lnSpc>
              <a:spcPct val="90000"/>
            </a:lnSpc>
            <a:spcBef>
              <a:spcPct val="0"/>
            </a:spcBef>
            <a:spcAft>
              <a:spcPct val="35000"/>
            </a:spcAft>
            <a:buNone/>
          </a:pPr>
          <a:r>
            <a:rPr lang="tr-TR" sz="1300" kern="1200" dirty="0">
              <a:solidFill>
                <a:schemeClr val="tx1"/>
              </a:solidFill>
            </a:rPr>
            <a:t>Aile</a:t>
          </a:r>
        </a:p>
      </dsp:txBody>
      <dsp:txXfrm>
        <a:off x="369218" y="623670"/>
        <a:ext cx="697473" cy="870363"/>
      </dsp:txXfrm>
    </dsp:sp>
    <dsp:sp modelId="{03260D1D-A5F6-4C31-B423-7935C2277E56}">
      <dsp:nvSpPr>
        <dsp:cNvPr id="0" name=""/>
        <dsp:cNvSpPr/>
      </dsp:nvSpPr>
      <dsp:spPr>
        <a:xfrm rot="10800000">
          <a:off x="467601" y="1864827"/>
          <a:ext cx="500706" cy="379296"/>
        </a:xfrm>
        <a:prstGeom prst="triangle">
          <a:avLst/>
        </a:prstGeom>
        <a:solidFill>
          <a:schemeClr val="accent3">
            <a:hueOff val="0"/>
            <a:satOff val="0"/>
            <a:lumOff val="0"/>
            <a:alphaOff val="0"/>
          </a:schemeClr>
        </a:solidFill>
        <a:ln>
          <a:noFill/>
        </a:ln>
        <a:effectLst>
          <a:outerShdw blurRad="38100" dist="12700" dir="5400000" rotWithShape="0">
            <a:srgbClr val="000000">
              <a:alpha val="15000"/>
            </a:srgbClr>
          </a:outerShdw>
        </a:effectLst>
      </dsp:spPr>
      <dsp:style>
        <a:lnRef idx="0">
          <a:scrgbClr r="0" g="0" b="0"/>
        </a:lnRef>
        <a:fillRef idx="1">
          <a:scrgbClr r="0" g="0" b="0"/>
        </a:fillRef>
        <a:effectRef idx="1">
          <a:scrgbClr r="0" g="0" b="0"/>
        </a:effectRef>
        <a:fontRef idx="minor">
          <a:schemeClr val="lt1"/>
        </a:fontRef>
      </dsp:style>
    </dsp:sp>
    <dsp:sp modelId="{647652FC-7419-486E-B142-D60A29693A2D}">
      <dsp:nvSpPr>
        <dsp:cNvPr id="0" name=""/>
        <dsp:cNvSpPr/>
      </dsp:nvSpPr>
      <dsp:spPr>
        <a:xfrm>
          <a:off x="100117" y="2413191"/>
          <a:ext cx="1235673" cy="954203"/>
        </a:xfrm>
        <a:prstGeom prst="ellipse">
          <a:avLst/>
        </a:prstGeom>
        <a:solidFill>
          <a:schemeClr val="accent3">
            <a:hueOff val="-102779"/>
            <a:satOff val="-8232"/>
            <a:lumOff val="-948"/>
            <a:alphaOff val="0"/>
          </a:schemeClr>
        </a:solidFill>
        <a:ln w="25400" cap="flat" cmpd="sng" algn="ctr">
          <a:solidFill>
            <a:schemeClr val="lt1">
              <a:hueOff val="0"/>
              <a:satOff val="0"/>
              <a:lumOff val="0"/>
              <a:alphaOff val="0"/>
            </a:schemeClr>
          </a:solidFill>
          <a:prstDash val="solid"/>
        </a:ln>
        <a:effectLst>
          <a:outerShdw blurRad="38100" dist="12700" dir="5400000" rotWithShape="0">
            <a:srgbClr val="000000">
              <a:alpha val="15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rtl="0">
            <a:lnSpc>
              <a:spcPct val="90000"/>
            </a:lnSpc>
            <a:spcBef>
              <a:spcPct val="0"/>
            </a:spcBef>
            <a:spcAft>
              <a:spcPct val="35000"/>
            </a:spcAft>
            <a:buNone/>
          </a:pPr>
          <a:r>
            <a:rPr lang="tr-TR" sz="1400" kern="1200" dirty="0">
              <a:solidFill>
                <a:schemeClr val="tx1"/>
              </a:solidFill>
            </a:rPr>
            <a:t>Cami ve mescitler</a:t>
          </a:r>
        </a:p>
      </dsp:txBody>
      <dsp:txXfrm>
        <a:off x="281077" y="2552931"/>
        <a:ext cx="873753" cy="674723"/>
      </dsp:txXfrm>
    </dsp:sp>
    <dsp:sp modelId="{F2F4C88C-FAB0-41AE-97B5-B30082F3189E}">
      <dsp:nvSpPr>
        <dsp:cNvPr id="0" name=""/>
        <dsp:cNvSpPr/>
      </dsp:nvSpPr>
      <dsp:spPr>
        <a:xfrm rot="5400000">
          <a:off x="1587266" y="2700644"/>
          <a:ext cx="500706" cy="379296"/>
        </a:xfrm>
        <a:prstGeom prst="triangle">
          <a:avLst/>
        </a:prstGeom>
        <a:solidFill>
          <a:schemeClr val="accent3">
            <a:hueOff val="-123334"/>
            <a:satOff val="-9879"/>
            <a:lumOff val="-1137"/>
            <a:alphaOff val="0"/>
          </a:schemeClr>
        </a:solidFill>
        <a:ln>
          <a:noFill/>
        </a:ln>
        <a:effectLst>
          <a:outerShdw blurRad="38100" dist="12700" dir="5400000" rotWithShape="0">
            <a:srgbClr val="000000">
              <a:alpha val="15000"/>
            </a:srgbClr>
          </a:outerShdw>
        </a:effectLst>
      </dsp:spPr>
      <dsp:style>
        <a:lnRef idx="0">
          <a:scrgbClr r="0" g="0" b="0"/>
        </a:lnRef>
        <a:fillRef idx="1">
          <a:scrgbClr r="0" g="0" b="0"/>
        </a:fillRef>
        <a:effectRef idx="1">
          <a:scrgbClr r="0" g="0" b="0"/>
        </a:effectRef>
        <a:fontRef idx="minor">
          <a:schemeClr val="lt1"/>
        </a:fontRef>
      </dsp:style>
    </dsp:sp>
    <dsp:sp modelId="{4AF38A14-C937-41A7-A8FC-1A6D50756256}">
      <dsp:nvSpPr>
        <dsp:cNvPr id="0" name=""/>
        <dsp:cNvSpPr/>
      </dsp:nvSpPr>
      <dsp:spPr>
        <a:xfrm>
          <a:off x="2317977" y="2413191"/>
          <a:ext cx="1091722" cy="954203"/>
        </a:xfrm>
        <a:prstGeom prst="ellipse">
          <a:avLst/>
        </a:prstGeom>
        <a:solidFill>
          <a:schemeClr val="accent3">
            <a:hueOff val="-205557"/>
            <a:satOff val="-16464"/>
            <a:lumOff val="-1895"/>
            <a:alphaOff val="0"/>
          </a:schemeClr>
        </a:solidFill>
        <a:ln w="25400" cap="flat" cmpd="sng" algn="ctr">
          <a:solidFill>
            <a:schemeClr val="lt1">
              <a:hueOff val="0"/>
              <a:satOff val="0"/>
              <a:lumOff val="0"/>
              <a:alphaOff val="0"/>
            </a:schemeClr>
          </a:solidFill>
          <a:prstDash val="solid"/>
        </a:ln>
        <a:effectLst>
          <a:outerShdw blurRad="38100" dist="12700" dir="5400000" rotWithShape="0">
            <a:srgbClr val="000000">
              <a:alpha val="15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rtl="0">
            <a:lnSpc>
              <a:spcPct val="90000"/>
            </a:lnSpc>
            <a:spcBef>
              <a:spcPct val="0"/>
            </a:spcBef>
            <a:spcAft>
              <a:spcPct val="35000"/>
            </a:spcAft>
            <a:buNone/>
          </a:pPr>
          <a:r>
            <a:rPr lang="tr-TR" sz="1400" kern="1200" dirty="0">
              <a:solidFill>
                <a:schemeClr val="tx1"/>
              </a:solidFill>
            </a:rPr>
            <a:t>Kuran Kursları</a:t>
          </a:r>
        </a:p>
      </dsp:txBody>
      <dsp:txXfrm>
        <a:off x="2477856" y="2552931"/>
        <a:ext cx="771964" cy="674723"/>
      </dsp:txXfrm>
    </dsp:sp>
    <dsp:sp modelId="{CB8B1994-FDF4-4233-A03E-40084B2457C1}">
      <dsp:nvSpPr>
        <dsp:cNvPr id="0" name=""/>
        <dsp:cNvSpPr/>
      </dsp:nvSpPr>
      <dsp:spPr>
        <a:xfrm>
          <a:off x="2613485" y="1724261"/>
          <a:ext cx="500706" cy="379296"/>
        </a:xfrm>
        <a:prstGeom prst="triangle">
          <a:avLst/>
        </a:prstGeom>
        <a:solidFill>
          <a:schemeClr val="accent3">
            <a:hueOff val="-246668"/>
            <a:satOff val="-19757"/>
            <a:lumOff val="-2274"/>
            <a:alphaOff val="0"/>
          </a:schemeClr>
        </a:solidFill>
        <a:ln>
          <a:noFill/>
        </a:ln>
        <a:effectLst>
          <a:outerShdw blurRad="38100" dist="12700" dir="5400000" rotWithShape="0">
            <a:srgbClr val="000000">
              <a:alpha val="15000"/>
            </a:srgbClr>
          </a:outerShdw>
        </a:effectLst>
      </dsp:spPr>
      <dsp:style>
        <a:lnRef idx="0">
          <a:scrgbClr r="0" g="0" b="0"/>
        </a:lnRef>
        <a:fillRef idx="1">
          <a:scrgbClr r="0" g="0" b="0"/>
        </a:fillRef>
        <a:effectRef idx="1">
          <a:scrgbClr r="0" g="0" b="0"/>
        </a:effectRef>
        <a:fontRef idx="minor">
          <a:schemeClr val="lt1"/>
        </a:fontRef>
      </dsp:style>
    </dsp:sp>
    <dsp:sp modelId="{0D174CCC-65A6-4C70-9F03-2D998C35615A}">
      <dsp:nvSpPr>
        <dsp:cNvPr id="0" name=""/>
        <dsp:cNvSpPr/>
      </dsp:nvSpPr>
      <dsp:spPr>
        <a:xfrm>
          <a:off x="2221373" y="481895"/>
          <a:ext cx="1284929" cy="954203"/>
        </a:xfrm>
        <a:prstGeom prst="ellipse">
          <a:avLst/>
        </a:prstGeom>
        <a:solidFill>
          <a:schemeClr val="accent3">
            <a:hueOff val="-308336"/>
            <a:satOff val="-24697"/>
            <a:lumOff val="-2843"/>
            <a:alphaOff val="0"/>
          </a:schemeClr>
        </a:solidFill>
        <a:ln w="25400" cap="flat" cmpd="sng" algn="ctr">
          <a:solidFill>
            <a:schemeClr val="lt1">
              <a:hueOff val="0"/>
              <a:satOff val="0"/>
              <a:lumOff val="0"/>
              <a:alphaOff val="0"/>
            </a:schemeClr>
          </a:solidFill>
          <a:prstDash val="solid"/>
        </a:ln>
        <a:effectLst>
          <a:outerShdw blurRad="38100" dist="12700" dir="5400000" rotWithShape="0">
            <a:srgbClr val="000000">
              <a:alpha val="15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rtl="0">
            <a:lnSpc>
              <a:spcPct val="90000"/>
            </a:lnSpc>
            <a:spcBef>
              <a:spcPct val="0"/>
            </a:spcBef>
            <a:spcAft>
              <a:spcPct val="35000"/>
            </a:spcAft>
            <a:buNone/>
          </a:pPr>
          <a:r>
            <a:rPr lang="tr-TR" sz="1100" kern="1200" dirty="0">
              <a:solidFill>
                <a:schemeClr val="tx1"/>
              </a:solidFill>
            </a:rPr>
            <a:t>Cezaevleri /Çocuk Islah Evleri</a:t>
          </a:r>
        </a:p>
      </dsp:txBody>
      <dsp:txXfrm>
        <a:off x="2409546" y="621635"/>
        <a:ext cx="908583" cy="674723"/>
      </dsp:txXfrm>
    </dsp:sp>
    <dsp:sp modelId="{412F6CD8-39ED-49AE-A180-69906841E8BC}">
      <dsp:nvSpPr>
        <dsp:cNvPr id="0" name=""/>
        <dsp:cNvSpPr/>
      </dsp:nvSpPr>
      <dsp:spPr>
        <a:xfrm rot="5400000">
          <a:off x="3702715" y="769348"/>
          <a:ext cx="500706" cy="379296"/>
        </a:xfrm>
        <a:prstGeom prst="triangle">
          <a:avLst/>
        </a:prstGeom>
        <a:solidFill>
          <a:schemeClr val="accent3">
            <a:hueOff val="-370003"/>
            <a:satOff val="-29636"/>
            <a:lumOff val="-3412"/>
            <a:alphaOff val="0"/>
          </a:schemeClr>
        </a:solidFill>
        <a:ln>
          <a:noFill/>
        </a:ln>
        <a:effectLst>
          <a:outerShdw blurRad="38100" dist="12700" dir="5400000" rotWithShape="0">
            <a:srgbClr val="000000">
              <a:alpha val="15000"/>
            </a:srgbClr>
          </a:outerShdw>
        </a:effectLst>
      </dsp:spPr>
      <dsp:style>
        <a:lnRef idx="0">
          <a:scrgbClr r="0" g="0" b="0"/>
        </a:lnRef>
        <a:fillRef idx="1">
          <a:scrgbClr r="0" g="0" b="0"/>
        </a:fillRef>
        <a:effectRef idx="1">
          <a:scrgbClr r="0" g="0" b="0"/>
        </a:effectRef>
        <a:fontRef idx="minor">
          <a:schemeClr val="lt1"/>
        </a:fontRef>
      </dsp:style>
    </dsp:sp>
    <dsp:sp modelId="{5AA78BEC-55D1-46D5-B984-960AB1CA55BE}">
      <dsp:nvSpPr>
        <dsp:cNvPr id="0" name=""/>
        <dsp:cNvSpPr/>
      </dsp:nvSpPr>
      <dsp:spPr>
        <a:xfrm>
          <a:off x="4378364" y="481895"/>
          <a:ext cx="1377516" cy="954203"/>
        </a:xfrm>
        <a:prstGeom prst="ellipse">
          <a:avLst/>
        </a:prstGeom>
        <a:solidFill>
          <a:schemeClr val="accent3">
            <a:hueOff val="-411114"/>
            <a:satOff val="-32929"/>
            <a:lumOff val="-3791"/>
            <a:alphaOff val="0"/>
          </a:schemeClr>
        </a:solidFill>
        <a:ln w="25400" cap="flat" cmpd="sng" algn="ctr">
          <a:solidFill>
            <a:schemeClr val="lt1">
              <a:hueOff val="0"/>
              <a:satOff val="0"/>
              <a:lumOff val="0"/>
              <a:alphaOff val="0"/>
            </a:schemeClr>
          </a:solidFill>
          <a:prstDash val="solid"/>
        </a:ln>
        <a:effectLst>
          <a:outerShdw blurRad="38100" dist="12700" dir="5400000" rotWithShape="0">
            <a:srgbClr val="000000">
              <a:alpha val="15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rtl="0">
            <a:lnSpc>
              <a:spcPct val="90000"/>
            </a:lnSpc>
            <a:spcBef>
              <a:spcPct val="0"/>
            </a:spcBef>
            <a:spcAft>
              <a:spcPct val="35000"/>
            </a:spcAft>
            <a:buNone/>
          </a:pPr>
          <a:r>
            <a:rPr lang="tr-TR" sz="1200" kern="1200" dirty="0">
              <a:solidFill>
                <a:schemeClr val="tx1"/>
              </a:solidFill>
            </a:rPr>
            <a:t>Huzurevleri</a:t>
          </a:r>
        </a:p>
      </dsp:txBody>
      <dsp:txXfrm>
        <a:off x="4580097" y="621635"/>
        <a:ext cx="974050" cy="674723"/>
      </dsp:txXfrm>
    </dsp:sp>
    <dsp:sp modelId="{A157112A-E3CB-4E91-ABB2-A3B544CA4C3A}">
      <dsp:nvSpPr>
        <dsp:cNvPr id="0" name=""/>
        <dsp:cNvSpPr/>
      </dsp:nvSpPr>
      <dsp:spPr>
        <a:xfrm rot="10800000">
          <a:off x="4816769" y="1745731"/>
          <a:ext cx="500706" cy="379296"/>
        </a:xfrm>
        <a:prstGeom prst="triangle">
          <a:avLst/>
        </a:prstGeom>
        <a:solidFill>
          <a:schemeClr val="accent3">
            <a:hueOff val="-493337"/>
            <a:satOff val="-39514"/>
            <a:lumOff val="-4549"/>
            <a:alphaOff val="0"/>
          </a:schemeClr>
        </a:solidFill>
        <a:ln>
          <a:noFill/>
        </a:ln>
        <a:effectLst>
          <a:outerShdw blurRad="38100" dist="12700" dir="5400000" rotWithShape="0">
            <a:srgbClr val="000000">
              <a:alpha val="15000"/>
            </a:srgbClr>
          </a:outerShdw>
        </a:effectLst>
      </dsp:spPr>
      <dsp:style>
        <a:lnRef idx="0">
          <a:scrgbClr r="0" g="0" b="0"/>
        </a:lnRef>
        <a:fillRef idx="1">
          <a:scrgbClr r="0" g="0" b="0"/>
        </a:fillRef>
        <a:effectRef idx="1">
          <a:scrgbClr r="0" g="0" b="0"/>
        </a:effectRef>
        <a:fontRef idx="minor">
          <a:schemeClr val="lt1"/>
        </a:fontRef>
      </dsp:style>
    </dsp:sp>
    <dsp:sp modelId="{4F0EA351-767E-4D43-A88B-3B80A9A2C41A}">
      <dsp:nvSpPr>
        <dsp:cNvPr id="0" name=""/>
        <dsp:cNvSpPr/>
      </dsp:nvSpPr>
      <dsp:spPr>
        <a:xfrm>
          <a:off x="4294428" y="2413191"/>
          <a:ext cx="1545389" cy="954203"/>
        </a:xfrm>
        <a:prstGeom prst="ellipse">
          <a:avLst/>
        </a:prstGeom>
        <a:solidFill>
          <a:schemeClr val="accent3">
            <a:hueOff val="-513893"/>
            <a:satOff val="-41161"/>
            <a:lumOff val="-4738"/>
            <a:alphaOff val="0"/>
          </a:schemeClr>
        </a:solidFill>
        <a:ln w="25400" cap="flat" cmpd="sng" algn="ctr">
          <a:solidFill>
            <a:schemeClr val="lt1">
              <a:hueOff val="0"/>
              <a:satOff val="0"/>
              <a:lumOff val="0"/>
              <a:alphaOff val="0"/>
            </a:schemeClr>
          </a:solidFill>
          <a:prstDash val="solid"/>
        </a:ln>
        <a:effectLst>
          <a:outerShdw blurRad="38100" dist="12700" dir="5400000" rotWithShape="0">
            <a:srgbClr val="000000">
              <a:alpha val="15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rtl="0">
            <a:lnSpc>
              <a:spcPct val="90000"/>
            </a:lnSpc>
            <a:spcBef>
              <a:spcPct val="0"/>
            </a:spcBef>
            <a:spcAft>
              <a:spcPct val="35000"/>
            </a:spcAft>
            <a:buNone/>
          </a:pPr>
          <a:r>
            <a:rPr lang="tr-TR" sz="1200" kern="1200" dirty="0">
              <a:solidFill>
                <a:schemeClr val="tx1"/>
              </a:solidFill>
            </a:rPr>
            <a:t>Yetiştirme Yurtları/ Sevgi Evleri</a:t>
          </a:r>
        </a:p>
      </dsp:txBody>
      <dsp:txXfrm>
        <a:off x="4520745" y="2552931"/>
        <a:ext cx="1092755" cy="674723"/>
      </dsp:txXfrm>
    </dsp:sp>
    <dsp:sp modelId="{3DE6B53F-FDF0-49F8-B190-305B2B943069}">
      <dsp:nvSpPr>
        <dsp:cNvPr id="0" name=""/>
        <dsp:cNvSpPr/>
      </dsp:nvSpPr>
      <dsp:spPr>
        <a:xfrm rot="5451502">
          <a:off x="5957757" y="2717738"/>
          <a:ext cx="500706" cy="379296"/>
        </a:xfrm>
        <a:prstGeom prst="triangle">
          <a:avLst/>
        </a:prstGeom>
        <a:solidFill>
          <a:schemeClr val="accent3">
            <a:hueOff val="-616671"/>
            <a:satOff val="-49393"/>
            <a:lumOff val="-5686"/>
            <a:alphaOff val="0"/>
          </a:schemeClr>
        </a:solidFill>
        <a:ln>
          <a:noFill/>
        </a:ln>
        <a:effectLst>
          <a:outerShdw blurRad="38100" dist="12700" dir="5400000" rotWithShape="0">
            <a:srgbClr val="000000">
              <a:alpha val="15000"/>
            </a:srgbClr>
          </a:outerShdw>
        </a:effectLst>
      </dsp:spPr>
      <dsp:style>
        <a:lnRef idx="0">
          <a:scrgbClr r="0" g="0" b="0"/>
        </a:lnRef>
        <a:fillRef idx="1">
          <a:scrgbClr r="0" g="0" b="0"/>
        </a:fillRef>
        <a:effectRef idx="1">
          <a:scrgbClr r="0" g="0" b="0"/>
        </a:effectRef>
        <a:fontRef idx="minor">
          <a:schemeClr val="lt1"/>
        </a:fontRef>
      </dsp:style>
    </dsp:sp>
    <dsp:sp modelId="{2585B2A8-28AD-4701-BE00-8CFA3E7FC805}">
      <dsp:nvSpPr>
        <dsp:cNvPr id="0" name=""/>
        <dsp:cNvSpPr/>
      </dsp:nvSpPr>
      <dsp:spPr>
        <a:xfrm>
          <a:off x="6555112" y="2237615"/>
          <a:ext cx="1203411" cy="1367972"/>
        </a:xfrm>
        <a:prstGeom prst="ellipse">
          <a:avLst/>
        </a:prstGeom>
        <a:solidFill>
          <a:schemeClr val="accent3">
            <a:hueOff val="-616671"/>
            <a:satOff val="-49393"/>
            <a:lumOff val="-5686"/>
            <a:alphaOff val="0"/>
          </a:schemeClr>
        </a:solidFill>
        <a:ln w="25400" cap="flat" cmpd="sng" algn="ctr">
          <a:solidFill>
            <a:schemeClr val="lt1">
              <a:hueOff val="0"/>
              <a:satOff val="0"/>
              <a:lumOff val="0"/>
              <a:alphaOff val="0"/>
            </a:schemeClr>
          </a:solidFill>
          <a:prstDash val="solid"/>
        </a:ln>
        <a:effectLst>
          <a:outerShdw blurRad="38100" dist="12700" dir="5400000" rotWithShape="0">
            <a:srgbClr val="000000">
              <a:alpha val="15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rtl="0">
            <a:lnSpc>
              <a:spcPct val="90000"/>
            </a:lnSpc>
            <a:spcBef>
              <a:spcPct val="0"/>
            </a:spcBef>
            <a:spcAft>
              <a:spcPct val="35000"/>
            </a:spcAft>
            <a:buNone/>
          </a:pPr>
          <a:r>
            <a:rPr lang="tr-TR" sz="1300" kern="1200" dirty="0">
              <a:solidFill>
                <a:schemeClr val="tx1"/>
              </a:solidFill>
            </a:rPr>
            <a:t>Hastaneler</a:t>
          </a:r>
        </a:p>
      </dsp:txBody>
      <dsp:txXfrm>
        <a:off x="6731347" y="2437950"/>
        <a:ext cx="850941" cy="967302"/>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10.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8/layout/HalfCircleOrganizationChart">
  <dgm:title val=""/>
  <dgm:desc val=""/>
  <dgm:catLst>
    <dgm:cat type="hierarchy" pri="1500"/>
  </dgm:catLst>
  <dgm:samp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Name0">
    <dgm:varLst>
      <dgm:orgChart val="1"/>
      <dgm:chPref val="1"/>
      <dgm:dir/>
      <dgm:animOne val="branch"/>
      <dgm:animLvl val="lvl"/>
      <dgm:resizeHandles/>
    </dgm:varLst>
    <dgm:choose name="Name1">
      <dgm:if name="Name2" func="var" arg="dir" op="equ" val="norm">
        <dgm:alg type="hierChild">
          <dgm:param type="linDir" val="fromL"/>
        </dgm:alg>
      </dgm:if>
      <dgm:else name="Name3">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2" refType="w" fact="10"/>
      <dgm:constr type="h" for="des" forName="rootComposite2"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forEach name="Name4" axis="ch">
      <dgm:forEach name="Name5" axis="self" ptType="node">
        <dgm:layoutNode name="hierRoot1">
          <dgm:varLst>
            <dgm:hierBranch val="init"/>
          </dgm:varLst>
          <dgm:choose name="Name6">
            <dgm:if name="Name7" func="var" arg="hierBranch" op="equ" val="l">
              <dgm:alg type="hierRoot">
                <dgm:param type="hierAlign" val="tR"/>
              </dgm:alg>
              <dgm:constrLst>
                <dgm:constr type="alignOff" val="0.65"/>
              </dgm:constrLst>
            </dgm:if>
            <dgm:if name="Name8" func="var" arg="hierBranch" op="equ" val="r">
              <dgm:alg type="hierRoot">
                <dgm:param type="hierAlign" val="tL"/>
              </dgm:alg>
              <dgm:constrLst>
                <dgm:constr type="alignOff" val="0.65"/>
              </dgm:constrLst>
            </dgm:if>
            <dgm:if name="Name9" func="var" arg="hierBranch" op="equ" val="hang">
              <dgm:alg type="hierRoot"/>
              <dgm:constrLst>
                <dgm:constr type="alignOff" val="0.65"/>
              </dgm:constrLst>
            </dgm:if>
            <dgm:else name="Name10">
              <dgm:alg type="hierRoot"/>
              <dgm:constrLst>
                <dgm:constr type="alignOff"/>
                <dgm:constr type="bendDist" for="des" ptType="parTrans" refType="sp" fact="0.5"/>
              </dgm:constrLst>
            </dgm:else>
          </dgm:choose>
          <dgm:shape xmlns:r="http://schemas.openxmlformats.org/officeDocument/2006/relationships" r:blip="">
            <dgm:adjLst/>
          </dgm:shape>
          <dgm:presOf/>
          <dgm:layoutNode name="rootComposite1">
            <dgm:alg type="composite"/>
            <dgm:shape xmlns:r="http://schemas.openxmlformats.org/officeDocument/2006/relationships" r:blip="">
              <dgm:adjLst/>
            </dgm:shape>
            <dgm:presOf axis="self" ptType="node" cnt="1"/>
            <dgm:choose name="Name11">
              <dgm:if name="Name12" func="var" arg="hierBranch" op="equ" val="init">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3" func="var" arg="hierBranch" op="equ" val="l">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4" func="var" arg="hierBranch" op="equ" val="r">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else name="Name15">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else>
            </dgm:choose>
            <dgm:layoutNode name="rootText1"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1" styleLbl="parChTrans1D1" moveWith="rootText1">
              <dgm:alg type="sp"/>
              <dgm:shape xmlns:r="http://schemas.openxmlformats.org/officeDocument/2006/relationships" type="arc" r:blip="" zOrderOff="-2">
                <dgm:adjLst>
                  <dgm:adj idx="1" val="-140"/>
                  <dgm:adj idx="2" val="-40"/>
                </dgm:adjLst>
              </dgm:shape>
              <dgm:presOf/>
            </dgm:layoutNode>
            <dgm:layoutNode name="bottomArc1" styleLbl="parChTrans1D1" moveWith="rootText1">
              <dgm:alg type="sp"/>
              <dgm:shape xmlns:r="http://schemas.openxmlformats.org/officeDocument/2006/relationships" type="arc" r:blip="" zOrderOff="-2">
                <dgm:adjLst>
                  <dgm:adj idx="1" val="40"/>
                  <dgm:adj idx="2" val="140"/>
                </dgm:adjLst>
              </dgm:shape>
              <dgm:presOf/>
            </dgm:layoutNode>
            <dgm:layoutNode name="topConnNode1" moveWith="rootText1">
              <dgm:alg type="sp"/>
              <dgm:shape xmlns:r="http://schemas.openxmlformats.org/officeDocument/2006/relationships" type="rect" r:blip="" hideGeom="1">
                <dgm:adjLst/>
              </dgm:shape>
              <dgm:presOf axis="self" ptType="node" cnt="1"/>
            </dgm:layoutNode>
          </dgm:layoutNode>
          <dgm:layoutNode name="hierChild2">
            <dgm:choose name="Name16">
              <dgm:if name="Name17" func="var" arg="hierBranch" op="equ" val="l">
                <dgm:alg type="hierChild">
                  <dgm:param type="chAlign" val="r"/>
                  <dgm:param type="linDir" val="fromT"/>
                </dgm:alg>
              </dgm:if>
              <dgm:if name="Name18" func="var" arg="hierBranch" op="equ" val="r">
                <dgm:alg type="hierChild">
                  <dgm:param type="chAlign" val="l"/>
                  <dgm:param type="linDir" val="fromT"/>
                </dgm:alg>
              </dgm:if>
              <dgm:if name="Name19" func="var" arg="hierBranch" op="equ" val="hang">
                <dgm:choose name="Name20">
                  <dgm:if name="Name21" func="var" arg="dir" op="equ" val="norm">
                    <dgm:alg type="hierChild">
                      <dgm:param type="chAlign" val="l"/>
                      <dgm:param type="linDir" val="fromL"/>
                      <dgm:param type="secChAlign" val="t"/>
                      <dgm:param type="secLinDir" val="fromT"/>
                    </dgm:alg>
                  </dgm:if>
                  <dgm:else name="Name22">
                    <dgm:alg type="hierChild">
                      <dgm:param type="chAlign" val="l"/>
                      <dgm:param type="linDir" val="fromR"/>
                      <dgm:param type="secChAlign" val="t"/>
                      <dgm:param type="secLinDir" val="fromT"/>
                    </dgm:alg>
                  </dgm:else>
                </dgm:choose>
              </dgm:if>
              <dgm:else name="Name23">
                <dgm:choose name="Name24">
                  <dgm:if name="Name25" func="var" arg="dir" op="equ" val="norm">
                    <dgm:alg type="hierChild"/>
                  </dgm:if>
                  <dgm:else name="Name26">
                    <dgm:alg type="hierChild">
                      <dgm:param type="linDir" val="fromR"/>
                    </dgm:alg>
                  </dgm:else>
                </dgm:choose>
              </dgm:else>
            </dgm:choose>
            <dgm:shape xmlns:r="http://schemas.openxmlformats.org/officeDocument/2006/relationships" r:blip="">
              <dgm:adjLst/>
            </dgm:shape>
            <dgm:presOf/>
            <dgm:forEach name="rep2a" axis="ch" ptType="nonAsst">
              <dgm:forEach name="Name27" axis="precedSib" ptType="parTrans" st="-1" cnt="1">
                <dgm:layoutNode name="Name28">
                  <dgm:choose name="Name29">
                    <dgm:if name="Name30" func="var" arg="hierBranch" op="equ" val="std">
                      <dgm:choose name="Name31">
                        <dgm:if name="Name32"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33"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34">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if name="Name35" func="var" arg="hierBranch" op="equ" val="init">
                      <dgm:choose name="Name36">
                        <dgm:if name="Name37" axis="self" func="depth" op="lte" val="2">
                          <dgm:choose name="Name38">
                            <dgm:if name="Name39"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40"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41">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else name="Name42">
                          <dgm:choose name="Name43">
                            <dgm:if name="Name44" axis="par des" func="maxDepth" op="lte" val="1">
                              <dgm:choose name="Name45">
                                <dgm:if name="Name4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4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48">
                                  <dgm:alg type="conn">
                                    <dgm:param type="connRout" val="bend"/>
                                    <dgm:param type="dim" val="1D"/>
                                    <dgm:param type="endSty" val="noArr"/>
                                    <dgm:param type="begPts" val="bCtr"/>
                                    <dgm:param type="endPts" val="bL bR"/>
                                    <dgm:param type="srcNode" val="bottomArc2"/>
                                    <dgm:param type="dstNode" val="topConnNode2"/>
                                  </dgm:alg>
                                </dgm:else>
                              </dgm:choose>
                            </dgm:if>
                            <dgm:else name="Name49">
                              <dgm:choose name="Name50">
                                <dgm:if name="Name51"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52"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53">
                                  <dgm:alg type="conn">
                                    <dgm:param type="connRout" val="bend"/>
                                    <dgm:param type="dim" val="1D"/>
                                    <dgm:param type="endSty" val="noArr"/>
                                    <dgm:param type="begPts" val="bCtr"/>
                                    <dgm:param type="endPts" val="tCtr"/>
                                    <dgm:param type="bendPt" val="end"/>
                                    <dgm:param type="srcNode" val="bottomArc2"/>
                                    <dgm:param type="dstNode" val="topArc2"/>
                                  </dgm:alg>
                                </dgm:else>
                              </dgm:choose>
                            </dgm:else>
                          </dgm:choose>
                        </dgm:else>
                      </dgm:choose>
                    </dgm:if>
                    <dgm:else name="Name54">
                      <dgm:choose name="Name55">
                        <dgm:if name="Name5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5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58">
                          <dgm:alg type="conn">
                            <dgm:param type="connRout" val="bend"/>
                            <dgm:param type="dim" val="1D"/>
                            <dgm:param type="endSty" val="noArr"/>
                            <dgm:param type="begPts" val="bCtr"/>
                            <dgm:param type="endPts" val="bL bR"/>
                            <dgm:param type="srcNode" val="bottomArc2"/>
                            <dgm:param type="dstNode" val="topConnNode2"/>
                          </dgm:alg>
                        </dgm:else>
                      </dgm:choose>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2">
                <dgm:varLst>
                  <dgm:hierBranch val="init"/>
                </dgm:varLst>
                <dgm:choose name="Name59">
                  <dgm:if name="Name60" func="var" arg="hierBranch" op="equ" val="l">
                    <dgm:alg type="hierRoot">
                      <dgm:param type="hierAlign" val="tR"/>
                    </dgm:alg>
                    <dgm:shape xmlns:r="http://schemas.openxmlformats.org/officeDocument/2006/relationships" r:blip="">
                      <dgm:adjLst/>
                    </dgm:shape>
                    <dgm:presOf/>
                    <dgm:constrLst>
                      <dgm:constr type="alignOff" val="0.65"/>
                    </dgm:constrLst>
                  </dgm:if>
                  <dgm:if name="Name61" func="var" arg="hierBranch" op="equ" val="r">
                    <dgm:alg type="hierRoot">
                      <dgm:param type="hierAlign" val="tL"/>
                    </dgm:alg>
                    <dgm:shape xmlns:r="http://schemas.openxmlformats.org/officeDocument/2006/relationships" r:blip="">
                      <dgm:adjLst/>
                    </dgm:shape>
                    <dgm:presOf/>
                    <dgm:constrLst>
                      <dgm:constr type="alignOff" val="0.65"/>
                    </dgm:constrLst>
                  </dgm:if>
                  <dgm:if name="Name62"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3" func="var" arg="hierBranch" op="equ" val="init">
                    <dgm:choose name="Name64">
                      <dgm:if name="Name65" axis="des" func="maxDepth" op="lte" val="1">
                        <dgm:alg type="hierRoot">
                          <dgm:param type="hierAlign" val="tL"/>
                        </dgm:alg>
                        <dgm:shape xmlns:r="http://schemas.openxmlformats.org/officeDocument/2006/relationships" r:blip="">
                          <dgm:adjLst/>
                        </dgm:shape>
                        <dgm:presOf/>
                        <dgm:constrLst>
                          <dgm:constr type="alignOff" val="0.65"/>
                        </dgm:constrLst>
                      </dgm:if>
                      <dgm:else name="Name6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67">
                    <dgm:alg type="hierRoot"/>
                    <dgm:shape xmlns:r="http://schemas.openxmlformats.org/officeDocument/2006/relationships" r:blip="">
                      <dgm:adjLst/>
                    </dgm:shape>
                    <dgm:presOf/>
                    <dgm:constrLst>
                      <dgm:constr type="alignOff" val="0.65"/>
                    </dgm:constrLst>
                  </dgm:else>
                </dgm:choose>
                <dgm:layoutNode name="rootComposite2">
                  <dgm:alg type="composite"/>
                  <dgm:shape xmlns:r="http://schemas.openxmlformats.org/officeDocument/2006/relationships" r:blip="">
                    <dgm:adjLst/>
                  </dgm:shape>
                  <dgm:presOf axis="self" ptType="node" cnt="1"/>
                  <dgm:choose name="Name68">
                    <dgm:if name="Name69" func="var" arg="hierBranch" op="equ" val="init">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0" func="var" arg="hierBranch" op="equ" val="l">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1" func="var" arg="hierBranch" op="equ" val="r">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else name="Name72">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else>
                  </dgm:choose>
                  <dgm:layoutNode name="rootText2"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2" styleLbl="parChTrans1D1" moveWith="rootText2">
                    <dgm:alg type="sp"/>
                    <dgm:shape xmlns:r="http://schemas.openxmlformats.org/officeDocument/2006/relationships" type="arc" r:blip="" zOrderOff="-2">
                      <dgm:adjLst>
                        <dgm:adj idx="1" val="-140"/>
                        <dgm:adj idx="2" val="-40"/>
                      </dgm:adjLst>
                    </dgm:shape>
                    <dgm:presOf/>
                  </dgm:layoutNode>
                  <dgm:layoutNode name="bottomArc2" styleLbl="parChTrans1D1" moveWith="rootText2">
                    <dgm:alg type="sp"/>
                    <dgm:shape xmlns:r="http://schemas.openxmlformats.org/officeDocument/2006/relationships" type="arc" r:blip="" zOrderOff="-2">
                      <dgm:adjLst>
                        <dgm:adj idx="1" val="40"/>
                        <dgm:adj idx="2" val="140"/>
                      </dgm:adjLst>
                    </dgm:shape>
                    <dgm:presOf/>
                  </dgm:layoutNode>
                  <dgm:layoutNode name="topConnNode2" moveWith="rootText2">
                    <dgm:alg type="sp"/>
                    <dgm:shape xmlns:r="http://schemas.openxmlformats.org/officeDocument/2006/relationships" type="rect" r:blip="" hideGeom="1">
                      <dgm:adjLst/>
                    </dgm:shape>
                    <dgm:presOf axis="self" ptType="node" cnt="1"/>
                  </dgm:layoutNode>
                </dgm:layoutNode>
                <dgm:layoutNode name="hierChild4">
                  <dgm:choose name="Name73">
                    <dgm:if name="Name74" func="var" arg="hierBranch" op="equ" val="l">
                      <dgm:alg type="hierChild">
                        <dgm:param type="chAlign" val="r"/>
                        <dgm:param type="linDir" val="fromT"/>
                      </dgm:alg>
                    </dgm:if>
                    <dgm:if name="Name75" func="var" arg="hierBranch" op="equ" val="r">
                      <dgm:alg type="hierChild">
                        <dgm:param type="chAlign" val="l"/>
                        <dgm:param type="linDir" val="fromT"/>
                      </dgm:alg>
                    </dgm:if>
                    <dgm:if name="Name76" func="var" arg="hierBranch" op="equ" val="hang">
                      <dgm:choose name="Name77">
                        <dgm:if name="Name78" func="var" arg="dir" op="equ" val="norm">
                          <dgm:alg type="hierChild">
                            <dgm:param type="chAlign" val="l"/>
                            <dgm:param type="linDir" val="fromL"/>
                            <dgm:param type="secChAlign" val="t"/>
                            <dgm:param type="secLinDir" val="fromT"/>
                          </dgm:alg>
                        </dgm:if>
                        <dgm:else name="Name79">
                          <dgm:alg type="hierChild">
                            <dgm:param type="chAlign" val="l"/>
                            <dgm:param type="linDir" val="fromR"/>
                            <dgm:param type="secChAlign" val="t"/>
                            <dgm:param type="secLinDir" val="fromT"/>
                          </dgm:alg>
                        </dgm:else>
                      </dgm:choose>
                    </dgm:if>
                    <dgm:if name="Name80" func="var" arg="hierBranch" op="equ" val="std">
                      <dgm:choose name="Name81">
                        <dgm:if name="Name82" func="var" arg="dir" op="equ" val="norm">
                          <dgm:alg type="hierChild"/>
                        </dgm:if>
                        <dgm:else name="Name83">
                          <dgm:alg type="hierChild">
                            <dgm:param type="linDir" val="fromR"/>
                          </dgm:alg>
                        </dgm:else>
                      </dgm:choose>
                    </dgm:if>
                    <dgm:if name="Name84" func="var" arg="hierBranch" op="equ" val="init">
                      <dgm:choose name="Name85">
                        <dgm:if name="Name86" axis="des" func="maxDepth" op="lte" val="1">
                          <dgm:alg type="hierChild">
                            <dgm:param type="chAlign" val="l"/>
                            <dgm:param type="linDir" val="fromT"/>
                          </dgm:alg>
                        </dgm:if>
                        <dgm:else name="Name87">
                          <dgm:choose name="Name88">
                            <dgm:if name="Name89" func="var" arg="dir" op="equ" val="norm">
                              <dgm:alg type="hierChild"/>
                            </dgm:if>
                            <dgm:else name="Name90">
                              <dgm:alg type="hierChild">
                                <dgm:param type="linDir" val="fromR"/>
                              </dgm:alg>
                            </dgm:else>
                          </dgm:choose>
                        </dgm:else>
                      </dgm:choose>
                    </dgm:if>
                    <dgm:else name="Name91"/>
                  </dgm:choose>
                  <dgm:shape xmlns:r="http://schemas.openxmlformats.org/officeDocument/2006/relationships" r:blip="">
                    <dgm:adjLst/>
                  </dgm:shape>
                  <dgm:presOf/>
                  <dgm:forEach name="Name92" ref="rep2a"/>
                </dgm:layoutNode>
                <dgm:layoutNode name="hierChild5">
                  <dgm:choose name="Name93">
                    <dgm:if name="Name94" func="var" arg="dir" op="equ" val="norm">
                      <dgm:alg type="hierChild">
                        <dgm:param type="chAlign" val="l"/>
                        <dgm:param type="linDir" val="fromL"/>
                        <dgm:param type="secChAlign" val="t"/>
                        <dgm:param type="secLinDir" val="fromT"/>
                      </dgm:alg>
                    </dgm:if>
                    <dgm:else name="Name95">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96" ref="rep2b"/>
                </dgm:layoutNode>
              </dgm:layoutNode>
            </dgm:forEach>
          </dgm:layoutNode>
          <dgm:layoutNode name="hierChild3">
            <dgm:choose name="Name97">
              <dgm:if name="Name98" func="var" arg="dir" op="equ" val="norm">
                <dgm:alg type="hierChild">
                  <dgm:param type="chAlign" val="l"/>
                  <dgm:param type="linDir" val="fromL"/>
                  <dgm:param type="secChAlign" val="t"/>
                  <dgm:param type="secLinDir" val="fromT"/>
                </dgm:alg>
              </dgm:if>
              <dgm:else name="Name99">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rep2b" axis="ch" ptType="asst">
              <dgm:forEach name="Name100" axis="precedSib" ptType="parTrans" st="-1" cnt="1">
                <dgm:layoutNode name="Name101">
                  <dgm:choose name="Name102">
                    <dgm:if name="Name103" axis="self" func="depth" op="lte" val="2">
                      <dgm:alg type="conn">
                        <dgm:param type="connRout" val="bend"/>
                        <dgm:param type="dim" val="1D"/>
                        <dgm:param type="endSty" val="noArr"/>
                        <dgm:param type="begPts" val="bCtr"/>
                        <dgm:param type="endPts" val="bL bR"/>
                        <dgm:param type="srcNode" val="bottomArc1"/>
                        <dgm:param type="dstNode" val="topConnNode3"/>
                      </dgm:alg>
                    </dgm:if>
                    <dgm:if name="Name104" axis="par" ptType="asst" func="cnt" op="equ" val="1">
                      <dgm:alg type="conn">
                        <dgm:param type="connRout" val="bend"/>
                        <dgm:param type="dim" val="1D"/>
                        <dgm:param type="endSty" val="noArr"/>
                        <dgm:param type="begPts" val="bCtr"/>
                        <dgm:param type="endPts" val="bL bR"/>
                        <dgm:param type="srcNode" val="bottomArc3"/>
                        <dgm:param type="dstNode" val="topConnNode3"/>
                      </dgm:alg>
                    </dgm:if>
                    <dgm:else name="Name105">
                      <dgm:alg type="conn">
                        <dgm:param type="connRout" val="bend"/>
                        <dgm:param type="dim" val="1D"/>
                        <dgm:param type="endSty" val="noArr"/>
                        <dgm:param type="begPts" val="bCtr"/>
                        <dgm:param type="endPts" val="bL bR"/>
                        <dgm:param type="srcNode" val="bottomArc2"/>
                        <dgm:param type="dstNode" val="topConnNode3"/>
                      </dgm:alg>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3">
                <dgm:varLst>
                  <dgm:hierBranch val="init"/>
                </dgm:varLst>
                <dgm:choose name="Name106">
                  <dgm:if name="Name107" func="var" arg="hierBranch" op="equ" val="l">
                    <dgm:alg type="hierRoot">
                      <dgm:param type="hierAlign" val="tR"/>
                    </dgm:alg>
                    <dgm:shape xmlns:r="http://schemas.openxmlformats.org/officeDocument/2006/relationships" r:blip="">
                      <dgm:adjLst/>
                    </dgm:shape>
                    <dgm:presOf/>
                    <dgm:constrLst>
                      <dgm:constr type="alignOff" val="0.65"/>
                    </dgm:constrLst>
                  </dgm:if>
                  <dgm:if name="Name108" func="var" arg="hierBranch" op="equ" val="r">
                    <dgm:alg type="hierRoot">
                      <dgm:param type="hierAlign" val="tL"/>
                    </dgm:alg>
                    <dgm:shape xmlns:r="http://schemas.openxmlformats.org/officeDocument/2006/relationships" r:blip="">
                      <dgm:adjLst/>
                    </dgm:shape>
                    <dgm:presOf/>
                    <dgm:constrLst>
                      <dgm:constr type="alignOff" val="0.65"/>
                    </dgm:constrLst>
                  </dgm:if>
                  <dgm:if name="Name109" func="var" arg="hierBranch" op="equ" val="hang">
                    <dgm:alg type="hierRoot"/>
                    <dgm:shape xmlns:r="http://schemas.openxmlformats.org/officeDocument/2006/relationships" r:blip="">
                      <dgm:adjLst/>
                    </dgm:shape>
                    <dgm:presOf/>
                    <dgm:constrLst>
                      <dgm:constr type="alignOff" val="0.65"/>
                    </dgm:constrLst>
                  </dgm:if>
                  <dgm:if name="Name110"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1" func="var" arg="hierBranch" op="equ" val="init">
                    <dgm:choose name="Name112">
                      <dgm:if name="Name113" axis="des" func="maxDepth" op="lte" val="1">
                        <dgm:alg type="hierRoot">
                          <dgm:param type="hierAlign" val="tL"/>
                        </dgm:alg>
                        <dgm:shape xmlns:r="http://schemas.openxmlformats.org/officeDocument/2006/relationships" r:blip="">
                          <dgm:adjLst/>
                        </dgm:shape>
                        <dgm:presOf/>
                        <dgm:constrLst>
                          <dgm:constr type="alignOff" val="0.65"/>
                        </dgm:constrLst>
                      </dgm:if>
                      <dgm:else name="Name114">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15"/>
                </dgm:choose>
                <dgm:layoutNode name="rootComposite3">
                  <dgm:alg type="composite"/>
                  <dgm:shape xmlns:r="http://schemas.openxmlformats.org/officeDocument/2006/relationships" r:blip="">
                    <dgm:adjLst/>
                  </dgm:shape>
                  <dgm:presOf axis="self" ptType="node" cnt="1"/>
                  <dgm:choose name="Name116">
                    <dgm:if name="Name117" func="var" arg="hierBranch" op="equ" val="init">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8" func="var" arg="hierBranch" op="equ" val="l">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9" func="var" arg="hierBranch" op="equ" val="r">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else name="Name120">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else>
                  </dgm:choose>
                  <dgm:layoutNode name="rootText3"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3" styleLbl="parChTrans1D1" moveWith="rootText3">
                    <dgm:alg type="sp"/>
                    <dgm:shape xmlns:r="http://schemas.openxmlformats.org/officeDocument/2006/relationships" type="arc" r:blip="" zOrderOff="-2">
                      <dgm:adjLst>
                        <dgm:adj idx="1" val="-140"/>
                        <dgm:adj idx="2" val="-40"/>
                      </dgm:adjLst>
                    </dgm:shape>
                    <dgm:presOf/>
                  </dgm:layoutNode>
                  <dgm:layoutNode name="bottomArc3" styleLbl="parChTrans1D1" moveWith="rootText3">
                    <dgm:alg type="sp"/>
                    <dgm:shape xmlns:r="http://schemas.openxmlformats.org/officeDocument/2006/relationships" type="arc" r:blip="" zOrderOff="-2">
                      <dgm:adjLst>
                        <dgm:adj idx="1" val="40"/>
                        <dgm:adj idx="2" val="140"/>
                      </dgm:adjLst>
                    </dgm:shape>
                    <dgm:presOf/>
                  </dgm:layoutNode>
                  <dgm:layoutNode name="topConnNode3" moveWith="rootText3">
                    <dgm:alg type="sp"/>
                    <dgm:shape xmlns:r="http://schemas.openxmlformats.org/officeDocument/2006/relationships" type="rect" r:blip="" hideGeom="1">
                      <dgm:adjLst/>
                    </dgm:shape>
                    <dgm:presOf axis="self" ptType="node" cnt="1"/>
                  </dgm:layoutNode>
                </dgm:layoutNode>
                <dgm:layoutNode name="hierChild6">
                  <dgm:choose name="Name121">
                    <dgm:if name="Name122" func="var" arg="hierBranch" op="equ" val="l">
                      <dgm:alg type="hierChild">
                        <dgm:param type="chAlign" val="r"/>
                        <dgm:param type="linDir" val="fromT"/>
                      </dgm:alg>
                    </dgm:if>
                    <dgm:if name="Name123" func="var" arg="hierBranch" op="equ" val="r">
                      <dgm:alg type="hierChild">
                        <dgm:param type="chAlign" val="l"/>
                        <dgm:param type="linDir" val="fromT"/>
                      </dgm:alg>
                    </dgm:if>
                    <dgm:if name="Name124" func="var" arg="hierBranch" op="equ" val="hang">
                      <dgm:choose name="Name125">
                        <dgm:if name="Name126" func="var" arg="dir" op="equ" val="norm">
                          <dgm:alg type="hierChild">
                            <dgm:param type="chAlign" val="l"/>
                            <dgm:param type="linDir" val="fromL"/>
                            <dgm:param type="secChAlign" val="t"/>
                            <dgm:param type="secLinDir" val="fromT"/>
                          </dgm:alg>
                        </dgm:if>
                        <dgm:else name="Name127">
                          <dgm:alg type="hierChild">
                            <dgm:param type="chAlign" val="l"/>
                            <dgm:param type="linDir" val="fromR"/>
                            <dgm:param type="secChAlign" val="t"/>
                            <dgm:param type="secLinDir" val="fromT"/>
                          </dgm:alg>
                        </dgm:else>
                      </dgm:choose>
                    </dgm:if>
                    <dgm:if name="Name128" func="var" arg="hierBranch" op="equ" val="std">
                      <dgm:choose name="Name129">
                        <dgm:if name="Name130" func="var" arg="dir" op="equ" val="norm">
                          <dgm:alg type="hierChild"/>
                        </dgm:if>
                        <dgm:else name="Name131">
                          <dgm:alg type="hierChild">
                            <dgm:param type="linDir" val="fromR"/>
                          </dgm:alg>
                        </dgm:else>
                      </dgm:choose>
                    </dgm:if>
                    <dgm:if name="Name132" func="var" arg="hierBranch" op="equ" val="init">
                      <dgm:choose name="Name133">
                        <dgm:if name="Name134" axis="des" func="maxDepth" op="lte" val="1">
                          <dgm:alg type="hierChild">
                            <dgm:param type="chAlign" val="l"/>
                            <dgm:param type="linDir" val="fromT"/>
                          </dgm:alg>
                        </dgm:if>
                        <dgm:else name="Name135">
                          <dgm:alg type="hierChild"/>
                        </dgm:else>
                      </dgm:choose>
                    </dgm:if>
                    <dgm:else name="Name136"/>
                  </dgm:choose>
                  <dgm:shape xmlns:r="http://schemas.openxmlformats.org/officeDocument/2006/relationships" r:blip="">
                    <dgm:adjLst/>
                  </dgm:shape>
                  <dgm:presOf/>
                  <dgm:forEach name="Name137" ref="rep2a"/>
                </dgm:layoutNode>
                <dgm:layoutNode name="hierChild7">
                  <dgm:choose name="Name138">
                    <dgm:if name="Name139" func="var" arg="dir" op="equ" val="norm">
                      <dgm:alg type="hierChild">
                        <dgm:param type="chAlign" val="l"/>
                        <dgm:param type="linDir" val="fromL"/>
                        <dgm:param type="secChAlign" val="t"/>
                        <dgm:param type="secLinDir" val="fromT"/>
                      </dgm:alg>
                    </dgm:if>
                    <dgm:else name="Name140">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141" ref="rep2b"/>
                </dgm:layoutNode>
              </dgm:layoutNode>
            </dgm:forEach>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bProcess2">
  <dgm:title val=""/>
  <dgm:desc val=""/>
  <dgm:catLst>
    <dgm:cat type="process" pri="24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dgm:varLst>
    <dgm:choose name="Name0">
      <dgm:if name="Name1" func="var" arg="dir" op="equ" val="norm">
        <dgm:alg type="snake">
          <dgm:param type="grDir" val="tL"/>
          <dgm:param type="flowDir" val="col"/>
          <dgm:param type="contDir" val="revDir"/>
        </dgm:alg>
      </dgm:if>
      <dgm:else name="Name2">
        <dgm:alg type="snake">
          <dgm:param type="grDir" val="tR"/>
          <dgm:param type="flowDir" val="col"/>
          <dgm:param type="contDir" val="revDir"/>
        </dgm:alg>
      </dgm:else>
    </dgm:choose>
    <dgm:shape xmlns:r="http://schemas.openxmlformats.org/officeDocument/2006/relationships" r:blip="">
      <dgm:adjLst/>
    </dgm:shape>
    <dgm:presOf/>
    <dgm:constrLst>
      <dgm:constr type="w" for="ch" forName="firstNode" refType="w"/>
      <dgm:constr type="w" for="ch" forName="lastNode" refType="w" refFor="ch" refForName="firstNode" op="equ"/>
      <dgm:constr type="w" for="ch" forName="middleNode" refType="w" refFor="ch" refForName="firstNode" op="equ"/>
      <dgm:constr type="h" for="ch" ptType="sibTrans" refType="w" refFor="ch" refForName="middleNode" op="equ" fact="0.35"/>
      <dgm:constr type="sp" refType="w" refFor="ch" refForName="middleNode" fact="0.5"/>
      <dgm:constr type="connDist" for="des" ptType="sibTrans" op="equ"/>
      <dgm:constr type="primFontSz" for="ch" forName="firstNode" val="65"/>
      <dgm:constr type="primFontSz" for="ch" forName="lastNode" refType="primFontSz" refFor="ch" refForName="firstNode" op="equ"/>
      <dgm:constr type="primFontSz" for="des" forName="shape" val="65"/>
      <dgm:constr type="primFontSz" for="des" forName="shape" refType="primFontSz" refFor="ch" refForName="firstNode" op="lte"/>
      <dgm:constr type="primFontSz" for="des" forName="shape" refType="primFontSz" refFor="ch" refForName="lastNode" op="lte"/>
    </dgm:constrLst>
    <dgm:ruleLst/>
    <dgm:forEach name="Name3" axis="ch" ptType="node">
      <dgm:choose name="Name4">
        <dgm:if name="Name5" axis="self" ptType="node" func="pos" op="equ" val="1">
          <dgm:layoutNode name="first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if name="Name6" axis="self" ptType="node" func="revPos" op="equ" val="1">
          <dgm:layoutNode name="last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7">
          <dgm:layoutNode name="middleNode">
            <dgm:alg type="composite"/>
            <dgm:shape xmlns:r="http://schemas.openxmlformats.org/officeDocument/2006/relationships" r:blip="">
              <dgm:adjLst/>
            </dgm:shape>
            <dgm:presOf/>
            <dgm:constrLst>
              <dgm:constr type="h" refType="w"/>
              <dgm:constr type="w" for="ch" forName="padding" refType="w"/>
              <dgm:constr type="h" for="ch" forName="padding" refType="h"/>
              <dgm:constr type="w" for="ch" forName="shape" refType="w" fact="0.667"/>
              <dgm:constr type="h" for="ch" forName="shape" refType="h" fact="0.667"/>
              <dgm:constr type="ctrX" for="ch" forName="shape" refType="w" fact="0.5"/>
              <dgm:constr type="ctrY" for="ch" forName="shape" refType="h" fact="0.5"/>
            </dgm:constrLst>
            <dgm:ruleLst/>
            <dgm:layoutNode name="padding">
              <dgm:alg type="sp"/>
              <dgm:shape xmlns:r="http://schemas.openxmlformats.org/officeDocument/2006/relationships" type="ellipse" r:blip="" hideGeom="1">
                <dgm:adjLst/>
              </dgm:shape>
              <dgm:presOf/>
              <dgm:constrLst/>
              <dgm:ruleLst/>
            </dgm:layoutNode>
            <dgm:layoutNode name="shap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else>
      </dgm:choose>
      <dgm:forEach name="Name8" axis="followSib" ptType="sibTrans" cnt="1">
        <dgm:layoutNode name="sibTrans">
          <dgm:choose name="Name9">
            <dgm:if name="Name10" func="var" arg="dir" op="equ" val="norm">
              <dgm:choose name="Name11">
                <dgm:if name="Name12" axis="self" ptType="sibTrans" func="pos" op="equ" val="1">
                  <dgm:alg type="conn">
                    <dgm:param type="begPts" val="auto"/>
                    <dgm:param type="endPts" val="auto"/>
                    <dgm:param type="srcNode" val="firstNode"/>
                    <dgm:param type="dstNode" val="shape"/>
                  </dgm:alg>
                </dgm:if>
                <dgm:if name="Name13" axis="self" ptType="sibTrans" func="revPos" op="equ" val="1">
                  <dgm:alg type="conn">
                    <dgm:param type="begPts" val="auto"/>
                    <dgm:param type="endPts" val="auto"/>
                    <dgm:param type="srcNode" val="shape"/>
                    <dgm:param type="dstNode" val="lastNode"/>
                  </dgm:alg>
                </dgm:if>
                <dgm:else name="Name14">
                  <dgm:alg type="conn">
                    <dgm:param type="begPts" val="auto"/>
                    <dgm:param type="endPts" val="auto"/>
                    <dgm:param type="srcNode" val="shape"/>
                    <dgm:param type="dstNode" val="shape"/>
                  </dgm:alg>
                </dgm:else>
              </dgm:choose>
            </dgm:if>
            <dgm:else name="Name15">
              <dgm:choose name="Name16">
                <dgm:if name="Name17" axis="self" ptType="sibTrans" func="pos" op="equ" val="1">
                  <dgm:alg type="conn">
                    <dgm:param type="begPts" val="auto"/>
                    <dgm:param type="endPts" val="auto"/>
                    <dgm:param type="srcNode" val="firstNode"/>
                    <dgm:param type="dstNode" val="shape"/>
                  </dgm:alg>
                </dgm:if>
                <dgm:if name="Name18" axis="self" ptType="sibTrans" func="revPos" op="equ" val="1">
                  <dgm:alg type="conn">
                    <dgm:param type="begPts" val="auto"/>
                    <dgm:param type="endPts" val="auto"/>
                    <dgm:param type="srcNode" val="shape"/>
                    <dgm:param type="dstNode" val="lastNode"/>
                  </dgm:alg>
                </dgm:if>
                <dgm:else name="Name19">
                  <dgm:alg type="conn">
                    <dgm:param type="begPts" val="auto"/>
                    <dgm:param type="endPts" val="auto"/>
                    <dgm:param type="srcNode" val="shape"/>
                    <dgm:param type="dstNode" val="shape"/>
                  </dgm:alg>
                </dgm:else>
              </dgm:choose>
            </dgm:else>
          </dgm:choose>
          <dgm:shape xmlns:r="http://schemas.openxmlformats.org/officeDocument/2006/relationships" rot="90" type="triangle" r:blip="">
            <dgm:adjLst/>
          </dgm:shape>
          <dgm:presOf axis="self"/>
          <dgm:constrLst>
            <dgm:constr type="w" refType="h"/>
            <dgm:constr type="connDist"/>
            <dgm:constr type="begPad" refType="connDist" fact="0.25"/>
            <dgm:constr type="endPad" refType="connDist" fact="0.22"/>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8.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9.xml><?xml version="1.0" encoding="utf-8"?>
<dgm:layoutDef xmlns:dgm="http://schemas.openxmlformats.org/drawingml/2006/diagram" xmlns:a="http://schemas.openxmlformats.org/drawingml/2006/main" uniqueId="urn:microsoft.com/office/officeart/2005/8/layout/bProcess2">
  <dgm:title val=""/>
  <dgm:desc val=""/>
  <dgm:catLst>
    <dgm:cat type="process" pri="24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dgm:varLst>
    <dgm:choose name="Name0">
      <dgm:if name="Name1" func="var" arg="dir" op="equ" val="norm">
        <dgm:alg type="snake">
          <dgm:param type="grDir" val="tL"/>
          <dgm:param type="flowDir" val="col"/>
          <dgm:param type="contDir" val="revDir"/>
        </dgm:alg>
      </dgm:if>
      <dgm:else name="Name2">
        <dgm:alg type="snake">
          <dgm:param type="grDir" val="tR"/>
          <dgm:param type="flowDir" val="col"/>
          <dgm:param type="contDir" val="revDir"/>
        </dgm:alg>
      </dgm:else>
    </dgm:choose>
    <dgm:shape xmlns:r="http://schemas.openxmlformats.org/officeDocument/2006/relationships" r:blip="">
      <dgm:adjLst/>
    </dgm:shape>
    <dgm:presOf/>
    <dgm:constrLst>
      <dgm:constr type="w" for="ch" forName="firstNode" refType="w"/>
      <dgm:constr type="w" for="ch" forName="lastNode" refType="w" refFor="ch" refForName="firstNode" op="equ"/>
      <dgm:constr type="w" for="ch" forName="middleNode" refType="w" refFor="ch" refForName="firstNode" op="equ"/>
      <dgm:constr type="h" for="ch" ptType="sibTrans" refType="w" refFor="ch" refForName="middleNode" op="equ" fact="0.35"/>
      <dgm:constr type="sp" refType="w" refFor="ch" refForName="middleNode" fact="0.5"/>
      <dgm:constr type="connDist" for="des" ptType="sibTrans" op="equ"/>
      <dgm:constr type="primFontSz" for="ch" forName="firstNode" val="65"/>
      <dgm:constr type="primFontSz" for="ch" forName="lastNode" refType="primFontSz" refFor="ch" refForName="firstNode" op="equ"/>
      <dgm:constr type="primFontSz" for="des" forName="shape" val="65"/>
      <dgm:constr type="primFontSz" for="des" forName="shape" refType="primFontSz" refFor="ch" refForName="firstNode" op="lte"/>
      <dgm:constr type="primFontSz" for="des" forName="shape" refType="primFontSz" refFor="ch" refForName="lastNode" op="lte"/>
    </dgm:constrLst>
    <dgm:ruleLst/>
    <dgm:forEach name="Name3" axis="ch" ptType="node">
      <dgm:choose name="Name4">
        <dgm:if name="Name5" axis="self" ptType="node" func="pos" op="equ" val="1">
          <dgm:layoutNode name="first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if name="Name6" axis="self" ptType="node" func="revPos" op="equ" val="1">
          <dgm:layoutNode name="last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7">
          <dgm:layoutNode name="middleNode">
            <dgm:alg type="composite"/>
            <dgm:shape xmlns:r="http://schemas.openxmlformats.org/officeDocument/2006/relationships" r:blip="">
              <dgm:adjLst/>
            </dgm:shape>
            <dgm:presOf/>
            <dgm:constrLst>
              <dgm:constr type="h" refType="w"/>
              <dgm:constr type="w" for="ch" forName="padding" refType="w"/>
              <dgm:constr type="h" for="ch" forName="padding" refType="h"/>
              <dgm:constr type="w" for="ch" forName="shape" refType="w" fact="0.667"/>
              <dgm:constr type="h" for="ch" forName="shape" refType="h" fact="0.667"/>
              <dgm:constr type="ctrX" for="ch" forName="shape" refType="w" fact="0.5"/>
              <dgm:constr type="ctrY" for="ch" forName="shape" refType="h" fact="0.5"/>
            </dgm:constrLst>
            <dgm:ruleLst/>
            <dgm:layoutNode name="padding">
              <dgm:alg type="sp"/>
              <dgm:shape xmlns:r="http://schemas.openxmlformats.org/officeDocument/2006/relationships" type="ellipse" r:blip="" hideGeom="1">
                <dgm:adjLst/>
              </dgm:shape>
              <dgm:presOf/>
              <dgm:constrLst/>
              <dgm:ruleLst/>
            </dgm:layoutNode>
            <dgm:layoutNode name="shap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else>
      </dgm:choose>
      <dgm:forEach name="Name8" axis="followSib" ptType="sibTrans" cnt="1">
        <dgm:layoutNode name="sibTrans">
          <dgm:choose name="Name9">
            <dgm:if name="Name10" func="var" arg="dir" op="equ" val="norm">
              <dgm:choose name="Name11">
                <dgm:if name="Name12" axis="self" ptType="sibTrans" func="pos" op="equ" val="1">
                  <dgm:alg type="conn">
                    <dgm:param type="begPts" val="auto"/>
                    <dgm:param type="endPts" val="auto"/>
                    <dgm:param type="srcNode" val="firstNode"/>
                    <dgm:param type="dstNode" val="shape"/>
                  </dgm:alg>
                </dgm:if>
                <dgm:if name="Name13" axis="self" ptType="sibTrans" func="revPos" op="equ" val="1">
                  <dgm:alg type="conn">
                    <dgm:param type="begPts" val="auto"/>
                    <dgm:param type="endPts" val="auto"/>
                    <dgm:param type="srcNode" val="shape"/>
                    <dgm:param type="dstNode" val="lastNode"/>
                  </dgm:alg>
                </dgm:if>
                <dgm:else name="Name14">
                  <dgm:alg type="conn">
                    <dgm:param type="begPts" val="auto"/>
                    <dgm:param type="endPts" val="auto"/>
                    <dgm:param type="srcNode" val="shape"/>
                    <dgm:param type="dstNode" val="shape"/>
                  </dgm:alg>
                </dgm:else>
              </dgm:choose>
            </dgm:if>
            <dgm:else name="Name15">
              <dgm:choose name="Name16">
                <dgm:if name="Name17" axis="self" ptType="sibTrans" func="pos" op="equ" val="1">
                  <dgm:alg type="conn">
                    <dgm:param type="begPts" val="auto"/>
                    <dgm:param type="endPts" val="auto"/>
                    <dgm:param type="srcNode" val="firstNode"/>
                    <dgm:param type="dstNode" val="shape"/>
                  </dgm:alg>
                </dgm:if>
                <dgm:if name="Name18" axis="self" ptType="sibTrans" func="revPos" op="equ" val="1">
                  <dgm:alg type="conn">
                    <dgm:param type="begPts" val="auto"/>
                    <dgm:param type="endPts" val="auto"/>
                    <dgm:param type="srcNode" val="shape"/>
                    <dgm:param type="dstNode" val="lastNode"/>
                  </dgm:alg>
                </dgm:if>
                <dgm:else name="Name19">
                  <dgm:alg type="conn">
                    <dgm:param type="begPts" val="auto"/>
                    <dgm:param type="endPts" val="auto"/>
                    <dgm:param type="srcNode" val="shape"/>
                    <dgm:param type="dstNode" val="shape"/>
                  </dgm:alg>
                </dgm:else>
              </dgm:choose>
            </dgm:else>
          </dgm:choose>
          <dgm:shape xmlns:r="http://schemas.openxmlformats.org/officeDocument/2006/relationships" rot="90" type="triangle" r:blip="">
            <dgm:adjLst/>
          </dgm:shape>
          <dgm:presOf axis="self"/>
          <dgm:constrLst>
            <dgm:constr type="w" refType="h"/>
            <dgm:constr type="connDist"/>
            <dgm:constr type="begPad" refType="connDist" fact="0.25"/>
            <dgm:constr type="endPad" refType="connDist" fact="0.22"/>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A23720DD-5B6D-40BF-8493-A6B52D484E6B}" type="datetimeFigureOut">
              <a:rPr lang="tr-TR" smtClean="0"/>
              <a:t>25.04.2020</a:t>
            </a:fld>
            <a:endParaRPr lang="tr-T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F302176B-0E47-46AC-8F43-DAB4B8A37D06}" type="slidenum">
              <a:rPr lang="tr-TR" smtClean="0"/>
              <a:t>‹#›</a:t>
            </a:fld>
            <a:endParaRPr lang="tr-T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a:t>Asıl başlık stili için tıklatın</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25.04.2020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25.04.2020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25.04.2020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
        <p:nvSpPr>
          <p:cNvPr id="11" name="Title 10"/>
          <p:cNvSpPr>
            <a:spLocks noGrp="1"/>
          </p:cNvSpPr>
          <p:nvPr>
            <p:ph type="title"/>
          </p:nvPr>
        </p:nvSpPr>
        <p:spPr/>
        <p:txBody>
          <a:bodyPr/>
          <a:lstStyle/>
          <a:p>
            <a:r>
              <a:rPr lang="tr-TR"/>
              <a:t>Asıl başlık stili için tıklatın</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tr-TR"/>
              <a:t>Asıl başlık stili için tıklatın</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25.04.2020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23720DD-5B6D-40BF-8493-A6B52D484E6B}" type="datetimeFigureOut">
              <a:rPr lang="tr-TR" smtClean="0"/>
              <a:t>25.04.2020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12" name="Title 11"/>
          <p:cNvSpPr>
            <a:spLocks noGrp="1"/>
          </p:cNvSpPr>
          <p:nvPr>
            <p:ph type="title"/>
          </p:nvPr>
        </p:nvSpPr>
        <p:spPr/>
        <p:txBody>
          <a:bodyPr/>
          <a:lstStyle>
            <a:lvl1pPr>
              <a:defRPr>
                <a:solidFill>
                  <a:schemeClr val="tx2"/>
                </a:solidFill>
              </a:defRPr>
            </a:lvl1pPr>
          </a:lstStyle>
          <a:p>
            <a:r>
              <a:rPr lang="tr-TR"/>
              <a:t>Asıl başlık stili için tıklatın</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25.04.2020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t>25.04.2020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25.04.2020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tr-TR"/>
              <a:t>Asıl başlık stili için tıklatın</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25.04.2020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tr-TR"/>
              <a:t>Asıl başlık stili için tıklatın</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25.04.2020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tr-TR"/>
              <a:t>Asıl başlık stili için tıklatın</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A23720DD-5B6D-40BF-8493-A6B52D484E6B}" type="datetimeFigureOut">
              <a:rPr lang="tr-TR" smtClean="0"/>
              <a:t>25.04.2020</a:t>
            </a:fld>
            <a:endParaRPr lang="tr-T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tr-T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a:t>Yaygın Din Eğitimi</a:t>
            </a:r>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41569235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744797384"/>
              </p:ext>
            </p:extLst>
          </p:nvPr>
        </p:nvGraphicFramePr>
        <p:xfrm>
          <a:off x="683569" y="2276872"/>
          <a:ext cx="7761184" cy="38492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Başlık 1"/>
          <p:cNvSpPr>
            <a:spLocks noGrp="1"/>
          </p:cNvSpPr>
          <p:nvPr>
            <p:ph type="title"/>
          </p:nvPr>
        </p:nvSpPr>
        <p:spPr/>
        <p:txBody>
          <a:bodyPr/>
          <a:lstStyle/>
          <a:p>
            <a:r>
              <a:rPr lang="tr-TR" sz="2800" dirty="0"/>
              <a:t>Yaygın Din Eğitimi Mekanları</a:t>
            </a:r>
          </a:p>
        </p:txBody>
      </p:sp>
    </p:spTree>
    <p:extLst>
      <p:ext uri="{BB962C8B-B14F-4D97-AF65-F5344CB8AC3E}">
        <p14:creationId xmlns:p14="http://schemas.microsoft.com/office/powerpoint/2010/main" val="40554472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292440309"/>
              </p:ext>
            </p:extLst>
          </p:nvPr>
        </p:nvGraphicFramePr>
        <p:xfrm>
          <a:off x="699247" y="2248347"/>
          <a:ext cx="7745505" cy="38778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Başlık 1"/>
          <p:cNvSpPr>
            <a:spLocks noGrp="1"/>
          </p:cNvSpPr>
          <p:nvPr>
            <p:ph type="title"/>
          </p:nvPr>
        </p:nvSpPr>
        <p:spPr/>
        <p:txBody>
          <a:bodyPr/>
          <a:lstStyle/>
          <a:p>
            <a:r>
              <a:rPr lang="tr-TR" sz="2800" dirty="0"/>
              <a:t>Yaygın Din Eğitimi Vasıtaları</a:t>
            </a:r>
          </a:p>
        </p:txBody>
      </p:sp>
    </p:spTree>
    <p:extLst>
      <p:ext uri="{BB962C8B-B14F-4D97-AF65-F5344CB8AC3E}">
        <p14:creationId xmlns:p14="http://schemas.microsoft.com/office/powerpoint/2010/main" val="17331864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2423136944"/>
              </p:ext>
            </p:extLst>
          </p:nvPr>
        </p:nvGraphicFramePr>
        <p:xfrm>
          <a:off x="699247" y="2248347"/>
          <a:ext cx="7745505" cy="38778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Başlık 1"/>
          <p:cNvSpPr>
            <a:spLocks noGrp="1"/>
          </p:cNvSpPr>
          <p:nvPr>
            <p:ph type="title"/>
          </p:nvPr>
        </p:nvSpPr>
        <p:spPr/>
        <p:txBody>
          <a:bodyPr>
            <a:normAutofit/>
          </a:bodyPr>
          <a:lstStyle/>
          <a:p>
            <a:r>
              <a:rPr lang="tr-TR" sz="2400" dirty="0"/>
              <a:t>Yaygın Din Eğitiminde Kullanılan Yöntem ve Teknikler</a:t>
            </a:r>
          </a:p>
        </p:txBody>
      </p:sp>
    </p:spTree>
    <p:extLst>
      <p:ext uri="{BB962C8B-B14F-4D97-AF65-F5344CB8AC3E}">
        <p14:creationId xmlns:p14="http://schemas.microsoft.com/office/powerpoint/2010/main" val="14682491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2186375271"/>
              </p:ext>
            </p:extLst>
          </p:nvPr>
        </p:nvGraphicFramePr>
        <p:xfrm>
          <a:off x="699247" y="2248347"/>
          <a:ext cx="7745505" cy="38778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Başlık 1"/>
          <p:cNvSpPr>
            <a:spLocks noGrp="1"/>
          </p:cNvSpPr>
          <p:nvPr>
            <p:ph type="title"/>
          </p:nvPr>
        </p:nvSpPr>
        <p:spPr/>
        <p:txBody>
          <a:bodyPr/>
          <a:lstStyle/>
          <a:p>
            <a:r>
              <a:rPr lang="tr-TR" sz="2800" dirty="0"/>
              <a:t>Kullanılabilecek Yöntemler</a:t>
            </a:r>
          </a:p>
        </p:txBody>
      </p:sp>
    </p:spTree>
    <p:extLst>
      <p:ext uri="{BB962C8B-B14F-4D97-AF65-F5344CB8AC3E}">
        <p14:creationId xmlns:p14="http://schemas.microsoft.com/office/powerpoint/2010/main" val="16311240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837825897"/>
              </p:ext>
            </p:extLst>
          </p:nvPr>
        </p:nvGraphicFramePr>
        <p:xfrm>
          <a:off x="699247" y="2248347"/>
          <a:ext cx="7745505" cy="38778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Başlık 1"/>
          <p:cNvSpPr>
            <a:spLocks noGrp="1"/>
          </p:cNvSpPr>
          <p:nvPr>
            <p:ph type="title"/>
          </p:nvPr>
        </p:nvSpPr>
        <p:spPr>
          <a:xfrm>
            <a:off x="755576" y="188640"/>
            <a:ext cx="7756263" cy="1054250"/>
          </a:xfrm>
        </p:spPr>
        <p:txBody>
          <a:bodyPr>
            <a:normAutofit/>
          </a:bodyPr>
          <a:lstStyle/>
          <a:p>
            <a:r>
              <a:rPr lang="tr-TR" sz="2400" dirty="0"/>
              <a:t>Yaygın Din Eğitiminde Karşılaşılan Problemler</a:t>
            </a:r>
          </a:p>
        </p:txBody>
      </p:sp>
    </p:spTree>
    <p:extLst>
      <p:ext uri="{BB962C8B-B14F-4D97-AF65-F5344CB8AC3E}">
        <p14:creationId xmlns:p14="http://schemas.microsoft.com/office/powerpoint/2010/main" val="33045683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5189931"/>
              </p:ext>
            </p:extLst>
          </p:nvPr>
        </p:nvGraphicFramePr>
        <p:xfrm>
          <a:off x="698500" y="2247900"/>
          <a:ext cx="7747000" cy="38782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Başlık 1"/>
          <p:cNvSpPr>
            <a:spLocks noGrp="1"/>
          </p:cNvSpPr>
          <p:nvPr>
            <p:ph type="title"/>
          </p:nvPr>
        </p:nvSpPr>
        <p:spPr/>
        <p:txBody>
          <a:bodyPr/>
          <a:lstStyle/>
          <a:p>
            <a:r>
              <a:rPr lang="tr-TR" dirty="0"/>
              <a:t>Yaygın Din Eğitimi Nedir?</a:t>
            </a:r>
          </a:p>
        </p:txBody>
      </p:sp>
    </p:spTree>
    <p:extLst>
      <p:ext uri="{BB962C8B-B14F-4D97-AF65-F5344CB8AC3E}">
        <p14:creationId xmlns:p14="http://schemas.microsoft.com/office/powerpoint/2010/main" val="33889089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2074441136"/>
              </p:ext>
            </p:extLst>
          </p:nvPr>
        </p:nvGraphicFramePr>
        <p:xfrm>
          <a:off x="323528" y="980728"/>
          <a:ext cx="8640960" cy="54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Başlık 1"/>
          <p:cNvSpPr>
            <a:spLocks noGrp="1"/>
          </p:cNvSpPr>
          <p:nvPr>
            <p:ph type="title"/>
          </p:nvPr>
        </p:nvSpPr>
        <p:spPr>
          <a:xfrm>
            <a:off x="683568" y="274638"/>
            <a:ext cx="8003232" cy="562074"/>
          </a:xfrm>
        </p:spPr>
        <p:txBody>
          <a:bodyPr/>
          <a:lstStyle/>
          <a:p>
            <a:r>
              <a:rPr lang="tr-TR" sz="2800" dirty="0"/>
              <a:t>Yaygın Din Eğitiminin Özellikleri</a:t>
            </a:r>
          </a:p>
        </p:txBody>
      </p:sp>
    </p:spTree>
    <p:extLst>
      <p:ext uri="{BB962C8B-B14F-4D97-AF65-F5344CB8AC3E}">
        <p14:creationId xmlns:p14="http://schemas.microsoft.com/office/powerpoint/2010/main" val="9393074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490359985"/>
              </p:ext>
            </p:extLst>
          </p:nvPr>
        </p:nvGraphicFramePr>
        <p:xfrm>
          <a:off x="395536" y="980728"/>
          <a:ext cx="7681664" cy="54200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Başlık 1"/>
          <p:cNvSpPr>
            <a:spLocks noGrp="1"/>
          </p:cNvSpPr>
          <p:nvPr>
            <p:ph type="title"/>
          </p:nvPr>
        </p:nvSpPr>
        <p:spPr>
          <a:xfrm>
            <a:off x="539552" y="274638"/>
            <a:ext cx="7537648" cy="346050"/>
          </a:xfrm>
        </p:spPr>
        <p:txBody>
          <a:bodyPr>
            <a:normAutofit fontScale="90000"/>
          </a:bodyPr>
          <a:lstStyle/>
          <a:p>
            <a:r>
              <a:rPr lang="tr-TR" dirty="0"/>
              <a:t>Tarihsel Gelişimi</a:t>
            </a:r>
          </a:p>
        </p:txBody>
      </p:sp>
    </p:spTree>
    <p:extLst>
      <p:ext uri="{BB962C8B-B14F-4D97-AF65-F5344CB8AC3E}">
        <p14:creationId xmlns:p14="http://schemas.microsoft.com/office/powerpoint/2010/main" val="26864227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3072601428"/>
              </p:ext>
            </p:extLst>
          </p:nvPr>
        </p:nvGraphicFramePr>
        <p:xfrm>
          <a:off x="699247" y="2248347"/>
          <a:ext cx="7745505" cy="38778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Başlık 1"/>
          <p:cNvSpPr>
            <a:spLocks noGrp="1"/>
          </p:cNvSpPr>
          <p:nvPr>
            <p:ph type="title"/>
          </p:nvPr>
        </p:nvSpPr>
        <p:spPr/>
        <p:txBody>
          <a:bodyPr>
            <a:normAutofit/>
          </a:bodyPr>
          <a:lstStyle/>
          <a:p>
            <a:r>
              <a:rPr lang="tr-TR" sz="2400" dirty="0"/>
              <a:t>Selçuklu ve Osmanlılarda Yaygın Din Eğitimi Kurumları</a:t>
            </a:r>
          </a:p>
        </p:txBody>
      </p:sp>
    </p:spTree>
    <p:extLst>
      <p:ext uri="{BB962C8B-B14F-4D97-AF65-F5344CB8AC3E}">
        <p14:creationId xmlns:p14="http://schemas.microsoft.com/office/powerpoint/2010/main" val="21716032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435269035"/>
              </p:ext>
            </p:extLst>
          </p:nvPr>
        </p:nvGraphicFramePr>
        <p:xfrm>
          <a:off x="699247" y="2248347"/>
          <a:ext cx="7745505" cy="38778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Başlık 1"/>
          <p:cNvSpPr>
            <a:spLocks noGrp="1"/>
          </p:cNvSpPr>
          <p:nvPr>
            <p:ph type="title"/>
          </p:nvPr>
        </p:nvSpPr>
        <p:spPr/>
        <p:txBody>
          <a:bodyPr>
            <a:normAutofit/>
          </a:bodyPr>
          <a:lstStyle/>
          <a:p>
            <a:r>
              <a:rPr lang="tr-TR" sz="2800" dirty="0"/>
              <a:t>Yaygın Din Eğitiminde Hedef Kitle</a:t>
            </a:r>
          </a:p>
        </p:txBody>
      </p:sp>
    </p:spTree>
    <p:extLst>
      <p:ext uri="{BB962C8B-B14F-4D97-AF65-F5344CB8AC3E}">
        <p14:creationId xmlns:p14="http://schemas.microsoft.com/office/powerpoint/2010/main" val="22994637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2858816445"/>
              </p:ext>
            </p:extLst>
          </p:nvPr>
        </p:nvGraphicFramePr>
        <p:xfrm>
          <a:off x="699247" y="2248347"/>
          <a:ext cx="7745505" cy="38778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Başlık 1"/>
          <p:cNvSpPr>
            <a:spLocks noGrp="1"/>
          </p:cNvSpPr>
          <p:nvPr>
            <p:ph type="title"/>
          </p:nvPr>
        </p:nvSpPr>
        <p:spPr/>
        <p:txBody>
          <a:bodyPr/>
          <a:lstStyle/>
          <a:p>
            <a:r>
              <a:rPr lang="tr-TR" sz="2800" dirty="0"/>
              <a:t>Yaygın Din Eğitiminin Amacı</a:t>
            </a:r>
          </a:p>
        </p:txBody>
      </p:sp>
    </p:spTree>
    <p:extLst>
      <p:ext uri="{BB962C8B-B14F-4D97-AF65-F5344CB8AC3E}">
        <p14:creationId xmlns:p14="http://schemas.microsoft.com/office/powerpoint/2010/main" val="4662939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636471186"/>
              </p:ext>
            </p:extLst>
          </p:nvPr>
        </p:nvGraphicFramePr>
        <p:xfrm>
          <a:off x="611560" y="692696"/>
          <a:ext cx="8280920" cy="63367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Başlık 1"/>
          <p:cNvSpPr>
            <a:spLocks noGrp="1"/>
          </p:cNvSpPr>
          <p:nvPr>
            <p:ph type="title"/>
          </p:nvPr>
        </p:nvSpPr>
        <p:spPr>
          <a:xfrm>
            <a:off x="827584" y="260648"/>
            <a:ext cx="7473153" cy="338564"/>
          </a:xfrm>
        </p:spPr>
        <p:txBody>
          <a:bodyPr/>
          <a:lstStyle/>
          <a:p>
            <a:r>
              <a:rPr lang="tr-TR" sz="2400" dirty="0"/>
              <a:t>Yaygın Din Eğitiminin Amacı</a:t>
            </a:r>
          </a:p>
        </p:txBody>
      </p:sp>
    </p:spTree>
    <p:extLst>
      <p:ext uri="{BB962C8B-B14F-4D97-AF65-F5344CB8AC3E}">
        <p14:creationId xmlns:p14="http://schemas.microsoft.com/office/powerpoint/2010/main" val="26870372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3853892545"/>
              </p:ext>
            </p:extLst>
          </p:nvPr>
        </p:nvGraphicFramePr>
        <p:xfrm>
          <a:off x="699247" y="2248347"/>
          <a:ext cx="7745505" cy="38778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Başlık 1"/>
          <p:cNvSpPr>
            <a:spLocks noGrp="1"/>
          </p:cNvSpPr>
          <p:nvPr>
            <p:ph type="title"/>
          </p:nvPr>
        </p:nvSpPr>
        <p:spPr/>
        <p:txBody>
          <a:bodyPr>
            <a:normAutofit/>
          </a:bodyPr>
          <a:lstStyle/>
          <a:p>
            <a:r>
              <a:rPr lang="tr-TR" sz="2800" dirty="0"/>
              <a:t>Yaygın Din Eğitiminin Önemi</a:t>
            </a:r>
          </a:p>
        </p:txBody>
      </p:sp>
    </p:spTree>
    <p:extLst>
      <p:ext uri="{BB962C8B-B14F-4D97-AF65-F5344CB8AC3E}">
        <p14:creationId xmlns:p14="http://schemas.microsoft.com/office/powerpoint/2010/main" val="69942574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lt">
  <a:themeElements>
    <a:clrScheme name="Cilt">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Cilt">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lt">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112</TotalTime>
  <Words>741</Words>
  <Application>Microsoft Office PowerPoint</Application>
  <PresentationFormat>Ekran Gösterisi (4:3)</PresentationFormat>
  <Paragraphs>85</Paragraphs>
  <Slides>14</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14</vt:i4>
      </vt:variant>
    </vt:vector>
  </HeadingPairs>
  <TitlesOfParts>
    <vt:vector size="17" baseType="lpstr">
      <vt:lpstr>Book Antiqua</vt:lpstr>
      <vt:lpstr>Wingdings</vt:lpstr>
      <vt:lpstr>Cilt</vt:lpstr>
      <vt:lpstr>Yaygın Din Eğitimi</vt:lpstr>
      <vt:lpstr>Yaygın Din Eğitimi Nedir?</vt:lpstr>
      <vt:lpstr>Yaygın Din Eğitiminin Özellikleri</vt:lpstr>
      <vt:lpstr>Tarihsel Gelişimi</vt:lpstr>
      <vt:lpstr>Selçuklu ve Osmanlılarda Yaygın Din Eğitimi Kurumları</vt:lpstr>
      <vt:lpstr>Yaygın Din Eğitiminde Hedef Kitle</vt:lpstr>
      <vt:lpstr>Yaygın Din Eğitiminin Amacı</vt:lpstr>
      <vt:lpstr>Yaygın Din Eğitiminin Amacı</vt:lpstr>
      <vt:lpstr>Yaygın Din Eğitiminin Önemi</vt:lpstr>
      <vt:lpstr>Yaygın Din Eğitimi Mekanları</vt:lpstr>
      <vt:lpstr>Yaygın Din Eğitimi Vasıtaları</vt:lpstr>
      <vt:lpstr>Yaygın Din Eğitiminde Kullanılan Yöntem ve Teknikler</vt:lpstr>
      <vt:lpstr>Kullanılabilecek Yöntemler</vt:lpstr>
      <vt:lpstr>Yaygın Din Eğitiminde Karşılaşılan Problemler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Yaygın Din Eğitimi</dc:title>
  <dc:creator>SÜMEYRA</dc:creator>
  <cp:lastModifiedBy>Recai.Dogan</cp:lastModifiedBy>
  <cp:revision>29</cp:revision>
  <dcterms:created xsi:type="dcterms:W3CDTF">2017-07-25T12:04:59Z</dcterms:created>
  <dcterms:modified xsi:type="dcterms:W3CDTF">2020-04-25T15:29:07Z</dcterms:modified>
</cp:coreProperties>
</file>