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68" r:id="rId5"/>
    <p:sldId id="269" r:id="rId6"/>
    <p:sldId id="270" r:id="rId7"/>
    <p:sldId id="273" r:id="rId8"/>
    <p:sldId id="274" r:id="rId9"/>
    <p:sldId id="276" r:id="rId10"/>
    <p:sldId id="278" r:id="rId11"/>
    <p:sldId id="280" r:id="rId12"/>
    <p:sldId id="281" r:id="rId13"/>
    <p:sldId id="284" r:id="rId14"/>
    <p:sldId id="286" r:id="rId15"/>
    <p:sldId id="288" r:id="rId16"/>
    <p:sldId id="289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0515600" cy="59795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 smtClean="0"/>
              <a:t>Basit</a:t>
            </a:r>
            <a:r>
              <a:rPr lang="en-US" dirty="0" smtClean="0"/>
              <a:t> </a:t>
            </a:r>
            <a:r>
              <a:rPr lang="en-US" dirty="0" err="1" smtClean="0"/>
              <a:t>kırılma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malzemenin</a:t>
            </a:r>
            <a:r>
              <a:rPr lang="en-US" dirty="0" smtClean="0"/>
              <a:t> </a:t>
            </a:r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sıcaklıklarda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gerilim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parçaya</a:t>
            </a:r>
            <a:r>
              <a:rPr lang="en-US" dirty="0" smtClean="0"/>
              <a:t> </a:t>
            </a:r>
            <a:r>
              <a:rPr lang="en-US" dirty="0" err="1" smtClean="0"/>
              <a:t>ayrılmasına</a:t>
            </a:r>
            <a:r>
              <a:rPr lang="en-US" dirty="0" smtClean="0"/>
              <a:t> </a:t>
            </a:r>
            <a:r>
              <a:rPr lang="en-US" dirty="0" err="1" smtClean="0"/>
              <a:t>denir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Uygulanan</a:t>
            </a:r>
            <a:r>
              <a:rPr lang="en-US" dirty="0" smtClean="0"/>
              <a:t> </a:t>
            </a:r>
            <a:r>
              <a:rPr lang="en-US" dirty="0" err="1" smtClean="0"/>
              <a:t>gerilim</a:t>
            </a:r>
            <a:r>
              <a:rPr lang="en-US" dirty="0" smtClean="0"/>
              <a:t> </a:t>
            </a:r>
            <a:r>
              <a:rPr lang="en-US" dirty="0" err="1" smtClean="0"/>
              <a:t>çekme</a:t>
            </a:r>
            <a:r>
              <a:rPr lang="en-US" dirty="0" smtClean="0"/>
              <a:t>, </a:t>
            </a:r>
            <a:r>
              <a:rPr lang="en-US" dirty="0" err="1" smtClean="0"/>
              <a:t>basma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kayma</a:t>
            </a:r>
            <a:r>
              <a:rPr lang="en-US" dirty="0" smtClean="0"/>
              <a:t> </a:t>
            </a:r>
            <a:r>
              <a:rPr lang="en-US" dirty="0" err="1" smtClean="0"/>
              <a:t>gerilimi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Kırılmanın</a:t>
            </a:r>
            <a:r>
              <a:rPr lang="en-US" b="1" dirty="0" smtClean="0"/>
              <a:t> </a:t>
            </a:r>
            <a:r>
              <a:rPr lang="en-US" b="1" dirty="0" err="1" smtClean="0"/>
              <a:t>başlıca</a:t>
            </a:r>
            <a:r>
              <a:rPr lang="en-US" b="1" dirty="0" smtClean="0"/>
              <a:t> </a:t>
            </a:r>
            <a:r>
              <a:rPr lang="en-US" b="1" dirty="0" err="1" smtClean="0"/>
              <a:t>nedenleri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 err="1" smtClean="0"/>
              <a:t>Yanlış</a:t>
            </a:r>
            <a:r>
              <a:rPr lang="en-US" dirty="0" smtClean="0"/>
              <a:t> </a:t>
            </a:r>
            <a:r>
              <a:rPr lang="en-US" dirty="0" err="1" smtClean="0"/>
              <a:t>malzeme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endParaRPr lang="en-US" dirty="0"/>
          </a:p>
          <a:p>
            <a:r>
              <a:rPr lang="en-US" dirty="0" err="1" smtClean="0"/>
              <a:t>Yanlış</a:t>
            </a:r>
            <a:r>
              <a:rPr lang="en-US" dirty="0" smtClean="0"/>
              <a:t> </a:t>
            </a:r>
            <a:r>
              <a:rPr lang="en-US" dirty="0" err="1" smtClean="0"/>
              <a:t>malzeme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r>
              <a:rPr lang="en-US" dirty="0" smtClean="0"/>
              <a:t> </a:t>
            </a:r>
            <a:r>
              <a:rPr lang="en-US" dirty="0" err="1" smtClean="0"/>
              <a:t>teknikleri</a:t>
            </a:r>
            <a:endParaRPr lang="en-US" dirty="0"/>
          </a:p>
          <a:p>
            <a:r>
              <a:rPr lang="en-US" dirty="0" err="1"/>
              <a:t>Y</a:t>
            </a:r>
            <a:r>
              <a:rPr lang="en-US" dirty="0" err="1" smtClean="0"/>
              <a:t>anlış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yetersiz</a:t>
            </a:r>
            <a:r>
              <a:rPr lang="en-US" dirty="0" smtClean="0"/>
              <a:t> parka </a:t>
            </a:r>
            <a:r>
              <a:rPr lang="en-US" dirty="0" err="1" smtClean="0"/>
              <a:t>tasarımı</a:t>
            </a:r>
            <a:endParaRPr lang="en-US" dirty="0"/>
          </a:p>
          <a:p>
            <a:r>
              <a:rPr lang="en-US" dirty="0" err="1" smtClean="0"/>
              <a:t>Yanlış</a:t>
            </a:r>
            <a:r>
              <a:rPr lang="en-US" dirty="0" smtClean="0"/>
              <a:t>  (</a:t>
            </a:r>
            <a:r>
              <a:rPr lang="en-US" dirty="0" err="1"/>
              <a:t>tasarımdışı</a:t>
            </a:r>
            <a:r>
              <a:rPr lang="en-US" dirty="0" smtClean="0"/>
              <a:t>) </a:t>
            </a:r>
            <a:r>
              <a:rPr lang="en-US" dirty="0" err="1" smtClean="0"/>
              <a:t>kullanım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Kırılma</a:t>
            </a:r>
            <a:r>
              <a:rPr lang="en-US" dirty="0" smtClean="0"/>
              <a:t> </a:t>
            </a:r>
            <a:r>
              <a:rPr lang="en-US" dirty="0" err="1" smtClean="0"/>
              <a:t>olmaması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her </a:t>
            </a:r>
            <a:r>
              <a:rPr lang="en-US" dirty="0" err="1" smtClean="0"/>
              <a:t>türlü</a:t>
            </a:r>
            <a:r>
              <a:rPr lang="en-US" dirty="0" smtClean="0"/>
              <a:t> </a:t>
            </a:r>
            <a:r>
              <a:rPr lang="en-US" dirty="0" err="1" smtClean="0"/>
              <a:t>önlemi</a:t>
            </a:r>
            <a:r>
              <a:rPr lang="en-US" dirty="0" smtClean="0"/>
              <a:t> </a:t>
            </a:r>
            <a:r>
              <a:rPr lang="en-US" dirty="0" err="1" smtClean="0"/>
              <a:t>almak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mühendisin</a:t>
            </a:r>
            <a:r>
              <a:rPr lang="en-US" dirty="0" smtClean="0"/>
              <a:t> </a:t>
            </a:r>
            <a:r>
              <a:rPr lang="en-US" dirty="0" err="1" smtClean="0"/>
              <a:t>başlıca</a:t>
            </a:r>
            <a:r>
              <a:rPr lang="en-US" dirty="0" smtClean="0"/>
              <a:t> </a:t>
            </a:r>
            <a:r>
              <a:rPr lang="en-US" dirty="0" err="1" smtClean="0"/>
              <a:t>görevidir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mühendis</a:t>
            </a:r>
            <a:r>
              <a:rPr lang="en-US" dirty="0" smtClean="0"/>
              <a:t> </a:t>
            </a:r>
            <a:r>
              <a:rPr lang="en-US" dirty="0" err="1" smtClean="0"/>
              <a:t>karşılaşılan</a:t>
            </a:r>
            <a:r>
              <a:rPr lang="en-US" dirty="0" smtClean="0"/>
              <a:t> </a:t>
            </a:r>
            <a:r>
              <a:rPr lang="en-US" dirty="0" err="1" smtClean="0"/>
              <a:t>problemlerin</a:t>
            </a:r>
            <a:r>
              <a:rPr lang="en-US" dirty="0" smtClean="0"/>
              <a:t> </a:t>
            </a:r>
            <a:r>
              <a:rPr lang="en-US" dirty="0" err="1" smtClean="0"/>
              <a:t>nedenlerini</a:t>
            </a:r>
            <a:r>
              <a:rPr lang="en-US" dirty="0" smtClean="0"/>
              <a:t> </a:t>
            </a:r>
            <a:r>
              <a:rPr lang="en-US" dirty="0" err="1" smtClean="0"/>
              <a:t>bularak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olmaması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önlem</a:t>
            </a:r>
            <a:r>
              <a:rPr lang="en-US" dirty="0" smtClean="0"/>
              <a:t> </a:t>
            </a:r>
            <a:r>
              <a:rPr lang="en-US" dirty="0" err="1" smtClean="0"/>
              <a:t>almalıdır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020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901313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Darbe</a:t>
            </a:r>
            <a:r>
              <a:rPr lang="en-US" sz="2400" b="1" dirty="0" smtClean="0"/>
              <a:t> (</a:t>
            </a:r>
            <a:r>
              <a:rPr lang="en-US" sz="2400" b="1" dirty="0" err="1"/>
              <a:t>Ç</a:t>
            </a:r>
            <a:r>
              <a:rPr lang="en-US" sz="2400" b="1" dirty="0" err="1" smtClean="0"/>
              <a:t>arpma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Testi</a:t>
            </a:r>
            <a:r>
              <a:rPr lang="en-US" sz="2400" b="1" dirty="0" smtClean="0"/>
              <a:t> </a:t>
            </a:r>
            <a:r>
              <a:rPr lang="en-US" sz="2400" b="1" dirty="0"/>
              <a:t>(Impact </a:t>
            </a:r>
            <a:r>
              <a:rPr lang="en-US" sz="2400" b="1" dirty="0" smtClean="0"/>
              <a:t>Fracture </a:t>
            </a:r>
            <a:r>
              <a:rPr lang="en-US" sz="2400" b="1" dirty="0"/>
              <a:t>Testing)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Malzemelerin</a:t>
            </a:r>
            <a:r>
              <a:rPr lang="en-US" sz="2400" dirty="0" smtClean="0"/>
              <a:t> </a:t>
            </a:r>
            <a:r>
              <a:rPr lang="en-US" sz="2400" dirty="0" err="1" smtClean="0"/>
              <a:t>ani</a:t>
            </a:r>
            <a:r>
              <a:rPr lang="en-US" sz="2400" dirty="0" smtClean="0"/>
              <a:t> </a:t>
            </a:r>
            <a:r>
              <a:rPr lang="en-US" sz="2400" dirty="0" err="1" smtClean="0"/>
              <a:t>yük</a:t>
            </a:r>
            <a:r>
              <a:rPr lang="en-US" sz="2400" dirty="0" smtClean="0"/>
              <a:t> </a:t>
            </a:r>
            <a:r>
              <a:rPr lang="en-US" sz="2400" dirty="0" err="1" smtClean="0"/>
              <a:t>altında</a:t>
            </a:r>
            <a:r>
              <a:rPr lang="en-US" sz="2400" dirty="0" smtClean="0"/>
              <a:t> </a:t>
            </a:r>
            <a:r>
              <a:rPr lang="en-US" sz="2400" dirty="0" err="1" smtClean="0"/>
              <a:t>kırılmadan</a:t>
            </a:r>
            <a:r>
              <a:rPr lang="en-US" sz="2400" dirty="0" smtClean="0"/>
              <a:t> </a:t>
            </a:r>
            <a:r>
              <a:rPr lang="en-US" sz="2400" dirty="0" err="1" smtClean="0"/>
              <a:t>enerji</a:t>
            </a:r>
            <a:r>
              <a:rPr lang="en-US" sz="2400" dirty="0" smtClean="0"/>
              <a:t> </a:t>
            </a:r>
            <a:r>
              <a:rPr lang="en-US" sz="2400" dirty="0" err="1" smtClean="0"/>
              <a:t>absorbe</a:t>
            </a:r>
            <a:r>
              <a:rPr lang="en-US" sz="2400" dirty="0" smtClean="0"/>
              <a:t> </a:t>
            </a:r>
            <a:r>
              <a:rPr lang="en-US" sz="2400" dirty="0" err="1" smtClean="0"/>
              <a:t>etme</a:t>
            </a:r>
            <a:r>
              <a:rPr lang="en-US" sz="2400" dirty="0" smtClean="0"/>
              <a:t> </a:t>
            </a:r>
            <a:r>
              <a:rPr lang="en-US" sz="2400" dirty="0" err="1" smtClean="0"/>
              <a:t>yeteneğini</a:t>
            </a:r>
            <a:r>
              <a:rPr lang="en-US" sz="2400" dirty="0" smtClean="0"/>
              <a:t> </a:t>
            </a:r>
            <a:r>
              <a:rPr lang="en-US" sz="2400" dirty="0" err="1" smtClean="0"/>
              <a:t>ölçer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Charpy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izod</a:t>
            </a:r>
            <a:r>
              <a:rPr lang="en-US" sz="2400" dirty="0" smtClean="0"/>
              <a:t> </a:t>
            </a:r>
            <a:r>
              <a:rPr lang="en-US" sz="2400" dirty="0" err="1" smtClean="0"/>
              <a:t>olmak</a:t>
            </a:r>
            <a:r>
              <a:rPr lang="en-US" sz="2400" dirty="0" smtClean="0"/>
              <a:t> </a:t>
            </a:r>
            <a:r>
              <a:rPr lang="en-US" sz="2400" dirty="0" err="1" smtClean="0"/>
              <a:t>üzere</a:t>
            </a:r>
            <a:r>
              <a:rPr lang="en-US" sz="2400" dirty="0" smtClean="0"/>
              <a:t> </a:t>
            </a:r>
            <a:r>
              <a:rPr lang="en-US" sz="2400" dirty="0" err="1" smtClean="0"/>
              <a:t>iki</a:t>
            </a:r>
            <a:r>
              <a:rPr lang="en-US" sz="2400" dirty="0" smtClean="0"/>
              <a:t> </a:t>
            </a:r>
            <a:r>
              <a:rPr lang="en-US" sz="2400" dirty="0" err="1" smtClean="0"/>
              <a:t>çeşidi</a:t>
            </a:r>
            <a:r>
              <a:rPr lang="en-US" sz="2400" dirty="0" smtClean="0"/>
              <a:t> </a:t>
            </a:r>
            <a:r>
              <a:rPr lang="en-US" sz="2400" dirty="0" err="1" smtClean="0"/>
              <a:t>vardır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Ani </a:t>
            </a:r>
            <a:r>
              <a:rPr lang="en-US" sz="2400" dirty="0" err="1" smtClean="0"/>
              <a:t>darbelere</a:t>
            </a:r>
            <a:r>
              <a:rPr lang="en-US" sz="2400" dirty="0" smtClean="0"/>
              <a:t> </a:t>
            </a:r>
            <a:r>
              <a:rPr lang="en-US" sz="2400" dirty="0" err="1" smtClean="0"/>
              <a:t>karşı</a:t>
            </a:r>
            <a:r>
              <a:rPr lang="en-US" sz="2400" dirty="0" smtClean="0"/>
              <a:t> </a:t>
            </a:r>
            <a:r>
              <a:rPr lang="en-US" sz="2400" dirty="0" err="1" smtClean="0"/>
              <a:t>direnci</a:t>
            </a:r>
            <a:r>
              <a:rPr lang="en-US" sz="2400" dirty="0" smtClean="0"/>
              <a:t> </a:t>
            </a:r>
            <a:r>
              <a:rPr lang="en-US" sz="2400" dirty="0" err="1" smtClean="0"/>
              <a:t>iyi</a:t>
            </a:r>
            <a:r>
              <a:rPr lang="en-US" sz="2400" dirty="0" smtClean="0"/>
              <a:t>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</a:t>
            </a:r>
            <a:r>
              <a:rPr lang="en-US" sz="2400" dirty="0" smtClean="0"/>
              <a:t> </a:t>
            </a:r>
            <a:r>
              <a:rPr lang="en-US" sz="2400" dirty="0" err="1" smtClean="0"/>
              <a:t>seçmek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malzemenin</a:t>
            </a:r>
            <a:r>
              <a:rPr lang="en-US" sz="2400" dirty="0" smtClean="0"/>
              <a:t> </a:t>
            </a:r>
            <a:r>
              <a:rPr lang="en-US" sz="2400" dirty="0" err="1" smtClean="0"/>
              <a:t>kırılmaya</a:t>
            </a:r>
            <a:r>
              <a:rPr lang="en-US" sz="2400" dirty="0" smtClean="0"/>
              <a:t> </a:t>
            </a:r>
            <a:r>
              <a:rPr lang="en-US" sz="2400" dirty="0" err="1" smtClean="0"/>
              <a:t>karşı</a:t>
            </a:r>
            <a:r>
              <a:rPr lang="en-US" sz="2400" dirty="0" smtClean="0"/>
              <a:t> </a:t>
            </a:r>
            <a:r>
              <a:rPr lang="en-US" sz="2400" dirty="0" err="1" smtClean="0"/>
              <a:t>direnci</a:t>
            </a:r>
            <a:r>
              <a:rPr lang="en-US" sz="2400" dirty="0" smtClean="0"/>
              <a:t> </a:t>
            </a:r>
            <a:r>
              <a:rPr lang="en-US" sz="2400" dirty="0" err="1" smtClean="0"/>
              <a:t>darbe</a:t>
            </a:r>
            <a:r>
              <a:rPr lang="en-US" sz="2400" dirty="0" smtClean="0"/>
              <a:t> </a:t>
            </a:r>
            <a:r>
              <a:rPr lang="en-US" sz="2400" dirty="0" err="1" smtClean="0"/>
              <a:t>testi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ölçülür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Sünek-Gevrek</a:t>
            </a:r>
            <a:r>
              <a:rPr lang="en-US" sz="2400" b="1" dirty="0"/>
              <a:t> </a:t>
            </a:r>
            <a:r>
              <a:rPr lang="en-US" sz="2400" b="1" dirty="0" err="1"/>
              <a:t>Geçiş</a:t>
            </a:r>
            <a:r>
              <a:rPr lang="en-US" sz="2400" b="1" dirty="0"/>
              <a:t> </a:t>
            </a:r>
            <a:r>
              <a:rPr lang="en-US" sz="2400" b="1" dirty="0" err="1"/>
              <a:t>Sıcaklığı</a:t>
            </a:r>
            <a:r>
              <a:rPr lang="en-US" sz="2400" b="1" dirty="0"/>
              <a:t>: </a:t>
            </a:r>
            <a:r>
              <a:rPr lang="en-US" sz="2400" dirty="0" err="1"/>
              <a:t>çarpma</a:t>
            </a:r>
            <a:r>
              <a:rPr lang="en-US" sz="2400" dirty="0"/>
              <a:t> </a:t>
            </a:r>
            <a:r>
              <a:rPr lang="en-US" sz="2400" dirty="0" err="1"/>
              <a:t>testinde</a:t>
            </a:r>
            <a:r>
              <a:rPr lang="en-US" sz="2400" dirty="0"/>
              <a:t> </a:t>
            </a:r>
            <a:r>
              <a:rPr lang="en-US" sz="2400" dirty="0" err="1"/>
              <a:t>malzemenin</a:t>
            </a:r>
            <a:r>
              <a:rPr lang="en-US" sz="2400" dirty="0"/>
              <a:t> </a:t>
            </a:r>
            <a:r>
              <a:rPr lang="en-US" sz="2400" dirty="0" err="1"/>
              <a:t>gevrek</a:t>
            </a:r>
            <a:r>
              <a:rPr lang="en-US" sz="2400" dirty="0"/>
              <a:t> </a:t>
            </a:r>
            <a:r>
              <a:rPr lang="en-US" sz="2400" dirty="0" err="1"/>
              <a:t>davranış</a:t>
            </a:r>
            <a:r>
              <a:rPr lang="en-US" sz="2400" dirty="0"/>
              <a:t> </a:t>
            </a:r>
            <a:r>
              <a:rPr lang="en-US" sz="2400" dirty="0" err="1"/>
              <a:t>sergilediği</a:t>
            </a:r>
            <a:r>
              <a:rPr lang="en-US" sz="2400" dirty="0"/>
              <a:t> </a:t>
            </a:r>
            <a:r>
              <a:rPr lang="en-US" sz="2400" dirty="0" err="1"/>
              <a:t>sıcaklık</a:t>
            </a:r>
            <a:r>
              <a:rPr lang="en-US" sz="2400" dirty="0"/>
              <a:t> </a:t>
            </a:r>
            <a:r>
              <a:rPr lang="en-US" sz="2400" dirty="0" err="1"/>
              <a:t>değeridir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Yüksek</a:t>
            </a:r>
            <a:r>
              <a:rPr lang="en-US" sz="2400" dirty="0"/>
              <a:t> </a:t>
            </a:r>
            <a:r>
              <a:rPr lang="en-US" sz="2400" dirty="0" err="1"/>
              <a:t>sıcaklıklarda</a:t>
            </a:r>
            <a:r>
              <a:rPr lang="en-US" sz="2400" dirty="0"/>
              <a:t> </a:t>
            </a:r>
            <a:r>
              <a:rPr lang="en-US" sz="2400" dirty="0" err="1"/>
              <a:t>malzeme</a:t>
            </a:r>
            <a:r>
              <a:rPr lang="en-US" sz="2400" dirty="0"/>
              <a:t> </a:t>
            </a:r>
            <a:r>
              <a:rPr lang="en-US" sz="2400" dirty="0" err="1"/>
              <a:t>sünektir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kopmadan</a:t>
            </a:r>
            <a:r>
              <a:rPr lang="en-US" sz="2400" dirty="0"/>
              <a:t> </a:t>
            </a:r>
            <a:r>
              <a:rPr lang="en-US" sz="2400" dirty="0" err="1"/>
              <a:t>önce</a:t>
            </a:r>
            <a:r>
              <a:rPr lang="en-US" sz="2400" dirty="0"/>
              <a:t> </a:t>
            </a:r>
            <a:r>
              <a:rPr lang="en-US" sz="2400" dirty="0" err="1"/>
              <a:t>gerilir</a:t>
            </a:r>
            <a:r>
              <a:rPr lang="en-US" sz="2400" dirty="0"/>
              <a:t>, </a:t>
            </a:r>
            <a:r>
              <a:rPr lang="en-US" sz="2400" dirty="0" err="1"/>
              <a:t>düşük</a:t>
            </a:r>
            <a:r>
              <a:rPr lang="en-US" sz="2400" dirty="0"/>
              <a:t> </a:t>
            </a:r>
            <a:r>
              <a:rPr lang="en-US" sz="2400" dirty="0" err="1"/>
              <a:t>sıcaklıklarda</a:t>
            </a:r>
            <a:r>
              <a:rPr lang="en-US" sz="2400" dirty="0"/>
              <a:t> </a:t>
            </a:r>
            <a:r>
              <a:rPr lang="en-US" sz="2400" dirty="0" err="1"/>
              <a:t>malzeme</a:t>
            </a:r>
            <a:r>
              <a:rPr lang="en-US" sz="2400" dirty="0"/>
              <a:t> </a:t>
            </a:r>
            <a:r>
              <a:rPr lang="en-US" sz="2400" dirty="0" err="1"/>
              <a:t>gevrektir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kopma</a:t>
            </a:r>
            <a:r>
              <a:rPr lang="en-US" sz="2400" dirty="0"/>
              <a:t> </a:t>
            </a:r>
            <a:r>
              <a:rPr lang="en-US" sz="2400" dirty="0" err="1"/>
              <a:t>noktasında</a:t>
            </a:r>
            <a:r>
              <a:rPr lang="en-US" sz="2400" dirty="0"/>
              <a:t>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az</a:t>
            </a:r>
            <a:r>
              <a:rPr lang="en-US" sz="2400" dirty="0"/>
              <a:t> </a:t>
            </a:r>
            <a:r>
              <a:rPr lang="en-US" sz="2400" dirty="0" err="1"/>
              <a:t>şekil</a:t>
            </a:r>
            <a:r>
              <a:rPr lang="en-US" sz="2400" dirty="0"/>
              <a:t> </a:t>
            </a:r>
            <a:r>
              <a:rPr lang="en-US" sz="2400" dirty="0" err="1"/>
              <a:t>değişimi</a:t>
            </a:r>
            <a:r>
              <a:rPr lang="en-US" sz="2400" dirty="0"/>
              <a:t> </a:t>
            </a:r>
            <a:r>
              <a:rPr lang="en-US" sz="2400" dirty="0" err="1"/>
              <a:t>gösterir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HMK </a:t>
            </a:r>
            <a:r>
              <a:rPr lang="en-US" sz="2400" dirty="0" err="1"/>
              <a:t>metaller</a:t>
            </a:r>
            <a:r>
              <a:rPr lang="en-US" sz="2400" dirty="0"/>
              <a:t> </a:t>
            </a:r>
            <a:r>
              <a:rPr lang="en-US" sz="2400" dirty="0" err="1"/>
              <a:t>belirgin</a:t>
            </a:r>
            <a:r>
              <a:rPr lang="en-US" sz="2400" dirty="0"/>
              <a:t> </a:t>
            </a:r>
            <a:r>
              <a:rPr lang="en-US" sz="2400" dirty="0" err="1"/>
              <a:t>geçiş</a:t>
            </a:r>
            <a:r>
              <a:rPr lang="en-US" sz="2400" dirty="0"/>
              <a:t> </a:t>
            </a:r>
            <a:r>
              <a:rPr lang="en-US" sz="2400" dirty="0" err="1"/>
              <a:t>sıcaklığına</a:t>
            </a:r>
            <a:r>
              <a:rPr lang="en-US" sz="2400" dirty="0"/>
              <a:t> </a:t>
            </a:r>
            <a:r>
              <a:rPr lang="en-US" sz="2400" dirty="0" err="1"/>
              <a:t>sahipken</a:t>
            </a:r>
            <a:r>
              <a:rPr lang="en-US" sz="2400" dirty="0"/>
              <a:t>, YMK </a:t>
            </a:r>
            <a:r>
              <a:rPr lang="en-US" sz="2400" dirty="0" err="1"/>
              <a:t>metaller</a:t>
            </a:r>
            <a:r>
              <a:rPr lang="en-US" sz="2400" dirty="0"/>
              <a:t> </a:t>
            </a:r>
            <a:r>
              <a:rPr lang="en-US" sz="2400" dirty="0" err="1"/>
              <a:t>belirgin</a:t>
            </a:r>
            <a:r>
              <a:rPr lang="en-US" sz="2400" dirty="0"/>
              <a:t> </a:t>
            </a:r>
            <a:r>
              <a:rPr lang="en-US" sz="2400" dirty="0" err="1"/>
              <a:t>geçiş</a:t>
            </a:r>
            <a:r>
              <a:rPr lang="en-US" sz="2400" dirty="0"/>
              <a:t> </a:t>
            </a:r>
            <a:r>
              <a:rPr lang="en-US" sz="2400" dirty="0" err="1"/>
              <a:t>sıcaklığına</a:t>
            </a:r>
            <a:r>
              <a:rPr lang="en-US" sz="2400" dirty="0"/>
              <a:t> </a:t>
            </a:r>
            <a:r>
              <a:rPr lang="en-US" sz="2400" dirty="0" err="1"/>
              <a:t>sahip</a:t>
            </a:r>
            <a:r>
              <a:rPr lang="en-US" sz="2400" dirty="0"/>
              <a:t> </a:t>
            </a:r>
            <a:r>
              <a:rPr lang="en-US" sz="2400" dirty="0" err="1"/>
              <a:t>değildir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2752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7" y="733231"/>
            <a:ext cx="11992184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Yorulma</a:t>
            </a:r>
            <a:r>
              <a:rPr lang="en-US" sz="2400" b="1" dirty="0" smtClean="0"/>
              <a:t> </a:t>
            </a:r>
            <a:r>
              <a:rPr lang="en-US" sz="2400" b="1" dirty="0"/>
              <a:t>(Fatigue)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Malzemelerde</a:t>
            </a:r>
            <a:r>
              <a:rPr lang="en-US" sz="2400" dirty="0" smtClean="0"/>
              <a:t>, </a:t>
            </a:r>
            <a:r>
              <a:rPr lang="en-US" sz="2400" dirty="0" err="1" smtClean="0"/>
              <a:t>dinamik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değişken</a:t>
            </a:r>
            <a:r>
              <a:rPr lang="en-US" sz="2400" dirty="0" smtClean="0"/>
              <a:t> (</a:t>
            </a:r>
            <a:r>
              <a:rPr lang="en-US" sz="2400" dirty="0" err="1" smtClean="0"/>
              <a:t>dalgalanan</a:t>
            </a:r>
            <a:r>
              <a:rPr lang="en-US" sz="2400" dirty="0" smtClean="0"/>
              <a:t>) </a:t>
            </a:r>
            <a:r>
              <a:rPr lang="en-US" sz="2400" dirty="0" err="1" smtClean="0"/>
              <a:t>gerilimler</a:t>
            </a:r>
            <a:r>
              <a:rPr lang="en-US" sz="2400" dirty="0" smtClean="0"/>
              <a:t> </a:t>
            </a:r>
            <a:r>
              <a:rPr lang="en-US" sz="2400" dirty="0" err="1" smtClean="0"/>
              <a:t>altında</a:t>
            </a:r>
            <a:r>
              <a:rPr lang="en-US" sz="2400" dirty="0" smtClean="0"/>
              <a:t> </a:t>
            </a:r>
            <a:r>
              <a:rPr lang="en-US" sz="2400" dirty="0" err="1" smtClean="0"/>
              <a:t>oluşan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bozulma</a:t>
            </a:r>
            <a:r>
              <a:rPr lang="en-US" sz="2400" dirty="0" smtClean="0"/>
              <a:t> </a:t>
            </a:r>
            <a:r>
              <a:rPr lang="en-US" sz="2400" dirty="0" err="1" smtClean="0"/>
              <a:t>mekanizmasıdır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Ayrıca</a:t>
            </a:r>
            <a:r>
              <a:rPr lang="en-US" sz="2400" dirty="0" smtClean="0"/>
              <a:t>, </a:t>
            </a:r>
            <a:r>
              <a:rPr lang="en-US" sz="2400" dirty="0" err="1" smtClean="0"/>
              <a:t>akma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dayanımının</a:t>
            </a:r>
            <a:r>
              <a:rPr lang="en-US" sz="2400" dirty="0" smtClean="0"/>
              <a:t> </a:t>
            </a:r>
            <a:r>
              <a:rPr lang="en-US" sz="2400" dirty="0" err="1" smtClean="0"/>
              <a:t>antında</a:t>
            </a:r>
            <a:r>
              <a:rPr lang="en-US" sz="2400" dirty="0" smtClean="0"/>
              <a:t> </a:t>
            </a:r>
            <a:r>
              <a:rPr lang="en-US" sz="2400" dirty="0" err="1" smtClean="0"/>
              <a:t>tekrar</a:t>
            </a:r>
            <a:r>
              <a:rPr lang="en-US" sz="2400" dirty="0" smtClean="0"/>
              <a:t> </a:t>
            </a:r>
            <a:r>
              <a:rPr lang="en-US" sz="2400" dirty="0" err="1" smtClean="0"/>
              <a:t>eden</a:t>
            </a:r>
            <a:r>
              <a:rPr lang="en-US" sz="2400" dirty="0" smtClean="0"/>
              <a:t> </a:t>
            </a:r>
            <a:r>
              <a:rPr lang="en-US" sz="2400" dirty="0" err="1" smtClean="0"/>
              <a:t>gerilim</a:t>
            </a:r>
            <a:r>
              <a:rPr lang="en-US" sz="2400" dirty="0" smtClean="0"/>
              <a:t> </a:t>
            </a:r>
            <a:r>
              <a:rPr lang="en-US" sz="2400" dirty="0" err="1" smtClean="0"/>
              <a:t>nedeniyle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malzemenin</a:t>
            </a:r>
            <a:r>
              <a:rPr lang="en-US" sz="2400" dirty="0" smtClean="0"/>
              <a:t> </a:t>
            </a:r>
            <a:r>
              <a:rPr lang="en-US" sz="2400" dirty="0" err="1" smtClean="0"/>
              <a:t>hasar</a:t>
            </a:r>
            <a:r>
              <a:rPr lang="en-US" sz="2400" dirty="0" smtClean="0"/>
              <a:t> </a:t>
            </a:r>
            <a:r>
              <a:rPr lang="en-US" sz="2400" dirty="0" err="1" smtClean="0"/>
              <a:t>görmesi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mukavemetinin</a:t>
            </a:r>
            <a:r>
              <a:rPr lang="en-US" sz="2400" dirty="0" smtClean="0"/>
              <a:t> </a:t>
            </a:r>
            <a:r>
              <a:rPr lang="en-US" sz="2400" dirty="0" err="1" smtClean="0"/>
              <a:t>azalmasıdır</a:t>
            </a:r>
            <a:r>
              <a:rPr lang="en-US" sz="2400" dirty="0" smtClean="0"/>
              <a:t>.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Dinamik</a:t>
            </a:r>
            <a:r>
              <a:rPr lang="en-US" sz="2400" dirty="0" smtClean="0"/>
              <a:t> </a:t>
            </a:r>
            <a:r>
              <a:rPr lang="en-US" sz="2400" dirty="0" err="1" smtClean="0"/>
              <a:t>yük</a:t>
            </a:r>
            <a:r>
              <a:rPr lang="en-US" sz="2400" dirty="0" smtClean="0"/>
              <a:t> </a:t>
            </a:r>
            <a:r>
              <a:rPr lang="en-US" sz="2400" dirty="0" err="1" smtClean="0"/>
              <a:t>altında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malzemeler</a:t>
            </a:r>
            <a:r>
              <a:rPr lang="en-US" sz="2400" dirty="0" smtClean="0"/>
              <a:t> </a:t>
            </a:r>
            <a:r>
              <a:rPr lang="en-US" sz="2400" dirty="0" err="1" smtClean="0"/>
              <a:t>durağan</a:t>
            </a:r>
            <a:r>
              <a:rPr lang="en-US" sz="2400" dirty="0" smtClean="0"/>
              <a:t> </a:t>
            </a:r>
            <a:r>
              <a:rPr lang="en-US" sz="2400" dirty="0" err="1" smtClean="0"/>
              <a:t>yük</a:t>
            </a:r>
            <a:r>
              <a:rPr lang="en-US" sz="2400" dirty="0" smtClean="0"/>
              <a:t> </a:t>
            </a:r>
            <a:r>
              <a:rPr lang="en-US" sz="2400" dirty="0" err="1" smtClean="0"/>
              <a:t>altındaki</a:t>
            </a:r>
            <a:r>
              <a:rPr lang="en-US" sz="2400" dirty="0" smtClean="0"/>
              <a:t> </a:t>
            </a:r>
            <a:r>
              <a:rPr lang="en-US" sz="2400" dirty="0" err="1" smtClean="0"/>
              <a:t>akma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çekme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dayanımlarının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altındaki</a:t>
            </a:r>
            <a:r>
              <a:rPr lang="en-US" sz="2400" dirty="0" smtClean="0"/>
              <a:t> </a:t>
            </a:r>
            <a:r>
              <a:rPr lang="en-US" sz="2400" dirty="0" err="1" smtClean="0"/>
              <a:t>yük</a:t>
            </a:r>
            <a:r>
              <a:rPr lang="en-US" sz="2400" dirty="0" smtClean="0"/>
              <a:t> </a:t>
            </a:r>
            <a:r>
              <a:rPr lang="en-US" sz="2400" dirty="0" err="1" smtClean="0"/>
              <a:t>değerlerinde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kırılabilirler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/>
              <a:t>Köprüler</a:t>
            </a:r>
            <a:r>
              <a:rPr lang="en-US" sz="2400" dirty="0"/>
              <a:t>, </a:t>
            </a:r>
            <a:r>
              <a:rPr lang="en-US" sz="2400" dirty="0" err="1"/>
              <a:t>uçaklar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makine</a:t>
            </a:r>
            <a:r>
              <a:rPr lang="en-US" sz="2400" dirty="0"/>
              <a:t> </a:t>
            </a:r>
            <a:r>
              <a:rPr lang="en-US" sz="2400" dirty="0" err="1"/>
              <a:t>parçalarında</a:t>
            </a:r>
            <a:r>
              <a:rPr lang="en-US" sz="2400" dirty="0"/>
              <a:t> </a:t>
            </a:r>
            <a:r>
              <a:rPr lang="en-US" sz="2400" dirty="0" err="1"/>
              <a:t>gözlenir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Ayrıca</a:t>
            </a:r>
            <a:r>
              <a:rPr lang="en-US" sz="2400" dirty="0"/>
              <a:t>, </a:t>
            </a:r>
            <a:r>
              <a:rPr lang="en-US" sz="2400" dirty="0" err="1"/>
              <a:t>yorgunluk</a:t>
            </a:r>
            <a:r>
              <a:rPr lang="en-US" sz="2400" dirty="0"/>
              <a:t> </a:t>
            </a:r>
            <a:r>
              <a:rPr lang="en-US" sz="2400" dirty="0" err="1"/>
              <a:t>hiçbir</a:t>
            </a:r>
            <a:r>
              <a:rPr lang="en-US" sz="2400" dirty="0"/>
              <a:t> </a:t>
            </a:r>
            <a:r>
              <a:rPr lang="en-US" sz="2400" dirty="0" err="1"/>
              <a:t>uyarı</a:t>
            </a:r>
            <a:r>
              <a:rPr lang="en-US" sz="2400" dirty="0"/>
              <a:t> </a:t>
            </a:r>
            <a:r>
              <a:rPr lang="en-US" sz="2400" dirty="0" err="1"/>
              <a:t>olmadan</a:t>
            </a:r>
            <a:r>
              <a:rPr lang="en-US" sz="2400" dirty="0"/>
              <a:t> </a:t>
            </a:r>
            <a:r>
              <a:rPr lang="en-US" sz="2400" dirty="0" err="1"/>
              <a:t>aniden</a:t>
            </a:r>
            <a:r>
              <a:rPr lang="en-US" sz="2400" dirty="0"/>
              <a:t> </a:t>
            </a:r>
            <a:r>
              <a:rPr lang="en-US" sz="2400" dirty="0" err="1"/>
              <a:t>ortaya</a:t>
            </a:r>
            <a:r>
              <a:rPr lang="en-US" sz="2400" dirty="0"/>
              <a:t> </a:t>
            </a:r>
            <a:r>
              <a:rPr lang="en-US" sz="2400" dirty="0" err="1"/>
              <a:t>çıkar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yıkıcı</a:t>
            </a:r>
            <a:r>
              <a:rPr lang="en-US" sz="2400" dirty="0"/>
              <a:t> </a:t>
            </a:r>
            <a:r>
              <a:rPr lang="en-US" sz="2400" dirty="0" err="1"/>
              <a:t>etkileri</a:t>
            </a:r>
            <a:r>
              <a:rPr lang="en-US" sz="2400" dirty="0"/>
              <a:t> </a:t>
            </a:r>
            <a:r>
              <a:rPr lang="en-US" sz="2400" dirty="0" err="1"/>
              <a:t>olabilir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 err="1" smtClean="0"/>
              <a:t>Yorulma</a:t>
            </a:r>
            <a:r>
              <a:rPr lang="en-US" sz="2400" dirty="0" smtClean="0"/>
              <a:t> </a:t>
            </a:r>
            <a:r>
              <a:rPr lang="en-US" sz="2400" dirty="0" err="1" smtClean="0"/>
              <a:t>süreci</a:t>
            </a:r>
            <a:r>
              <a:rPr lang="en-US" sz="2400" dirty="0" smtClean="0"/>
              <a:t> </a:t>
            </a:r>
            <a:r>
              <a:rPr lang="en-US" sz="2400" dirty="0" err="1" smtClean="0"/>
              <a:t>çatlakların</a:t>
            </a:r>
            <a:r>
              <a:rPr lang="en-US" sz="2400" dirty="0" smtClean="0"/>
              <a:t> </a:t>
            </a:r>
            <a:r>
              <a:rPr lang="en-US" sz="2400" dirty="0" err="1" smtClean="0"/>
              <a:t>oluşumu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ilerlemesi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işler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9648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7" y="733231"/>
            <a:ext cx="7567851" cy="58970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Yorulma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Deneyi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Yorulma</a:t>
            </a:r>
            <a:r>
              <a:rPr lang="en-US" sz="2400" dirty="0" smtClean="0"/>
              <a:t> </a:t>
            </a:r>
            <a:r>
              <a:rPr lang="en-US" sz="2400" dirty="0" err="1" smtClean="0"/>
              <a:t>testi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parçanın</a:t>
            </a:r>
            <a:r>
              <a:rPr lang="en-US" sz="2400" dirty="0" smtClean="0"/>
              <a:t> ne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süre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dayanabileceğini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kopma</a:t>
            </a:r>
            <a:r>
              <a:rPr lang="en-US" sz="2400" dirty="0" smtClean="0"/>
              <a:t> </a:t>
            </a:r>
            <a:r>
              <a:rPr lang="en-US" sz="2400" dirty="0" err="1" smtClean="0"/>
              <a:t>olmaksızın</a:t>
            </a:r>
            <a:r>
              <a:rPr lang="en-US" sz="2400" dirty="0" smtClean="0"/>
              <a:t> </a:t>
            </a:r>
            <a:r>
              <a:rPr lang="en-US" sz="2400" dirty="0" err="1" smtClean="0"/>
              <a:t>uygulanabilecek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en-US" sz="2400" dirty="0" err="1" smtClean="0"/>
              <a:t>yüklemeleri</a:t>
            </a:r>
            <a:r>
              <a:rPr lang="en-US" sz="2400" dirty="0" smtClean="0"/>
              <a:t> </a:t>
            </a:r>
            <a:r>
              <a:rPr lang="en-US" sz="2400" dirty="0" err="1" smtClean="0"/>
              <a:t>belirler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Yorulma</a:t>
            </a:r>
            <a:r>
              <a:rPr lang="en-US" sz="2400" dirty="0" smtClean="0"/>
              <a:t> </a:t>
            </a:r>
            <a:r>
              <a:rPr lang="en-US" sz="2400" dirty="0" err="1" smtClean="0"/>
              <a:t>ömrü</a:t>
            </a:r>
            <a:r>
              <a:rPr lang="en-US" sz="2400" dirty="0" smtClean="0"/>
              <a:t>, </a:t>
            </a:r>
            <a:r>
              <a:rPr lang="en-US" sz="2400" dirty="0" err="1" smtClean="0"/>
              <a:t>yorulma</a:t>
            </a:r>
            <a:r>
              <a:rPr lang="en-US" sz="2400" dirty="0" smtClean="0"/>
              <a:t> </a:t>
            </a:r>
            <a:r>
              <a:rPr lang="en-US" sz="2400" dirty="0" err="1" smtClean="0"/>
              <a:t>sınırı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yorulma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</a:t>
            </a:r>
            <a:r>
              <a:rPr lang="en-US" sz="2400" dirty="0" smtClean="0"/>
              <a:t> </a:t>
            </a:r>
            <a:r>
              <a:rPr lang="en-US" sz="2400" dirty="0" err="1" smtClean="0"/>
              <a:t>belirlenebilir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/>
              <a:t>İki</a:t>
            </a:r>
            <a:r>
              <a:rPr lang="en-US" sz="2400" dirty="0"/>
              <a:t> </a:t>
            </a:r>
            <a:r>
              <a:rPr lang="en-US" sz="2400" dirty="0" err="1"/>
              <a:t>çeşit</a:t>
            </a:r>
            <a:r>
              <a:rPr lang="en-US" sz="2400" dirty="0"/>
              <a:t> S-N (</a:t>
            </a:r>
            <a:r>
              <a:rPr lang="en-US" sz="2400" dirty="0" err="1"/>
              <a:t>gerinim</a:t>
            </a:r>
            <a:r>
              <a:rPr lang="en-US" sz="2400" dirty="0"/>
              <a:t> </a:t>
            </a:r>
            <a:r>
              <a:rPr lang="en-US" sz="2400" dirty="0" err="1"/>
              <a:t>genliği</a:t>
            </a:r>
            <a:r>
              <a:rPr lang="en-US" sz="2400" dirty="0"/>
              <a:t>- </a:t>
            </a:r>
            <a:r>
              <a:rPr lang="en-US" sz="2400" dirty="0" err="1"/>
              <a:t>hasar</a:t>
            </a:r>
            <a:r>
              <a:rPr lang="en-US" sz="2400" dirty="0"/>
              <a:t> </a:t>
            </a:r>
            <a:r>
              <a:rPr lang="en-US" sz="2400" dirty="0" err="1"/>
              <a:t>çevrim</a:t>
            </a:r>
            <a:r>
              <a:rPr lang="en-US" sz="2400" dirty="0"/>
              <a:t> </a:t>
            </a:r>
            <a:r>
              <a:rPr lang="en-US" sz="2400" dirty="0" err="1"/>
              <a:t>sayısı</a:t>
            </a:r>
            <a:r>
              <a:rPr lang="en-US" sz="2400" dirty="0"/>
              <a:t>) </a:t>
            </a:r>
            <a:r>
              <a:rPr lang="en-US" sz="2400" dirty="0" err="1"/>
              <a:t>davranışı</a:t>
            </a:r>
            <a:r>
              <a:rPr lang="en-US" sz="2400" dirty="0"/>
              <a:t> </a:t>
            </a:r>
            <a:r>
              <a:rPr lang="en-US" sz="2400" dirty="0" err="1"/>
              <a:t>vardır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İlkinde</a:t>
            </a:r>
            <a:r>
              <a:rPr lang="en-US" sz="2400" dirty="0"/>
              <a:t> </a:t>
            </a:r>
            <a:r>
              <a:rPr lang="en-US" sz="2400" dirty="0" err="1"/>
              <a:t>yorulma</a:t>
            </a:r>
            <a:r>
              <a:rPr lang="en-US" sz="2400" dirty="0"/>
              <a:t> </a:t>
            </a:r>
            <a:r>
              <a:rPr lang="en-US" sz="2400" dirty="0" err="1"/>
              <a:t>sınırı</a:t>
            </a:r>
            <a:r>
              <a:rPr lang="en-US" sz="2400" dirty="0"/>
              <a:t> </a:t>
            </a:r>
            <a:r>
              <a:rPr lang="en-US" sz="2400" dirty="0" err="1"/>
              <a:t>var</a:t>
            </a:r>
            <a:r>
              <a:rPr lang="en-US" sz="2400" dirty="0"/>
              <a:t> </a:t>
            </a:r>
            <a:r>
              <a:rPr lang="en-US" sz="2400" dirty="0" err="1"/>
              <a:t>iken</a:t>
            </a:r>
            <a:r>
              <a:rPr lang="en-US" sz="2400" dirty="0"/>
              <a:t> </a:t>
            </a:r>
            <a:r>
              <a:rPr lang="en-US" sz="2400" dirty="0" err="1"/>
              <a:t>ikincide</a:t>
            </a:r>
            <a:r>
              <a:rPr lang="en-US" sz="2400" dirty="0"/>
              <a:t> </a:t>
            </a:r>
            <a:r>
              <a:rPr lang="en-US" sz="2400" dirty="0" err="1"/>
              <a:t>yoktur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Bazı</a:t>
            </a:r>
            <a:r>
              <a:rPr lang="en-US" sz="2400" dirty="0"/>
              <a:t> </a:t>
            </a:r>
            <a:r>
              <a:rPr lang="en-US" sz="2400" dirty="0" err="1"/>
              <a:t>demir</a:t>
            </a:r>
            <a:r>
              <a:rPr lang="en-US" sz="2400" dirty="0"/>
              <a:t> </a:t>
            </a:r>
            <a:r>
              <a:rPr lang="en-US" sz="2400" dirty="0" err="1"/>
              <a:t>bazlı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titanium </a:t>
            </a:r>
            <a:r>
              <a:rPr lang="en-US" sz="2400" dirty="0" err="1"/>
              <a:t>alaşımlarında</a:t>
            </a:r>
            <a:r>
              <a:rPr lang="en-US" sz="2400" dirty="0"/>
              <a:t> S–N </a:t>
            </a:r>
            <a:r>
              <a:rPr lang="en-US" sz="2400" dirty="0" err="1"/>
              <a:t>eğrileri</a:t>
            </a:r>
            <a:r>
              <a:rPr lang="en-US" sz="2400" dirty="0"/>
              <a:t> N </a:t>
            </a:r>
            <a:r>
              <a:rPr lang="en-US" sz="2400" dirty="0" err="1"/>
              <a:t>değeri</a:t>
            </a:r>
            <a:r>
              <a:rPr lang="en-US" sz="2400" dirty="0"/>
              <a:t> </a:t>
            </a:r>
            <a:r>
              <a:rPr lang="en-US" sz="2400" dirty="0" err="1"/>
              <a:t>arttıkça</a:t>
            </a:r>
            <a:r>
              <a:rPr lang="en-US" sz="2400" dirty="0"/>
              <a:t> </a:t>
            </a:r>
            <a:r>
              <a:rPr lang="en-US" sz="2400" i="1" dirty="0"/>
              <a:t>x </a:t>
            </a:r>
            <a:r>
              <a:rPr lang="en-US" sz="2400" dirty="0" err="1"/>
              <a:t>eksenine</a:t>
            </a:r>
            <a:r>
              <a:rPr lang="en-US" sz="2400" dirty="0"/>
              <a:t> parallel hale </a:t>
            </a:r>
            <a:r>
              <a:rPr lang="en-US" sz="2400" dirty="0" err="1"/>
              <a:t>gelirler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Yorulma</a:t>
            </a:r>
            <a:r>
              <a:rPr lang="en-US" sz="2400" dirty="0"/>
              <a:t> </a:t>
            </a:r>
            <a:r>
              <a:rPr lang="en-US" sz="2400" dirty="0" err="1"/>
              <a:t>Limiti</a:t>
            </a:r>
            <a:r>
              <a:rPr lang="en-US" sz="2400" dirty="0"/>
              <a:t> (fatigue limit): </a:t>
            </a:r>
            <a:r>
              <a:rPr lang="en-US" sz="2400" dirty="0" err="1"/>
              <a:t>Bazı</a:t>
            </a:r>
            <a:r>
              <a:rPr lang="en-US" sz="2400" dirty="0"/>
              <a:t> </a:t>
            </a:r>
            <a:r>
              <a:rPr lang="en-US" sz="2400" dirty="0" err="1"/>
              <a:t>malzemeler</a:t>
            </a:r>
            <a:r>
              <a:rPr lang="en-US" sz="2400" dirty="0"/>
              <a:t> </a:t>
            </a:r>
            <a:r>
              <a:rPr lang="en-US" sz="2400" dirty="0" err="1"/>
              <a:t>belirli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gerilim</a:t>
            </a:r>
            <a:r>
              <a:rPr lang="en-US" sz="2400" dirty="0"/>
              <a:t> </a:t>
            </a:r>
            <a:r>
              <a:rPr lang="en-US" sz="2400" dirty="0" err="1"/>
              <a:t>değerinin</a:t>
            </a:r>
            <a:r>
              <a:rPr lang="en-US" sz="2400" dirty="0"/>
              <a:t> </a:t>
            </a:r>
            <a:r>
              <a:rPr lang="en-US" sz="2400" dirty="0" err="1"/>
              <a:t>altında</a:t>
            </a:r>
            <a:r>
              <a:rPr lang="en-US" sz="2400" dirty="0"/>
              <a:t> </a:t>
            </a:r>
            <a:r>
              <a:rPr lang="en-US" sz="2400" dirty="0" err="1"/>
              <a:t>yorulma</a:t>
            </a:r>
            <a:r>
              <a:rPr lang="en-US" sz="2400" dirty="0"/>
              <a:t> </a:t>
            </a:r>
            <a:r>
              <a:rPr lang="en-US" sz="2400" dirty="0" err="1"/>
              <a:t>olmaz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Birçok</a:t>
            </a:r>
            <a:r>
              <a:rPr lang="en-US" sz="2400" dirty="0"/>
              <a:t> </a:t>
            </a:r>
            <a:r>
              <a:rPr lang="en-US" sz="2400" dirty="0" err="1"/>
              <a:t>çelik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yorulma</a:t>
            </a:r>
            <a:r>
              <a:rPr lang="en-US" sz="2400" dirty="0"/>
              <a:t> </a:t>
            </a:r>
            <a:r>
              <a:rPr lang="en-US" sz="2400" dirty="0" err="1"/>
              <a:t>limiti</a:t>
            </a:r>
            <a:r>
              <a:rPr lang="en-US" sz="2400" dirty="0"/>
              <a:t> </a:t>
            </a:r>
            <a:r>
              <a:rPr lang="en-US" sz="2400" dirty="0" err="1"/>
              <a:t>değeri</a:t>
            </a:r>
            <a:r>
              <a:rPr lang="en-US" sz="2400" dirty="0"/>
              <a:t> </a:t>
            </a:r>
            <a:r>
              <a:rPr lang="en-US" sz="2400" dirty="0" err="1"/>
              <a:t>çekme</a:t>
            </a:r>
            <a:r>
              <a:rPr lang="en-US" sz="2400" dirty="0"/>
              <a:t> </a:t>
            </a:r>
            <a:r>
              <a:rPr lang="en-US" sz="2400" dirty="0" err="1"/>
              <a:t>dayanımının</a:t>
            </a:r>
            <a:r>
              <a:rPr lang="en-US" sz="2400" dirty="0"/>
              <a:t> %35’I </a:t>
            </a:r>
            <a:r>
              <a:rPr lang="en-US" sz="2400" dirty="0" err="1"/>
              <a:t>ile</a:t>
            </a:r>
            <a:r>
              <a:rPr lang="en-US" sz="2400" dirty="0"/>
              <a:t> %60’I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değişmektedir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5586" y="503776"/>
            <a:ext cx="3102848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63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684822"/>
            <a:ext cx="12013031" cy="60871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 smtClean="0"/>
              <a:t>Yorulma</a:t>
            </a:r>
            <a:r>
              <a:rPr lang="en-US" b="1" dirty="0" smtClean="0"/>
              <a:t> </a:t>
            </a:r>
            <a:r>
              <a:rPr lang="en-US" b="1" dirty="0"/>
              <a:t>(Fatigue</a:t>
            </a:r>
            <a:r>
              <a:rPr lang="en-US" b="1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Al, Cu, Mg,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birçok</a:t>
            </a:r>
            <a:r>
              <a:rPr lang="en-US" sz="2400" dirty="0"/>
              <a:t> </a:t>
            </a:r>
            <a:r>
              <a:rPr lang="en-US" sz="2400" dirty="0" err="1"/>
              <a:t>demir</a:t>
            </a:r>
            <a:r>
              <a:rPr lang="en-US" sz="2400" dirty="0"/>
              <a:t> </a:t>
            </a:r>
            <a:r>
              <a:rPr lang="en-US" sz="2400" dirty="0" err="1"/>
              <a:t>dışı</a:t>
            </a:r>
            <a:r>
              <a:rPr lang="en-US" sz="2400" dirty="0"/>
              <a:t> </a:t>
            </a:r>
            <a:r>
              <a:rPr lang="en-US" sz="2400" dirty="0" err="1"/>
              <a:t>alaşımlarda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</a:t>
            </a:r>
            <a:r>
              <a:rPr lang="en-US" sz="2400" dirty="0" err="1"/>
              <a:t>yorulma</a:t>
            </a:r>
            <a:r>
              <a:rPr lang="en-US" sz="2400" dirty="0"/>
              <a:t> </a:t>
            </a:r>
            <a:r>
              <a:rPr lang="en-US" sz="2400" dirty="0" err="1"/>
              <a:t>limiti</a:t>
            </a:r>
            <a:r>
              <a:rPr lang="en-US" sz="2400" dirty="0"/>
              <a:t> </a:t>
            </a:r>
            <a:r>
              <a:rPr lang="en-US" sz="2400" dirty="0" err="1"/>
              <a:t>yoktur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Sonuç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yorulma</a:t>
            </a:r>
            <a:r>
              <a:rPr lang="en-US" sz="2400" dirty="0" smtClean="0"/>
              <a:t> </a:t>
            </a:r>
            <a:r>
              <a:rPr lang="en-US" sz="2400" dirty="0" err="1" smtClean="0"/>
              <a:t>eninde</a:t>
            </a:r>
            <a:r>
              <a:rPr lang="en-US" sz="2400" dirty="0" smtClean="0"/>
              <a:t> </a:t>
            </a:r>
            <a:r>
              <a:rPr lang="en-US" sz="2400" dirty="0" err="1" smtClean="0"/>
              <a:t>sonunda</a:t>
            </a:r>
            <a:r>
              <a:rPr lang="en-US" sz="2400" dirty="0" smtClean="0"/>
              <a:t> </a:t>
            </a:r>
            <a:r>
              <a:rPr lang="en-US" sz="2400" dirty="0" err="1" smtClean="0"/>
              <a:t>uygulanan</a:t>
            </a:r>
            <a:r>
              <a:rPr lang="en-US" sz="2400" dirty="0" smtClean="0"/>
              <a:t> </a:t>
            </a:r>
            <a:r>
              <a:rPr lang="en-US" sz="2400" dirty="0" err="1" smtClean="0"/>
              <a:t>gerilim</a:t>
            </a:r>
            <a:r>
              <a:rPr lang="en-US" sz="2400" dirty="0" smtClean="0"/>
              <a:t> </a:t>
            </a:r>
            <a:r>
              <a:rPr lang="en-US" sz="2400" dirty="0" err="1" smtClean="0"/>
              <a:t>değrinden</a:t>
            </a:r>
            <a:r>
              <a:rPr lang="en-US" sz="2400" dirty="0" smtClean="0"/>
              <a:t> </a:t>
            </a:r>
            <a:r>
              <a:rPr lang="en-US" sz="2400" dirty="0" err="1" smtClean="0"/>
              <a:t>bağımsız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en-US" sz="2400" dirty="0" smtClean="0"/>
              <a:t>. Bu tip </a:t>
            </a:r>
            <a:r>
              <a:rPr lang="en-US" sz="2400" dirty="0" err="1" smtClean="0"/>
              <a:t>malzemeler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güvenli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kullanım</a:t>
            </a:r>
            <a:r>
              <a:rPr lang="en-US" sz="2400" dirty="0" smtClean="0"/>
              <a:t> </a:t>
            </a:r>
            <a:r>
              <a:rPr lang="en-US" sz="2400" dirty="0" err="1" smtClean="0"/>
              <a:t>aralığı</a:t>
            </a:r>
            <a:r>
              <a:rPr lang="en-US" sz="2400" dirty="0" smtClean="0"/>
              <a:t> </a:t>
            </a:r>
            <a:r>
              <a:rPr lang="en-US" sz="2400" dirty="0" err="1" smtClean="0"/>
              <a:t>yorulma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tanımlanır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Yorulma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</a:t>
            </a:r>
            <a:r>
              <a:rPr lang="en-US" sz="2400" dirty="0" smtClean="0"/>
              <a:t> (</a:t>
            </a:r>
            <a:r>
              <a:rPr lang="en-US" sz="2400" dirty="0" err="1" smtClean="0"/>
              <a:t>fatiguestrength</a:t>
            </a:r>
            <a:r>
              <a:rPr lang="en-US" sz="2400" dirty="0" smtClean="0"/>
              <a:t>): 10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 </a:t>
            </a:r>
            <a:r>
              <a:rPr lang="en-US" sz="2400" dirty="0" err="1" smtClean="0"/>
              <a:t>döngü</a:t>
            </a:r>
            <a:r>
              <a:rPr lang="en-US" sz="2400" dirty="0" smtClean="0"/>
              <a:t> </a:t>
            </a:r>
            <a:r>
              <a:rPr lang="en-US" sz="2400" dirty="0" err="1" smtClean="0"/>
              <a:t>sayısına</a:t>
            </a:r>
            <a:r>
              <a:rPr lang="en-US" sz="2400" dirty="0" smtClean="0"/>
              <a:t> </a:t>
            </a:r>
            <a:r>
              <a:rPr lang="en-US" sz="2400" dirty="0" err="1" smtClean="0"/>
              <a:t>denk</a:t>
            </a:r>
            <a:r>
              <a:rPr lang="en-US" sz="2400" dirty="0" smtClean="0"/>
              <a:t> </a:t>
            </a:r>
            <a:r>
              <a:rPr lang="en-US" sz="2400" dirty="0" err="1" smtClean="0"/>
              <a:t>gelen</a:t>
            </a:r>
            <a:r>
              <a:rPr lang="en-US" sz="2400" dirty="0" smtClean="0"/>
              <a:t> </a:t>
            </a:r>
            <a:r>
              <a:rPr lang="en-US" sz="2400" dirty="0" err="1" smtClean="0"/>
              <a:t>gerilim</a:t>
            </a:r>
            <a:r>
              <a:rPr lang="en-US" sz="2400" dirty="0" smtClean="0"/>
              <a:t> </a:t>
            </a:r>
            <a:r>
              <a:rPr lang="en-US" sz="2400" dirty="0" err="1" smtClean="0"/>
              <a:t>değeridir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Yorulma</a:t>
            </a:r>
            <a:r>
              <a:rPr lang="en-US" sz="2400" dirty="0" smtClean="0"/>
              <a:t> </a:t>
            </a:r>
            <a:r>
              <a:rPr lang="en-US" sz="2400" dirty="0" err="1" smtClean="0"/>
              <a:t>Ömrü</a:t>
            </a:r>
            <a:r>
              <a:rPr lang="en-US" sz="2400" dirty="0" smtClean="0"/>
              <a:t> (fatigue life): </a:t>
            </a:r>
            <a:r>
              <a:rPr lang="en-US" sz="2400" dirty="0" err="1" smtClean="0"/>
              <a:t>Belirli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gerilim</a:t>
            </a:r>
            <a:r>
              <a:rPr lang="en-US" sz="2400" dirty="0" smtClean="0"/>
              <a:t> </a:t>
            </a:r>
            <a:r>
              <a:rPr lang="en-US" sz="2400" dirty="0" err="1" smtClean="0"/>
              <a:t>altında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malzemenin</a:t>
            </a:r>
            <a:r>
              <a:rPr lang="en-US" sz="2400" dirty="0" smtClean="0"/>
              <a:t> </a:t>
            </a:r>
            <a:r>
              <a:rPr lang="en-US" sz="2400" dirty="0" err="1" smtClean="0"/>
              <a:t>bozunması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gereken</a:t>
            </a:r>
            <a:r>
              <a:rPr lang="en-US" sz="2400" dirty="0" smtClean="0"/>
              <a:t> </a:t>
            </a:r>
            <a:r>
              <a:rPr lang="en-US" sz="2400" dirty="0" err="1" smtClean="0"/>
              <a:t>döngü</a:t>
            </a:r>
            <a:r>
              <a:rPr lang="en-US" sz="2400" dirty="0" smtClean="0"/>
              <a:t> </a:t>
            </a:r>
            <a:r>
              <a:rPr lang="en-US" sz="2400" dirty="0" err="1" smtClean="0"/>
              <a:t>sayısıdır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/>
              <a:t>İki</a:t>
            </a:r>
            <a:r>
              <a:rPr lang="en-US" sz="2400" dirty="0"/>
              <a:t> </a:t>
            </a:r>
            <a:r>
              <a:rPr lang="en-US" sz="2400" dirty="0" err="1"/>
              <a:t>çeşit</a:t>
            </a:r>
            <a:r>
              <a:rPr lang="en-US" sz="2400" dirty="0"/>
              <a:t> S-N (</a:t>
            </a:r>
            <a:r>
              <a:rPr lang="en-US" sz="2400" dirty="0" err="1"/>
              <a:t>gerinim</a:t>
            </a:r>
            <a:r>
              <a:rPr lang="en-US" sz="2400" dirty="0"/>
              <a:t> </a:t>
            </a:r>
            <a:r>
              <a:rPr lang="en-US" sz="2400" dirty="0" err="1"/>
              <a:t>genliği</a:t>
            </a:r>
            <a:r>
              <a:rPr lang="en-US" sz="2400" dirty="0"/>
              <a:t>- </a:t>
            </a:r>
            <a:r>
              <a:rPr lang="en-US" sz="2400" dirty="0" err="1"/>
              <a:t>hasar</a:t>
            </a:r>
            <a:r>
              <a:rPr lang="en-US" sz="2400" dirty="0"/>
              <a:t> </a:t>
            </a:r>
            <a:r>
              <a:rPr lang="en-US" sz="2400" dirty="0" err="1"/>
              <a:t>çevrim</a:t>
            </a:r>
            <a:r>
              <a:rPr lang="en-US" sz="2400" dirty="0"/>
              <a:t> </a:t>
            </a:r>
            <a:r>
              <a:rPr lang="en-US" sz="2400" dirty="0" err="1"/>
              <a:t>sayısı</a:t>
            </a:r>
            <a:r>
              <a:rPr lang="en-US" sz="2400" dirty="0"/>
              <a:t>) </a:t>
            </a:r>
            <a:r>
              <a:rPr lang="en-US" sz="2400" dirty="0" err="1"/>
              <a:t>davranışı</a:t>
            </a:r>
            <a:r>
              <a:rPr lang="en-US" sz="2400" dirty="0"/>
              <a:t> </a:t>
            </a:r>
            <a:r>
              <a:rPr lang="en-US" sz="2400" dirty="0" err="1"/>
              <a:t>vardır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İlkinde</a:t>
            </a:r>
            <a:r>
              <a:rPr lang="en-US" sz="2400" dirty="0"/>
              <a:t> </a:t>
            </a:r>
            <a:r>
              <a:rPr lang="en-US" sz="2400" dirty="0" err="1"/>
              <a:t>yorulma</a:t>
            </a:r>
            <a:r>
              <a:rPr lang="en-US" sz="2400" dirty="0"/>
              <a:t> </a:t>
            </a:r>
            <a:r>
              <a:rPr lang="en-US" sz="2400" dirty="0" err="1"/>
              <a:t>sınırı</a:t>
            </a:r>
            <a:r>
              <a:rPr lang="en-US" sz="2400" dirty="0"/>
              <a:t> </a:t>
            </a:r>
            <a:r>
              <a:rPr lang="en-US" sz="2400" dirty="0" err="1"/>
              <a:t>var</a:t>
            </a:r>
            <a:r>
              <a:rPr lang="en-US" sz="2400" dirty="0"/>
              <a:t> </a:t>
            </a:r>
            <a:r>
              <a:rPr lang="en-US" sz="2400" dirty="0" err="1"/>
              <a:t>iken</a:t>
            </a:r>
            <a:r>
              <a:rPr lang="en-US" sz="2400" dirty="0"/>
              <a:t> </a:t>
            </a:r>
            <a:r>
              <a:rPr lang="en-US" sz="2400" dirty="0" err="1"/>
              <a:t>ikincide</a:t>
            </a:r>
            <a:r>
              <a:rPr lang="en-US" sz="2400" dirty="0"/>
              <a:t> </a:t>
            </a:r>
            <a:r>
              <a:rPr lang="en-US" sz="2400" dirty="0" err="1"/>
              <a:t>yoktur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Bazı</a:t>
            </a:r>
            <a:r>
              <a:rPr lang="en-US" sz="2400" dirty="0"/>
              <a:t> </a:t>
            </a:r>
            <a:r>
              <a:rPr lang="en-US" sz="2400" dirty="0" err="1"/>
              <a:t>demir</a:t>
            </a:r>
            <a:r>
              <a:rPr lang="en-US" sz="2400" dirty="0"/>
              <a:t> </a:t>
            </a:r>
            <a:r>
              <a:rPr lang="en-US" sz="2400" dirty="0" err="1"/>
              <a:t>bazlı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titanium </a:t>
            </a:r>
            <a:r>
              <a:rPr lang="en-US" sz="2400" dirty="0" err="1"/>
              <a:t>alaşımlarında</a:t>
            </a:r>
            <a:r>
              <a:rPr lang="en-US" sz="2400" dirty="0"/>
              <a:t> S–N </a:t>
            </a:r>
            <a:r>
              <a:rPr lang="en-US" sz="2400" dirty="0" err="1"/>
              <a:t>eğrileri</a:t>
            </a:r>
            <a:r>
              <a:rPr lang="en-US" sz="2400" dirty="0"/>
              <a:t> N </a:t>
            </a:r>
            <a:r>
              <a:rPr lang="en-US" sz="2400" dirty="0" err="1"/>
              <a:t>değeri</a:t>
            </a:r>
            <a:r>
              <a:rPr lang="en-US" sz="2400" dirty="0"/>
              <a:t> </a:t>
            </a:r>
            <a:r>
              <a:rPr lang="en-US" sz="2400" dirty="0" err="1"/>
              <a:t>arttıkça</a:t>
            </a:r>
            <a:r>
              <a:rPr lang="en-US" sz="2400" dirty="0"/>
              <a:t> </a:t>
            </a:r>
            <a:r>
              <a:rPr lang="en-US" sz="2400" i="1" dirty="0"/>
              <a:t>x </a:t>
            </a:r>
            <a:r>
              <a:rPr lang="en-US" sz="2400" dirty="0" err="1"/>
              <a:t>eksenine</a:t>
            </a:r>
            <a:r>
              <a:rPr lang="en-US" sz="2400" dirty="0"/>
              <a:t> parallel hale </a:t>
            </a:r>
            <a:r>
              <a:rPr lang="en-US" sz="2400" dirty="0" err="1"/>
              <a:t>gelirler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Yorulma</a:t>
            </a:r>
            <a:r>
              <a:rPr lang="en-US" sz="2400" dirty="0"/>
              <a:t> </a:t>
            </a:r>
            <a:r>
              <a:rPr lang="en-US" sz="2400" dirty="0" err="1"/>
              <a:t>Limiti</a:t>
            </a:r>
            <a:r>
              <a:rPr lang="en-US" sz="2400" dirty="0"/>
              <a:t> (fatigue limit): </a:t>
            </a:r>
            <a:r>
              <a:rPr lang="en-US" sz="2400" dirty="0" err="1"/>
              <a:t>Bazı</a:t>
            </a:r>
            <a:r>
              <a:rPr lang="en-US" sz="2400" dirty="0"/>
              <a:t> </a:t>
            </a:r>
            <a:r>
              <a:rPr lang="en-US" sz="2400" dirty="0" err="1"/>
              <a:t>malzemeler</a:t>
            </a:r>
            <a:r>
              <a:rPr lang="en-US" sz="2400" dirty="0"/>
              <a:t> </a:t>
            </a:r>
            <a:r>
              <a:rPr lang="en-US" sz="2400" dirty="0" err="1"/>
              <a:t>belirli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gerilim</a:t>
            </a:r>
            <a:r>
              <a:rPr lang="en-US" sz="2400" dirty="0"/>
              <a:t> </a:t>
            </a:r>
            <a:r>
              <a:rPr lang="en-US" sz="2400" dirty="0" err="1"/>
              <a:t>değerinin</a:t>
            </a:r>
            <a:r>
              <a:rPr lang="en-US" sz="2400" dirty="0"/>
              <a:t> </a:t>
            </a:r>
            <a:r>
              <a:rPr lang="en-US" sz="2400" dirty="0" err="1"/>
              <a:t>altında</a:t>
            </a:r>
            <a:r>
              <a:rPr lang="en-US" sz="2400" dirty="0"/>
              <a:t> </a:t>
            </a:r>
            <a:r>
              <a:rPr lang="en-US" sz="2400" dirty="0" err="1"/>
              <a:t>yorulma</a:t>
            </a:r>
            <a:r>
              <a:rPr lang="en-US" sz="2400" dirty="0"/>
              <a:t> </a:t>
            </a:r>
            <a:r>
              <a:rPr lang="en-US" sz="2400" dirty="0" err="1"/>
              <a:t>olmaz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Birçok</a:t>
            </a:r>
            <a:r>
              <a:rPr lang="en-US" sz="2400" dirty="0"/>
              <a:t> </a:t>
            </a:r>
            <a:r>
              <a:rPr lang="en-US" sz="2400" dirty="0" err="1"/>
              <a:t>çelik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yorulma</a:t>
            </a:r>
            <a:r>
              <a:rPr lang="en-US" sz="2400" dirty="0"/>
              <a:t> </a:t>
            </a:r>
            <a:r>
              <a:rPr lang="en-US" sz="2400" dirty="0" err="1"/>
              <a:t>limiti</a:t>
            </a:r>
            <a:r>
              <a:rPr lang="en-US" sz="2400" dirty="0"/>
              <a:t> </a:t>
            </a:r>
            <a:r>
              <a:rPr lang="en-US" sz="2400" dirty="0" err="1"/>
              <a:t>değeri</a:t>
            </a:r>
            <a:r>
              <a:rPr lang="en-US" sz="2400" dirty="0"/>
              <a:t> </a:t>
            </a:r>
            <a:r>
              <a:rPr lang="en-US" sz="2400" dirty="0" err="1"/>
              <a:t>çekme</a:t>
            </a:r>
            <a:r>
              <a:rPr lang="en-US" sz="2400" dirty="0"/>
              <a:t> </a:t>
            </a:r>
            <a:r>
              <a:rPr lang="en-US" sz="2400" dirty="0" err="1"/>
              <a:t>dayanımının</a:t>
            </a:r>
            <a:r>
              <a:rPr lang="en-US" sz="2400" dirty="0"/>
              <a:t> %35’I </a:t>
            </a:r>
            <a:r>
              <a:rPr lang="en-US" sz="2400" dirty="0" err="1"/>
              <a:t>ile</a:t>
            </a:r>
            <a:r>
              <a:rPr lang="en-US" sz="2400" dirty="0"/>
              <a:t> %60’I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değişmektedir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172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7" y="733231"/>
            <a:ext cx="7696525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Yorulmayı</a:t>
            </a:r>
            <a:r>
              <a:rPr lang="en-US" sz="2400" b="1" dirty="0" smtClean="0"/>
              <a:t> </a:t>
            </a:r>
            <a:r>
              <a:rPr lang="en-US" sz="2400" b="1" dirty="0" err="1"/>
              <a:t>E</a:t>
            </a:r>
            <a:r>
              <a:rPr lang="en-US" sz="2400" b="1" dirty="0" err="1" smtClean="0"/>
              <a:t>tkileyen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Faktörler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Ortalama</a:t>
            </a:r>
            <a:r>
              <a:rPr lang="en-US" sz="2400" dirty="0" smtClean="0"/>
              <a:t> </a:t>
            </a:r>
            <a:r>
              <a:rPr lang="en-US" sz="2400" dirty="0" err="1" smtClean="0"/>
              <a:t>gerilim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gerilim</a:t>
            </a:r>
            <a:r>
              <a:rPr lang="en-US" sz="2400" dirty="0" smtClean="0"/>
              <a:t> </a:t>
            </a:r>
            <a:r>
              <a:rPr lang="en-US" sz="2400" dirty="0" err="1" smtClean="0"/>
              <a:t>genliği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/>
              <a:t>Çevresel</a:t>
            </a:r>
            <a:r>
              <a:rPr lang="en-US" sz="2400" b="1" dirty="0"/>
              <a:t> </a:t>
            </a:r>
            <a:r>
              <a:rPr lang="en-US" sz="2400" b="1" dirty="0" err="1"/>
              <a:t>Etkenler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r>
              <a:rPr lang="en-US" sz="2400" b="1" dirty="0" err="1"/>
              <a:t>IsıYorulması</a:t>
            </a:r>
            <a:r>
              <a:rPr lang="en-US" sz="2400" b="1" dirty="0"/>
              <a:t> (Thermal Fatigue): </a:t>
            </a:r>
            <a:r>
              <a:rPr lang="en-US" sz="2400" dirty="0" err="1"/>
              <a:t>Malzemeler</a:t>
            </a:r>
            <a:r>
              <a:rPr lang="en-US" sz="2400" dirty="0"/>
              <a:t> </a:t>
            </a:r>
            <a:r>
              <a:rPr lang="en-US" sz="2400" dirty="0" err="1"/>
              <a:t>ısı</a:t>
            </a:r>
            <a:r>
              <a:rPr lang="en-US" sz="2400" dirty="0"/>
              <a:t> </a:t>
            </a:r>
            <a:r>
              <a:rPr lang="en-US" sz="2400" dirty="0" err="1"/>
              <a:t>değişimleri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genleşirler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büzülürler</a:t>
            </a:r>
            <a:r>
              <a:rPr lang="en-US" sz="2400" dirty="0"/>
              <a:t> </a:t>
            </a:r>
            <a:r>
              <a:rPr lang="en-US" sz="2400" dirty="0" err="1"/>
              <a:t>dolayısı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ısıl</a:t>
            </a:r>
            <a:r>
              <a:rPr lang="en-US" sz="2400" dirty="0"/>
              <a:t> </a:t>
            </a:r>
            <a:r>
              <a:rPr lang="en-US" sz="2400" dirty="0" err="1"/>
              <a:t>gerilimler</a:t>
            </a:r>
            <a:r>
              <a:rPr lang="en-US" sz="2400" dirty="0"/>
              <a:t> </a:t>
            </a:r>
            <a:r>
              <a:rPr lang="en-US" sz="2400" dirty="0" err="1"/>
              <a:t>altına</a:t>
            </a:r>
            <a:r>
              <a:rPr lang="en-US" sz="2400" dirty="0"/>
              <a:t> </a:t>
            </a:r>
            <a:r>
              <a:rPr lang="en-US" sz="2400" dirty="0" err="1"/>
              <a:t>girerler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b="1" dirty="0" err="1"/>
              <a:t>Korozyon</a:t>
            </a:r>
            <a:r>
              <a:rPr lang="en-US" sz="2400" b="1" dirty="0"/>
              <a:t> </a:t>
            </a:r>
            <a:r>
              <a:rPr lang="en-US" sz="2400" b="1" dirty="0" err="1"/>
              <a:t>Yorulması</a:t>
            </a:r>
            <a:r>
              <a:rPr lang="en-US" sz="2400" b="1" dirty="0"/>
              <a:t> (Corrosion Fatigue): </a:t>
            </a:r>
            <a:r>
              <a:rPr lang="en-US" sz="2400" dirty="0" err="1"/>
              <a:t>Kimyasal</a:t>
            </a:r>
            <a:r>
              <a:rPr lang="en-US" sz="2400" dirty="0"/>
              <a:t> </a:t>
            </a:r>
            <a:r>
              <a:rPr lang="en-US" sz="2400" dirty="0" err="1"/>
              <a:t>etkileşmeler</a:t>
            </a:r>
            <a:r>
              <a:rPr lang="en-US" sz="2400" dirty="0"/>
              <a:t> </a:t>
            </a:r>
            <a:r>
              <a:rPr lang="en-US" sz="2400" dirty="0" err="1"/>
              <a:t>sonucunda</a:t>
            </a:r>
            <a:r>
              <a:rPr lang="en-US" sz="2400" dirty="0"/>
              <a:t> </a:t>
            </a:r>
            <a:r>
              <a:rPr lang="en-US" sz="2400" dirty="0" err="1"/>
              <a:t>malzeme</a:t>
            </a:r>
            <a:r>
              <a:rPr lang="en-US" sz="2400" dirty="0"/>
              <a:t> </a:t>
            </a:r>
            <a:r>
              <a:rPr lang="en-US" sz="2400" dirty="0" err="1"/>
              <a:t>yüzeylerinde</a:t>
            </a:r>
            <a:r>
              <a:rPr lang="en-US" sz="2400" dirty="0"/>
              <a:t> </a:t>
            </a:r>
            <a:r>
              <a:rPr lang="en-US" sz="2400" dirty="0" err="1"/>
              <a:t>küçük</a:t>
            </a:r>
            <a:r>
              <a:rPr lang="en-US" sz="2400" dirty="0"/>
              <a:t> </a:t>
            </a:r>
            <a:r>
              <a:rPr lang="en-US" sz="2400" dirty="0" err="1"/>
              <a:t>bozukluklar</a:t>
            </a:r>
            <a:r>
              <a:rPr lang="en-US" sz="2400" dirty="0"/>
              <a:t> </a:t>
            </a:r>
            <a:r>
              <a:rPr lang="en-US" sz="2400" dirty="0" err="1"/>
              <a:t>oluşabilir</a:t>
            </a:r>
            <a:r>
              <a:rPr lang="en-US" sz="2400" dirty="0"/>
              <a:t>,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bozukluklar</a:t>
            </a:r>
            <a:r>
              <a:rPr lang="en-US" sz="2400" dirty="0"/>
              <a:t> </a:t>
            </a:r>
            <a:r>
              <a:rPr lang="en-US" sz="2400" dirty="0" err="1"/>
              <a:t>gerilim</a:t>
            </a:r>
            <a:r>
              <a:rPr lang="en-US" sz="2400" dirty="0"/>
              <a:t> </a:t>
            </a:r>
            <a:r>
              <a:rPr lang="en-US" sz="2400" dirty="0" err="1"/>
              <a:t>arttırıcı</a:t>
            </a:r>
            <a:r>
              <a:rPr lang="en-US" sz="2400" dirty="0"/>
              <a:t> </a:t>
            </a:r>
            <a:r>
              <a:rPr lang="en-US" sz="2400" dirty="0" err="1"/>
              <a:t>rol</a:t>
            </a:r>
            <a:r>
              <a:rPr lang="en-US" sz="2400" dirty="0"/>
              <a:t> </a:t>
            </a:r>
            <a:r>
              <a:rPr lang="en-US" sz="2400" dirty="0" err="1"/>
              <a:t>oynarlar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Korozyon</a:t>
            </a:r>
            <a:r>
              <a:rPr lang="en-US" sz="2400" dirty="0"/>
              <a:t> </a:t>
            </a:r>
            <a:r>
              <a:rPr lang="en-US" sz="2400" dirty="0" err="1"/>
              <a:t>çatlak</a:t>
            </a:r>
            <a:r>
              <a:rPr lang="en-US" sz="2400" dirty="0"/>
              <a:t> </a:t>
            </a:r>
            <a:r>
              <a:rPr lang="en-US" sz="2400" dirty="0" err="1"/>
              <a:t>ilerlemesini</a:t>
            </a:r>
            <a:r>
              <a:rPr lang="en-US" sz="2400" dirty="0"/>
              <a:t> </a:t>
            </a:r>
            <a:r>
              <a:rPr lang="en-US" sz="2400" dirty="0" err="1"/>
              <a:t>arttırır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yorulma</a:t>
            </a:r>
            <a:r>
              <a:rPr lang="en-US" sz="2400" dirty="0"/>
              <a:t> </a:t>
            </a:r>
            <a:r>
              <a:rPr lang="en-US" sz="2400" dirty="0" err="1"/>
              <a:t>ömrünü</a:t>
            </a:r>
            <a:r>
              <a:rPr lang="en-US" sz="2400" dirty="0"/>
              <a:t> </a:t>
            </a:r>
            <a:r>
              <a:rPr lang="en-US" sz="2400" dirty="0" err="1"/>
              <a:t>düşürür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9909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8" y="733232"/>
            <a:ext cx="8192596" cy="37258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 smtClean="0"/>
              <a:t>Sürünme</a:t>
            </a:r>
            <a:r>
              <a:rPr lang="en-US" b="1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Malzemelerde</a:t>
            </a:r>
            <a:r>
              <a:rPr lang="en-US" dirty="0" smtClean="0"/>
              <a:t>,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sıcaklıklarda</a:t>
            </a:r>
            <a:r>
              <a:rPr lang="en-US" dirty="0" smtClean="0"/>
              <a:t> </a:t>
            </a:r>
            <a:r>
              <a:rPr lang="en-US" dirty="0"/>
              <a:t>(&gt;0.4T</a:t>
            </a:r>
            <a:r>
              <a:rPr lang="en-US" baseline="-25000" dirty="0"/>
              <a:t>m</a:t>
            </a:r>
            <a:r>
              <a:rPr lang="en-US" dirty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sabit</a:t>
            </a:r>
            <a:r>
              <a:rPr lang="en-US" dirty="0" smtClean="0"/>
              <a:t> </a:t>
            </a:r>
            <a:r>
              <a:rPr lang="en-US" dirty="0" err="1" smtClean="0"/>
              <a:t>yük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zamana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plastik</a:t>
            </a:r>
            <a:r>
              <a:rPr lang="en-US" dirty="0" smtClean="0"/>
              <a:t> </a:t>
            </a:r>
            <a:r>
              <a:rPr lang="en-US" dirty="0" err="1" smtClean="0"/>
              <a:t>deformasyona</a:t>
            </a:r>
            <a:r>
              <a:rPr lang="en-US" dirty="0" smtClean="0"/>
              <a:t> </a:t>
            </a:r>
            <a:r>
              <a:rPr lang="en-US" dirty="0" err="1" smtClean="0"/>
              <a:t>denir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Malzemeye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sıcaklıkta</a:t>
            </a:r>
            <a:r>
              <a:rPr lang="en-US" dirty="0" smtClean="0"/>
              <a:t> </a:t>
            </a:r>
            <a:r>
              <a:rPr lang="en-US" dirty="0" err="1" smtClean="0"/>
              <a:t>gerilme</a:t>
            </a:r>
            <a:r>
              <a:rPr lang="en-US" dirty="0" smtClean="0"/>
              <a:t> </a:t>
            </a:r>
            <a:r>
              <a:rPr lang="en-US" dirty="0" err="1" smtClean="0"/>
              <a:t>uygulanırsa</a:t>
            </a:r>
            <a:r>
              <a:rPr lang="en-US" dirty="0" smtClean="0"/>
              <a:t>, </a:t>
            </a:r>
            <a:r>
              <a:rPr lang="en-US" dirty="0" err="1" smtClean="0"/>
              <a:t>gerilme</a:t>
            </a:r>
            <a:r>
              <a:rPr lang="en-US" dirty="0" smtClean="0"/>
              <a:t> </a:t>
            </a:r>
            <a:r>
              <a:rPr lang="en-US" dirty="0" err="1" smtClean="0"/>
              <a:t>akma</a:t>
            </a:r>
            <a:r>
              <a:rPr lang="en-US" dirty="0" smtClean="0"/>
              <a:t> </a:t>
            </a:r>
            <a:r>
              <a:rPr lang="en-US" dirty="0" err="1" smtClean="0"/>
              <a:t>dayanımının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olsa</a:t>
            </a:r>
            <a:r>
              <a:rPr lang="en-US" dirty="0" smtClean="0"/>
              <a:t> bile </a:t>
            </a:r>
            <a:r>
              <a:rPr lang="en-US" dirty="0" err="1" smtClean="0"/>
              <a:t>malzeme</a:t>
            </a:r>
            <a:r>
              <a:rPr lang="en-US" dirty="0" smtClean="0"/>
              <a:t> </a:t>
            </a:r>
            <a:r>
              <a:rPr lang="en-US" dirty="0" err="1" smtClean="0"/>
              <a:t>gerilebilir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kopabilir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Anlık</a:t>
            </a:r>
            <a:r>
              <a:rPr lang="en-US" dirty="0" smtClean="0"/>
              <a:t> </a:t>
            </a:r>
            <a:r>
              <a:rPr lang="en-US" dirty="0" err="1"/>
              <a:t>deformasyon</a:t>
            </a:r>
            <a:r>
              <a:rPr lang="en-US" dirty="0"/>
              <a:t>: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oranda</a:t>
            </a:r>
            <a:r>
              <a:rPr lang="en-US" dirty="0"/>
              <a:t> </a:t>
            </a:r>
            <a:r>
              <a:rPr lang="en-US" dirty="0" err="1"/>
              <a:t>elastiktir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836" y="4270787"/>
            <a:ext cx="11220227" cy="2287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/>
              <a:t>Birincil</a:t>
            </a:r>
            <a:r>
              <a:rPr lang="en-US" sz="2800" dirty="0"/>
              <a:t>/</a:t>
            </a:r>
            <a:r>
              <a:rPr lang="en-US" sz="2800" dirty="0" err="1"/>
              <a:t>Geçici</a:t>
            </a:r>
            <a:r>
              <a:rPr lang="en-US" sz="2800" dirty="0"/>
              <a:t> </a:t>
            </a:r>
            <a:r>
              <a:rPr lang="en-US" sz="2800" dirty="0" err="1"/>
              <a:t>Sürünme</a:t>
            </a:r>
            <a:r>
              <a:rPr lang="en-US" sz="2800" dirty="0"/>
              <a:t>: </a:t>
            </a:r>
            <a:r>
              <a:rPr lang="en-US" sz="2800" dirty="0" err="1"/>
              <a:t>Gerilme</a:t>
            </a:r>
            <a:r>
              <a:rPr lang="en-US" sz="2800" dirty="0"/>
              <a:t>-zaman </a:t>
            </a:r>
            <a:r>
              <a:rPr lang="en-US" sz="2800" dirty="0" err="1"/>
              <a:t>grafiğinin</a:t>
            </a:r>
            <a:r>
              <a:rPr lang="en-US" sz="2800" dirty="0"/>
              <a:t> </a:t>
            </a:r>
            <a:r>
              <a:rPr lang="en-US" sz="2800" dirty="0" err="1"/>
              <a:t>eğimi</a:t>
            </a:r>
            <a:r>
              <a:rPr lang="en-US" sz="2800" dirty="0"/>
              <a:t> </a:t>
            </a:r>
            <a:r>
              <a:rPr lang="en-US" sz="2800" dirty="0" err="1"/>
              <a:t>giderek</a:t>
            </a:r>
            <a:r>
              <a:rPr lang="en-US" sz="2800" dirty="0"/>
              <a:t> </a:t>
            </a:r>
            <a:r>
              <a:rPr lang="en-US" sz="2800" dirty="0" err="1"/>
              <a:t>azalır</a:t>
            </a:r>
            <a:r>
              <a:rPr lang="en-US" sz="2800" dirty="0"/>
              <a:t> (</a:t>
            </a:r>
            <a:r>
              <a:rPr lang="en-US" sz="2800" dirty="0" err="1"/>
              <a:t>gerilim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sertleşme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/>
              <a:t>İkincil</a:t>
            </a:r>
            <a:r>
              <a:rPr lang="en-US" sz="2800" dirty="0"/>
              <a:t>/</a:t>
            </a:r>
            <a:r>
              <a:rPr lang="en-US" sz="2800" dirty="0" err="1"/>
              <a:t>Kararlı</a:t>
            </a:r>
            <a:r>
              <a:rPr lang="en-US" sz="2800" dirty="0"/>
              <a:t> </a:t>
            </a:r>
            <a:r>
              <a:rPr lang="en-US" sz="2800" dirty="0" err="1"/>
              <a:t>Sürünme</a:t>
            </a:r>
            <a:r>
              <a:rPr lang="en-US" sz="2800" dirty="0"/>
              <a:t>: </a:t>
            </a:r>
            <a:r>
              <a:rPr lang="en-US" sz="2800" dirty="0" err="1"/>
              <a:t>Gerilme</a:t>
            </a:r>
            <a:r>
              <a:rPr lang="en-US" sz="2800" dirty="0"/>
              <a:t>-zaman </a:t>
            </a:r>
            <a:r>
              <a:rPr lang="en-US" sz="2800" dirty="0" err="1"/>
              <a:t>grafiğinin</a:t>
            </a:r>
            <a:r>
              <a:rPr lang="en-US" sz="2800" dirty="0"/>
              <a:t> </a:t>
            </a:r>
            <a:r>
              <a:rPr lang="en-US" sz="2800" dirty="0" err="1"/>
              <a:t>eğimi</a:t>
            </a:r>
            <a:r>
              <a:rPr lang="en-US" sz="2800" dirty="0"/>
              <a:t> </a:t>
            </a:r>
            <a:r>
              <a:rPr lang="en-US" sz="2800" dirty="0" err="1"/>
              <a:t>sabit</a:t>
            </a:r>
            <a:r>
              <a:rPr lang="en-US" sz="2800" dirty="0"/>
              <a:t> </a:t>
            </a:r>
            <a:r>
              <a:rPr lang="en-US" sz="2800" dirty="0" err="1"/>
              <a:t>kalır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 err="1"/>
              <a:t>Üçüncül</a:t>
            </a:r>
            <a:r>
              <a:rPr lang="en-US" sz="2800" dirty="0"/>
              <a:t> </a:t>
            </a:r>
            <a:r>
              <a:rPr lang="en-US" sz="2800" dirty="0" err="1"/>
              <a:t>Sürünme</a:t>
            </a:r>
            <a:r>
              <a:rPr lang="en-US" sz="2800" dirty="0"/>
              <a:t>: </a:t>
            </a:r>
            <a:r>
              <a:rPr lang="en-US" sz="2800" dirty="0" err="1"/>
              <a:t>Eğim</a:t>
            </a:r>
            <a:r>
              <a:rPr lang="en-US" sz="2800" dirty="0"/>
              <a:t> </a:t>
            </a:r>
            <a:r>
              <a:rPr lang="en-US" sz="2800" dirty="0" err="1"/>
              <a:t>hızla</a:t>
            </a:r>
            <a:r>
              <a:rPr lang="en-US" sz="2800" dirty="0"/>
              <a:t> </a:t>
            </a:r>
            <a:r>
              <a:rPr lang="en-US" sz="2800" dirty="0" err="1"/>
              <a:t>artarak</a:t>
            </a:r>
            <a:r>
              <a:rPr lang="en-US" sz="2800" dirty="0"/>
              <a:t> </a:t>
            </a:r>
            <a:r>
              <a:rPr lang="en-US" sz="2800" i="1" dirty="0" err="1"/>
              <a:t>kopma</a:t>
            </a:r>
            <a:r>
              <a:rPr lang="en-US" sz="2800" i="1" dirty="0"/>
              <a:t> </a:t>
            </a:r>
            <a:r>
              <a:rPr lang="en-US" sz="2800" dirty="0" err="1"/>
              <a:t>olur</a:t>
            </a:r>
            <a:r>
              <a:rPr lang="en-US" sz="2800" dirty="0"/>
              <a:t>. (</a:t>
            </a:r>
            <a:r>
              <a:rPr lang="en-US" sz="2800" dirty="0" err="1"/>
              <a:t>Malzeme</a:t>
            </a:r>
            <a:r>
              <a:rPr lang="en-US" sz="2800" dirty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çatlaklar</a:t>
            </a:r>
            <a:r>
              <a:rPr lang="en-US" sz="2800" dirty="0"/>
              <a:t>, </a:t>
            </a:r>
            <a:r>
              <a:rPr lang="en-US" sz="2800" dirty="0" err="1"/>
              <a:t>boşluklar</a:t>
            </a:r>
            <a:r>
              <a:rPr lang="en-US" sz="2800" dirty="0"/>
              <a:t>, </a:t>
            </a:r>
            <a:r>
              <a:rPr lang="en-US" sz="2800" dirty="0" err="1"/>
              <a:t>tane</a:t>
            </a:r>
            <a:r>
              <a:rPr lang="en-US" sz="2800" dirty="0"/>
              <a:t> </a:t>
            </a:r>
            <a:r>
              <a:rPr lang="en-US" sz="2800" dirty="0" err="1"/>
              <a:t>sınırı</a:t>
            </a:r>
            <a:r>
              <a:rPr lang="en-US" sz="2800" dirty="0"/>
              <a:t> </a:t>
            </a:r>
            <a:r>
              <a:rPr lang="en-US" sz="2800" dirty="0" err="1"/>
              <a:t>ayrışması</a:t>
            </a:r>
            <a:r>
              <a:rPr lang="en-US" sz="2800" dirty="0"/>
              <a:t> </a:t>
            </a:r>
            <a:r>
              <a:rPr lang="en-US" sz="2800" dirty="0" err="1"/>
              <a:t>olur</a:t>
            </a:r>
            <a:r>
              <a:rPr lang="en-US" sz="2800" dirty="0" smtClean="0"/>
              <a:t>).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5458" y="5090698"/>
            <a:ext cx="1207224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33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8" y="733232"/>
            <a:ext cx="7946895" cy="5644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 smtClean="0"/>
              <a:t>Sürünme</a:t>
            </a:r>
            <a:r>
              <a:rPr lang="en-US" b="1" dirty="0" smtClean="0"/>
              <a:t> </a:t>
            </a:r>
            <a:r>
              <a:rPr lang="en-US" b="1" dirty="0" err="1"/>
              <a:t>parametreleri</a:t>
            </a:r>
            <a:r>
              <a:rPr lang="en-US" b="1" dirty="0"/>
              <a:t>: 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Kararlı</a:t>
            </a:r>
            <a:r>
              <a:rPr lang="en-US" b="1" dirty="0"/>
              <a:t> </a:t>
            </a:r>
            <a:r>
              <a:rPr lang="en-US" b="1" dirty="0" err="1"/>
              <a:t>sürünme</a:t>
            </a:r>
            <a:r>
              <a:rPr lang="en-US" b="1" dirty="0"/>
              <a:t> </a:t>
            </a:r>
            <a:r>
              <a:rPr lang="en-US" b="1" dirty="0" err="1"/>
              <a:t>hızı</a:t>
            </a:r>
            <a:r>
              <a:rPr lang="en-US" b="1" dirty="0"/>
              <a:t> (steady-state creep rate</a:t>
            </a:r>
            <a:r>
              <a:rPr lang="en-US" b="1" dirty="0" smtClean="0"/>
              <a:t>):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süreli</a:t>
            </a:r>
            <a:r>
              <a:rPr lang="en-US" dirty="0" smtClean="0"/>
              <a:t>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ömrü</a:t>
            </a:r>
            <a:r>
              <a:rPr lang="en-US" dirty="0" smtClean="0"/>
              <a:t> </a:t>
            </a:r>
            <a:r>
              <a:rPr lang="en-US" dirty="0" err="1" smtClean="0"/>
              <a:t>gerektiren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gerinme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yapısal</a:t>
            </a:r>
            <a:r>
              <a:rPr lang="en-US" dirty="0" smtClean="0"/>
              <a:t> </a:t>
            </a:r>
            <a:r>
              <a:rPr lang="en-US" dirty="0" err="1" smtClean="0"/>
              <a:t>bozunmanın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edilemeyeceği</a:t>
            </a:r>
            <a:r>
              <a:rPr lang="en-US" dirty="0" smtClean="0"/>
              <a:t>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alanlarında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tasarım</a:t>
            </a:r>
            <a:r>
              <a:rPr lang="en-US" dirty="0" smtClean="0"/>
              <a:t> </a:t>
            </a:r>
            <a:r>
              <a:rPr lang="en-US" dirty="0" err="1" smtClean="0"/>
              <a:t>parametresidir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Sürünme</a:t>
            </a:r>
            <a:r>
              <a:rPr lang="en-US" b="1" dirty="0"/>
              <a:t> </a:t>
            </a:r>
            <a:r>
              <a:rPr lang="en-US" b="1" dirty="0" err="1"/>
              <a:t>ömrü</a:t>
            </a:r>
            <a:r>
              <a:rPr lang="en-US" b="1" dirty="0"/>
              <a:t> (Rupture lifetime</a:t>
            </a:r>
            <a:r>
              <a:rPr lang="en-US" b="1" dirty="0" smtClean="0"/>
              <a:t>): </a:t>
            </a:r>
            <a:r>
              <a:rPr lang="en-US" b="1" i="1" dirty="0" err="1" smtClean="0"/>
              <a:t>t</a:t>
            </a:r>
            <a:r>
              <a:rPr lang="en-US" b="1" i="1" baseline="-25000" dirty="0" err="1" smtClean="0"/>
              <a:t>r</a:t>
            </a:r>
            <a:endParaRPr lang="en-US" i="1" baseline="-25000" dirty="0"/>
          </a:p>
          <a:p>
            <a:pPr marL="0" indent="0">
              <a:buNone/>
            </a:pP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uçaklarının</a:t>
            </a:r>
            <a:r>
              <a:rPr lang="en-US" dirty="0" smtClean="0"/>
              <a:t> </a:t>
            </a:r>
            <a:r>
              <a:rPr lang="en-US" dirty="0" err="1" smtClean="0"/>
              <a:t>jett</a:t>
            </a:r>
            <a:r>
              <a:rPr lang="en-US" dirty="0" smtClean="0"/>
              <a:t> </a:t>
            </a:r>
            <a:r>
              <a:rPr lang="en-US" dirty="0" err="1" smtClean="0"/>
              <a:t>ürbin</a:t>
            </a:r>
            <a:r>
              <a:rPr lang="en-US" dirty="0" smtClean="0"/>
              <a:t> </a:t>
            </a:r>
            <a:r>
              <a:rPr lang="en-US" dirty="0" err="1" smtClean="0"/>
              <a:t>kanatları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roket</a:t>
            </a:r>
            <a:r>
              <a:rPr lang="en-US" dirty="0" smtClean="0"/>
              <a:t> </a:t>
            </a:r>
            <a:r>
              <a:rPr lang="en-US" dirty="0" err="1" smtClean="0"/>
              <a:t>motorlarının</a:t>
            </a:r>
            <a:r>
              <a:rPr lang="en-US" dirty="0" smtClean="0"/>
              <a:t> </a:t>
            </a:r>
            <a:r>
              <a:rPr lang="en-US" dirty="0" err="1" smtClean="0"/>
              <a:t>nozzleları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görece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ömürlü</a:t>
            </a:r>
            <a:r>
              <a:rPr lang="en-US" dirty="0" smtClean="0"/>
              <a:t>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alanlarında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tasarım</a:t>
            </a:r>
            <a:r>
              <a:rPr lang="en-US" dirty="0" smtClean="0"/>
              <a:t> </a:t>
            </a:r>
            <a:r>
              <a:rPr lang="en-US" dirty="0" err="1" smtClean="0"/>
              <a:t>parametresidir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7715" y="1101597"/>
            <a:ext cx="1092856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63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867804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Mühendislik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malzemeleri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iki</a:t>
            </a:r>
            <a:r>
              <a:rPr lang="en-US" sz="2400" dirty="0" smtClean="0"/>
              <a:t> tip </a:t>
            </a:r>
            <a:r>
              <a:rPr lang="en-US" sz="2400" dirty="0" err="1" smtClean="0"/>
              <a:t>kırılmadan</a:t>
            </a:r>
            <a:r>
              <a:rPr lang="en-US" sz="2400" dirty="0" smtClean="0"/>
              <a:t> </a:t>
            </a:r>
            <a:r>
              <a:rPr lang="en-US" sz="2400" dirty="0" err="1" smtClean="0"/>
              <a:t>bahsedilebilir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b="1" dirty="0" err="1" smtClean="0"/>
              <a:t>Sünek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kırılma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Önemli</a:t>
            </a:r>
            <a:r>
              <a:rPr lang="en-US" sz="2400" dirty="0" smtClean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plastik</a:t>
            </a:r>
            <a:r>
              <a:rPr lang="en-US" sz="2400" dirty="0"/>
              <a:t> </a:t>
            </a:r>
            <a:r>
              <a:rPr lang="en-US" sz="2400" dirty="0" err="1"/>
              <a:t>deformasyon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gerçekleşir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 smtClean="0"/>
              <a:t>Gevrek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kırılma</a:t>
            </a:r>
            <a:r>
              <a:rPr lang="en-US" sz="2400" b="1" dirty="0" smtClean="0"/>
              <a:t>: </a:t>
            </a:r>
            <a:r>
              <a:rPr lang="sv-SE" sz="2400" dirty="0" smtClean="0"/>
              <a:t>Çok </a:t>
            </a:r>
            <a:r>
              <a:rPr lang="sv-SE" sz="2400" dirty="0"/>
              <a:t>az yada hiç plastik deformasyon oluşmaz </a:t>
            </a:r>
            <a:r>
              <a:rPr lang="sv-SE" sz="2400" dirty="0" smtClean="0"/>
              <a:t>ve y</a:t>
            </a:r>
            <a:r>
              <a:rPr lang="en-US" sz="2400" dirty="0" err="1" smtClean="0"/>
              <a:t>ıkıcıdır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Sünek</a:t>
            </a:r>
            <a:r>
              <a:rPr lang="en-US" sz="2400" dirty="0" smtClean="0"/>
              <a:t> </a:t>
            </a:r>
            <a:r>
              <a:rPr lang="en-US" sz="2400" dirty="0" err="1"/>
              <a:t>kırılma</a:t>
            </a:r>
            <a:r>
              <a:rPr lang="en-US" sz="2400" dirty="0"/>
              <a:t> </a:t>
            </a:r>
            <a:r>
              <a:rPr lang="en-US" sz="2400" dirty="0" err="1" smtClean="0"/>
              <a:t>genelde</a:t>
            </a:r>
            <a:r>
              <a:rPr lang="en-US" sz="2400" dirty="0" smtClean="0"/>
              <a:t> </a:t>
            </a:r>
            <a:r>
              <a:rPr lang="en-US" sz="2400" dirty="0" err="1" smtClean="0"/>
              <a:t>gevrek</a:t>
            </a:r>
            <a:r>
              <a:rPr lang="en-US" sz="2400" dirty="0" smtClean="0"/>
              <a:t> </a:t>
            </a:r>
            <a:r>
              <a:rPr lang="en-US" sz="2400" dirty="0" err="1"/>
              <a:t>kırılmaya</a:t>
            </a:r>
            <a:r>
              <a:rPr lang="en-US" sz="2400" dirty="0"/>
              <a:t> </a:t>
            </a:r>
            <a:r>
              <a:rPr lang="en-US" sz="2400" dirty="0" err="1"/>
              <a:t>tercih</a:t>
            </a:r>
            <a:r>
              <a:rPr lang="en-US" sz="2400" dirty="0"/>
              <a:t> </a:t>
            </a:r>
            <a:r>
              <a:rPr lang="en-US" sz="2400" dirty="0" err="1" smtClean="0"/>
              <a:t>edilir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Sünek</a:t>
            </a:r>
            <a:r>
              <a:rPr lang="en-US" sz="2400" dirty="0" smtClean="0"/>
              <a:t> </a:t>
            </a:r>
            <a:r>
              <a:rPr lang="en-US" sz="2400" dirty="0" err="1" smtClean="0"/>
              <a:t>kırlmadan</a:t>
            </a:r>
            <a:r>
              <a:rPr lang="en-US" sz="2400" dirty="0" smtClean="0"/>
              <a:t> </a:t>
            </a:r>
            <a:r>
              <a:rPr lang="en-US" sz="2400" dirty="0" err="1" smtClean="0"/>
              <a:t>önce</a:t>
            </a:r>
            <a:r>
              <a:rPr lang="en-US" sz="2400" dirty="0" smtClean="0"/>
              <a:t> </a:t>
            </a:r>
            <a:r>
              <a:rPr lang="en-US" sz="2400" dirty="0" err="1" smtClean="0"/>
              <a:t>uyarır</a:t>
            </a:r>
            <a:r>
              <a:rPr lang="en-US" sz="2400" dirty="0" smtClean="0"/>
              <a:t>, </a:t>
            </a:r>
            <a:r>
              <a:rPr lang="en-US" sz="2400" dirty="0" err="1" smtClean="0"/>
              <a:t>gevrek</a:t>
            </a:r>
            <a:r>
              <a:rPr lang="en-US" sz="2400" dirty="0" smtClean="0"/>
              <a:t> de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uyarı</a:t>
            </a:r>
            <a:r>
              <a:rPr lang="en-US" sz="2400" dirty="0" smtClean="0"/>
              <a:t> </a:t>
            </a:r>
            <a:r>
              <a:rPr lang="en-US" sz="2400" dirty="0" err="1" smtClean="0"/>
              <a:t>görülmez</a:t>
            </a:r>
            <a:r>
              <a:rPr lang="en-US" sz="2400" dirty="0" smtClean="0"/>
              <a:t>.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Sünek</a:t>
            </a:r>
            <a:r>
              <a:rPr lang="en-US" sz="2400" dirty="0"/>
              <a:t> </a:t>
            </a:r>
            <a:r>
              <a:rPr lang="en-US" sz="2400" dirty="0" err="1"/>
              <a:t>kırılma</a:t>
            </a:r>
            <a:r>
              <a:rPr lang="en-US" sz="2400" dirty="0"/>
              <a:t> </a:t>
            </a:r>
            <a:r>
              <a:rPr lang="en-US" sz="2400" dirty="0" err="1"/>
              <a:t>gevrek</a:t>
            </a:r>
            <a:r>
              <a:rPr lang="en-US" sz="2400" dirty="0"/>
              <a:t> </a:t>
            </a:r>
            <a:r>
              <a:rPr lang="en-US" sz="2400" dirty="0" err="1"/>
              <a:t>kırılma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aniden</a:t>
            </a:r>
            <a:r>
              <a:rPr lang="en-US" sz="2400" dirty="0"/>
              <a:t> </a:t>
            </a:r>
            <a:r>
              <a:rPr lang="en-US" sz="2400" dirty="0" err="1"/>
              <a:t>olmaz</a:t>
            </a:r>
            <a:r>
              <a:rPr lang="en-US" sz="2400" dirty="0"/>
              <a:t>. </a:t>
            </a:r>
            <a:r>
              <a:rPr lang="en-US" sz="2400" dirty="0" err="1"/>
              <a:t>Sünek</a:t>
            </a:r>
            <a:r>
              <a:rPr lang="en-US" sz="2400" dirty="0"/>
              <a:t> </a:t>
            </a:r>
            <a:r>
              <a:rPr lang="en-US" sz="2400" dirty="0" err="1"/>
              <a:t>kırılmada</a:t>
            </a:r>
            <a:r>
              <a:rPr lang="en-US" sz="2400" dirty="0"/>
              <a:t> </a:t>
            </a:r>
            <a:r>
              <a:rPr lang="en-US" sz="2400" dirty="0" err="1"/>
              <a:t>malzeme</a:t>
            </a:r>
            <a:r>
              <a:rPr lang="en-US" sz="2400" dirty="0"/>
              <a:t> plastic </a:t>
            </a:r>
            <a:r>
              <a:rPr lang="en-US" sz="2400" dirty="0" err="1"/>
              <a:t>deformasyona</a:t>
            </a:r>
            <a:r>
              <a:rPr lang="en-US" sz="2400" dirty="0"/>
              <a:t> </a:t>
            </a:r>
            <a:r>
              <a:rPr lang="en-US" sz="2400" dirty="0" err="1"/>
              <a:t>uğradığı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gerekli</a:t>
            </a:r>
            <a:r>
              <a:rPr lang="en-US" sz="2400" dirty="0"/>
              <a:t> </a:t>
            </a:r>
            <a:r>
              <a:rPr lang="en-US" sz="2400" dirty="0" err="1"/>
              <a:t>önlemlerin</a:t>
            </a:r>
            <a:r>
              <a:rPr lang="en-US" sz="2400" dirty="0"/>
              <a:t> </a:t>
            </a:r>
            <a:r>
              <a:rPr lang="en-US" sz="2400" dirty="0" err="1"/>
              <a:t>alınabilmesi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uyarı</a:t>
            </a:r>
            <a:r>
              <a:rPr lang="en-US" sz="2400" dirty="0"/>
              <a:t> </a:t>
            </a:r>
            <a:r>
              <a:rPr lang="en-US" sz="2400" dirty="0" err="1"/>
              <a:t>verir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Sünek</a:t>
            </a:r>
            <a:r>
              <a:rPr lang="en-US" sz="2400" dirty="0"/>
              <a:t> </a:t>
            </a:r>
            <a:r>
              <a:rPr lang="en-US" sz="2400" dirty="0" err="1"/>
              <a:t>kırılma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fazla</a:t>
            </a:r>
            <a:r>
              <a:rPr lang="en-US" sz="2400" dirty="0"/>
              <a:t> </a:t>
            </a:r>
            <a:r>
              <a:rPr lang="en-US" sz="2400" dirty="0" err="1"/>
              <a:t>gerinim</a:t>
            </a:r>
            <a:r>
              <a:rPr lang="en-US" sz="2400" dirty="0"/>
              <a:t> (strain) </a:t>
            </a:r>
            <a:r>
              <a:rPr lang="en-US" sz="2400" dirty="0" err="1"/>
              <a:t>enerjisi</a:t>
            </a:r>
            <a:r>
              <a:rPr lang="en-US" sz="2400" dirty="0"/>
              <a:t> </a:t>
            </a:r>
            <a:r>
              <a:rPr lang="en-US" sz="2400" dirty="0" err="1"/>
              <a:t>gerekir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nedenle</a:t>
            </a:r>
            <a:r>
              <a:rPr lang="en-US" sz="2400" dirty="0"/>
              <a:t> </a:t>
            </a:r>
            <a:r>
              <a:rPr lang="en-US" sz="2400" dirty="0" err="1"/>
              <a:t>sünek</a:t>
            </a:r>
            <a:r>
              <a:rPr lang="en-US" sz="2400" dirty="0"/>
              <a:t> </a:t>
            </a:r>
            <a:r>
              <a:rPr lang="en-US" sz="2400" dirty="0" err="1"/>
              <a:t>malzemelerin</a:t>
            </a:r>
            <a:r>
              <a:rPr lang="en-US" sz="2400" dirty="0"/>
              <a:t> </a:t>
            </a:r>
            <a:r>
              <a:rPr lang="en-US" sz="2400" dirty="0" err="1"/>
              <a:t>tokluğu</a:t>
            </a:r>
            <a:r>
              <a:rPr lang="en-US" sz="2400" dirty="0"/>
              <a:t> (toughness) </a:t>
            </a:r>
            <a:r>
              <a:rPr lang="en-US" sz="2400" dirty="0" err="1"/>
              <a:t>genellikle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yüksektir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Sünek</a:t>
            </a:r>
            <a:r>
              <a:rPr lang="en-US" sz="2400" b="1" dirty="0"/>
              <a:t> </a:t>
            </a:r>
            <a:r>
              <a:rPr lang="en-US" sz="2400" b="1" dirty="0" err="1"/>
              <a:t>kırılma</a:t>
            </a:r>
            <a:r>
              <a:rPr lang="en-US" sz="2400" b="1" dirty="0"/>
              <a:t> </a:t>
            </a:r>
            <a:r>
              <a:rPr lang="en-US" sz="2400" dirty="0" err="1"/>
              <a:t>tek</a:t>
            </a:r>
            <a:r>
              <a:rPr lang="en-US" sz="2400" dirty="0"/>
              <a:t> </a:t>
            </a:r>
            <a:r>
              <a:rPr lang="en-US" sz="2400" dirty="0" err="1"/>
              <a:t>parçalıdır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büyük</a:t>
            </a:r>
            <a:r>
              <a:rPr lang="en-US" sz="2400" dirty="0"/>
              <a:t> </a:t>
            </a:r>
            <a:r>
              <a:rPr lang="en-US" sz="2400" dirty="0" err="1"/>
              <a:t>deformasyon</a:t>
            </a:r>
            <a:r>
              <a:rPr lang="en-US" sz="2400" dirty="0"/>
              <a:t> </a:t>
            </a:r>
            <a:r>
              <a:rPr lang="en-US" sz="2400" dirty="0" err="1"/>
              <a:t>görülür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 err="1"/>
              <a:t>Çatlak</a:t>
            </a:r>
            <a:r>
              <a:rPr lang="en-US" sz="2400" dirty="0"/>
              <a:t> </a:t>
            </a:r>
            <a:r>
              <a:rPr lang="en-US" sz="2400" dirty="0" err="1"/>
              <a:t>öncesi</a:t>
            </a:r>
            <a:r>
              <a:rPr lang="en-US" sz="2400" dirty="0"/>
              <a:t> </a:t>
            </a:r>
            <a:r>
              <a:rPr lang="en-US" sz="2400" dirty="0" err="1"/>
              <a:t>yoğun</a:t>
            </a:r>
            <a:r>
              <a:rPr lang="en-US" sz="2400" dirty="0"/>
              <a:t> </a:t>
            </a:r>
            <a:r>
              <a:rPr lang="en-US" sz="2400" dirty="0" err="1"/>
              <a:t>miktarda</a:t>
            </a:r>
            <a:r>
              <a:rPr lang="en-US" sz="2400" dirty="0"/>
              <a:t> </a:t>
            </a:r>
            <a:r>
              <a:rPr lang="en-US" sz="2400" dirty="0" err="1"/>
              <a:t>plastik</a:t>
            </a:r>
            <a:r>
              <a:rPr lang="en-US" sz="2400" dirty="0"/>
              <a:t> </a:t>
            </a:r>
            <a:r>
              <a:rPr lang="en-US" sz="2400" dirty="0" err="1"/>
              <a:t>deformasyon</a:t>
            </a:r>
            <a:r>
              <a:rPr lang="en-US" sz="2400" dirty="0"/>
              <a:t> </a:t>
            </a:r>
            <a:r>
              <a:rPr lang="en-US" sz="2400" dirty="0" err="1"/>
              <a:t>gözlenir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Çatlak</a:t>
            </a:r>
            <a:r>
              <a:rPr lang="en-US" sz="2400" dirty="0"/>
              <a:t> “</a:t>
            </a:r>
            <a:r>
              <a:rPr lang="en-US" sz="2400" dirty="0" err="1"/>
              <a:t>kararlıdır</a:t>
            </a:r>
            <a:r>
              <a:rPr lang="en-US" sz="2400" dirty="0"/>
              <a:t>”: </a:t>
            </a:r>
            <a:r>
              <a:rPr lang="en-US" sz="2400" dirty="0" err="1"/>
              <a:t>eğer</a:t>
            </a:r>
            <a:r>
              <a:rPr lang="en-US" sz="2400" dirty="0"/>
              <a:t> </a:t>
            </a:r>
            <a:r>
              <a:rPr lang="en-US" sz="2400" dirty="0" err="1"/>
              <a:t>uygulanan</a:t>
            </a:r>
            <a:r>
              <a:rPr lang="en-US" sz="2400" dirty="0"/>
              <a:t> </a:t>
            </a:r>
            <a:r>
              <a:rPr lang="en-US" sz="2400" dirty="0" err="1"/>
              <a:t>gerilim</a:t>
            </a:r>
            <a:r>
              <a:rPr lang="en-US" sz="2400" dirty="0"/>
              <a:t> </a:t>
            </a:r>
            <a:r>
              <a:rPr lang="en-US" sz="2400" dirty="0" err="1"/>
              <a:t>arttırılmaz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</a:t>
            </a:r>
            <a:r>
              <a:rPr lang="en-US" sz="2400" dirty="0" err="1"/>
              <a:t>çatlak</a:t>
            </a:r>
            <a:r>
              <a:rPr lang="en-US" sz="2400" dirty="0"/>
              <a:t> </a:t>
            </a:r>
            <a:r>
              <a:rPr lang="en-US" sz="2400" dirty="0" err="1"/>
              <a:t>ilerlemesi</a:t>
            </a:r>
            <a:r>
              <a:rPr lang="en-US" sz="2400" dirty="0"/>
              <a:t> </a:t>
            </a:r>
            <a:r>
              <a:rPr lang="en-US" sz="2400" dirty="0" err="1"/>
              <a:t>gözlenmez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541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975380" cy="5893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Sünek</a:t>
            </a:r>
            <a:r>
              <a:rPr lang="en-US" sz="2400" b="1" dirty="0"/>
              <a:t> </a:t>
            </a:r>
            <a:r>
              <a:rPr lang="en-US" sz="2400" b="1" dirty="0" err="1"/>
              <a:t>Kırılma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r>
              <a:rPr lang="en-US" sz="2400" dirty="0"/>
              <a:t>(a)</a:t>
            </a:r>
            <a:r>
              <a:rPr lang="en-US" sz="2400" dirty="0" err="1"/>
              <a:t>Boyun</a:t>
            </a:r>
            <a:r>
              <a:rPr lang="en-US" sz="2400" dirty="0"/>
              <a:t> </a:t>
            </a:r>
            <a:r>
              <a:rPr lang="en-US" sz="2400" dirty="0" err="1" smtClean="0"/>
              <a:t>verme</a:t>
            </a:r>
            <a:r>
              <a:rPr lang="en-US" sz="2400" dirty="0" smtClean="0"/>
              <a:t> (b)</a:t>
            </a:r>
            <a:r>
              <a:rPr lang="en-US" sz="2400" dirty="0" err="1" smtClean="0"/>
              <a:t>Mikro</a:t>
            </a:r>
            <a:r>
              <a:rPr lang="en-US" sz="2400" dirty="0" smtClean="0"/>
              <a:t> </a:t>
            </a:r>
            <a:r>
              <a:rPr lang="en-US" sz="2400" dirty="0" err="1"/>
              <a:t>boşlukların</a:t>
            </a:r>
            <a:r>
              <a:rPr lang="en-US" sz="2400" dirty="0"/>
              <a:t> </a:t>
            </a:r>
            <a:r>
              <a:rPr lang="en-US" sz="2400" dirty="0" err="1"/>
              <a:t>oluşumu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(c)</a:t>
            </a:r>
            <a:r>
              <a:rPr lang="en-US" sz="2400" dirty="0" err="1"/>
              <a:t>Mikro</a:t>
            </a:r>
            <a:r>
              <a:rPr lang="en-US" sz="2400" dirty="0"/>
              <a:t> </a:t>
            </a:r>
            <a:r>
              <a:rPr lang="en-US" sz="2400" dirty="0" err="1"/>
              <a:t>boşlukların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araya</a:t>
            </a:r>
            <a:r>
              <a:rPr lang="en-US" sz="2400" dirty="0"/>
              <a:t> </a:t>
            </a:r>
            <a:r>
              <a:rPr lang="en-US" sz="2400" dirty="0" err="1"/>
              <a:t>gelmesi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çatlak</a:t>
            </a:r>
            <a:r>
              <a:rPr lang="en-US" sz="2400" dirty="0"/>
              <a:t> </a:t>
            </a:r>
            <a:r>
              <a:rPr lang="en-US" sz="2400" dirty="0" err="1"/>
              <a:t>oluşumu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(d)</a:t>
            </a:r>
            <a:r>
              <a:rPr lang="en-US" sz="2400" dirty="0" err="1"/>
              <a:t>Kesme</a:t>
            </a:r>
            <a:r>
              <a:rPr lang="en-US" sz="2400" dirty="0"/>
              <a:t> (</a:t>
            </a:r>
            <a:r>
              <a:rPr lang="en-US" sz="2400" dirty="0" err="1"/>
              <a:t>kayma</a:t>
            </a:r>
            <a:r>
              <a:rPr lang="en-US" sz="2400" dirty="0"/>
              <a:t>) </a:t>
            </a:r>
            <a:r>
              <a:rPr lang="en-US" sz="2400" dirty="0" err="1"/>
              <a:t>deformasyonu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çatlakların</a:t>
            </a:r>
            <a:r>
              <a:rPr lang="en-US" sz="2400" dirty="0"/>
              <a:t> </a:t>
            </a:r>
            <a:r>
              <a:rPr lang="en-US" sz="2400" dirty="0" err="1" smtClean="0"/>
              <a:t>ilerlemesi</a:t>
            </a:r>
            <a:r>
              <a:rPr lang="en-US" sz="2400" dirty="0" smtClean="0"/>
              <a:t> (e)</a:t>
            </a:r>
            <a:r>
              <a:rPr lang="en-US" sz="2400" dirty="0" err="1" smtClean="0"/>
              <a:t>Kırılma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err="1" smtClean="0"/>
              <a:t>Gevrek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kırılma</a:t>
            </a:r>
            <a:r>
              <a:rPr lang="en-US" sz="2400" b="1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parçalı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Görece</a:t>
            </a:r>
            <a:r>
              <a:rPr lang="en-US" sz="2400" dirty="0" smtClean="0"/>
              <a:t>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az</a:t>
            </a:r>
            <a:r>
              <a:rPr lang="en-US" sz="2400" dirty="0"/>
              <a:t> </a:t>
            </a:r>
            <a:r>
              <a:rPr lang="en-US" sz="2400" dirty="0" err="1"/>
              <a:t>plastik</a:t>
            </a:r>
            <a:r>
              <a:rPr lang="en-US" sz="2400" dirty="0"/>
              <a:t> </a:t>
            </a:r>
            <a:r>
              <a:rPr lang="en-US" sz="2400" dirty="0" err="1"/>
              <a:t>deformasyon</a:t>
            </a:r>
            <a:r>
              <a:rPr lang="en-US" sz="2400" dirty="0"/>
              <a:t> </a:t>
            </a:r>
            <a:r>
              <a:rPr lang="en-US" sz="2400" dirty="0" err="1"/>
              <a:t>gözlenir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 err="1" smtClean="0"/>
              <a:t>Çatlak“kararsızdır</a:t>
            </a:r>
            <a:r>
              <a:rPr lang="en-US" sz="2400" dirty="0"/>
              <a:t>”: </a:t>
            </a:r>
            <a:r>
              <a:rPr lang="en-US" sz="2400" dirty="0" err="1"/>
              <a:t>uygulanan</a:t>
            </a:r>
            <a:r>
              <a:rPr lang="en-US" sz="2400" dirty="0"/>
              <a:t> </a:t>
            </a:r>
            <a:r>
              <a:rPr lang="en-US" sz="2400" dirty="0" err="1"/>
              <a:t>gerilim</a:t>
            </a:r>
            <a:r>
              <a:rPr lang="en-US" sz="2400" dirty="0"/>
              <a:t> </a:t>
            </a:r>
            <a:r>
              <a:rPr lang="en-US" sz="2400" dirty="0" err="1"/>
              <a:t>arttırılmasa</a:t>
            </a:r>
            <a:r>
              <a:rPr lang="en-US" sz="2400" dirty="0"/>
              <a:t> bile </a:t>
            </a:r>
            <a:r>
              <a:rPr lang="en-US" sz="2400" dirty="0" err="1"/>
              <a:t>hızla</a:t>
            </a:r>
            <a:r>
              <a:rPr lang="en-US" sz="2400" dirty="0"/>
              <a:t> </a:t>
            </a:r>
            <a:r>
              <a:rPr lang="en-US" sz="2400" dirty="0" err="1"/>
              <a:t>ilerleyebilir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Kayda</a:t>
            </a:r>
            <a:r>
              <a:rPr lang="en-US" sz="2400" dirty="0"/>
              <a:t> </a:t>
            </a:r>
            <a:r>
              <a:rPr lang="en-US" sz="2400" dirty="0" err="1"/>
              <a:t>değer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plastik</a:t>
            </a:r>
            <a:r>
              <a:rPr lang="en-US" sz="2400" dirty="0"/>
              <a:t> </a:t>
            </a:r>
            <a:r>
              <a:rPr lang="en-US" sz="2400" dirty="0" err="1"/>
              <a:t>deformasyon</a:t>
            </a:r>
            <a:r>
              <a:rPr lang="en-US" sz="2400" dirty="0"/>
              <a:t> </a:t>
            </a:r>
            <a:r>
              <a:rPr lang="en-US" sz="2400" dirty="0" err="1"/>
              <a:t>olmaz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Çatlak</a:t>
            </a:r>
            <a:r>
              <a:rPr lang="en-US" sz="2400" dirty="0"/>
              <a:t> </a:t>
            </a:r>
            <a:r>
              <a:rPr lang="en-US" sz="2400" dirty="0" err="1"/>
              <a:t>ilerlemesi</a:t>
            </a:r>
            <a:r>
              <a:rPr lang="en-US" sz="2400" dirty="0"/>
              <a:t>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hızlıdır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Çatlak</a:t>
            </a:r>
            <a:r>
              <a:rPr lang="en-US" sz="2400" dirty="0"/>
              <a:t> </a:t>
            </a:r>
            <a:r>
              <a:rPr lang="en-US" sz="2400" dirty="0" err="1"/>
              <a:t>uygulanan</a:t>
            </a:r>
            <a:r>
              <a:rPr lang="en-US" sz="2400" dirty="0"/>
              <a:t> </a:t>
            </a:r>
            <a:r>
              <a:rPr lang="en-US" sz="2400" dirty="0" err="1"/>
              <a:t>gerilim</a:t>
            </a:r>
            <a:r>
              <a:rPr lang="en-US" sz="2400" dirty="0"/>
              <a:t> </a:t>
            </a:r>
            <a:r>
              <a:rPr lang="en-US" sz="2400" dirty="0" err="1"/>
              <a:t>yönüne</a:t>
            </a:r>
            <a:r>
              <a:rPr lang="en-US" sz="2400" dirty="0"/>
              <a:t> </a:t>
            </a:r>
            <a:r>
              <a:rPr lang="en-US" sz="2400" dirty="0" err="1"/>
              <a:t>hemen</a:t>
            </a:r>
            <a:r>
              <a:rPr lang="en-US" sz="2400" dirty="0"/>
              <a:t> </a:t>
            </a:r>
            <a:r>
              <a:rPr lang="en-US" sz="2400" dirty="0" err="1"/>
              <a:t>hemen</a:t>
            </a:r>
            <a:r>
              <a:rPr lang="en-US" sz="2400" dirty="0"/>
              <a:t> </a:t>
            </a:r>
            <a:r>
              <a:rPr lang="en-US" sz="2400" dirty="0" err="1"/>
              <a:t>dik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ilerler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Çatlak</a:t>
            </a:r>
            <a:r>
              <a:rPr lang="en-US" sz="2400" dirty="0"/>
              <a:t> </a:t>
            </a:r>
            <a:r>
              <a:rPr lang="en-US" sz="2400" dirty="0" err="1"/>
              <a:t>genellikle</a:t>
            </a:r>
            <a:r>
              <a:rPr lang="en-US" sz="2400" dirty="0"/>
              <a:t> </a:t>
            </a:r>
            <a:r>
              <a:rPr lang="en-US" sz="2400" dirty="0" err="1"/>
              <a:t>bölünme</a:t>
            </a:r>
            <a:r>
              <a:rPr lang="en-US" sz="2400" dirty="0"/>
              <a:t> (cleavage) </a:t>
            </a:r>
            <a:r>
              <a:rPr lang="en-US" sz="2400" dirty="0" err="1"/>
              <a:t>yani</a:t>
            </a:r>
            <a:r>
              <a:rPr lang="en-US" sz="2400" dirty="0"/>
              <a:t> </a:t>
            </a:r>
            <a:r>
              <a:rPr lang="en-US" sz="2400" dirty="0" err="1"/>
              <a:t>özel</a:t>
            </a:r>
            <a:r>
              <a:rPr lang="en-US" sz="2400" dirty="0"/>
              <a:t> </a:t>
            </a:r>
            <a:r>
              <a:rPr lang="en-US" sz="2400" dirty="0" err="1"/>
              <a:t>kristalografik</a:t>
            </a:r>
            <a:r>
              <a:rPr lang="en-US" sz="2400" dirty="0"/>
              <a:t> </a:t>
            </a:r>
            <a:r>
              <a:rPr lang="en-US" sz="2400" dirty="0" err="1"/>
              <a:t>düzlemler</a:t>
            </a:r>
            <a:r>
              <a:rPr lang="en-US" sz="2400" dirty="0"/>
              <a:t> (</a:t>
            </a:r>
            <a:r>
              <a:rPr lang="en-US" sz="2400" dirty="0" err="1"/>
              <a:t>cleavege</a:t>
            </a:r>
            <a:r>
              <a:rPr lang="en-US" sz="2400" dirty="0"/>
              <a:t> planes) </a:t>
            </a:r>
            <a:r>
              <a:rPr lang="en-US" sz="2400" dirty="0" err="1"/>
              <a:t>boyunca</a:t>
            </a:r>
            <a:r>
              <a:rPr lang="en-US" sz="2400" dirty="0"/>
              <a:t> </a:t>
            </a:r>
            <a:r>
              <a:rPr lang="en-US" sz="2400" dirty="0" err="1"/>
              <a:t>atomik</a:t>
            </a:r>
            <a:r>
              <a:rPr lang="en-US" sz="2400" dirty="0"/>
              <a:t> </a:t>
            </a:r>
            <a:r>
              <a:rPr lang="en-US" sz="2400" dirty="0" err="1"/>
              <a:t>bağların</a:t>
            </a:r>
            <a:r>
              <a:rPr lang="en-US" sz="2400" dirty="0"/>
              <a:t> </a:t>
            </a:r>
            <a:r>
              <a:rPr lang="en-US" sz="2400" dirty="0" err="1"/>
              <a:t>kırılması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ilerler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İki</a:t>
            </a:r>
            <a:r>
              <a:rPr lang="en-US" sz="2400" dirty="0"/>
              <a:t> </a:t>
            </a:r>
            <a:r>
              <a:rPr lang="en-US" sz="2400" dirty="0" err="1"/>
              <a:t>çeşit</a:t>
            </a:r>
            <a:r>
              <a:rPr lang="en-US" sz="2400" dirty="0"/>
              <a:t> </a:t>
            </a:r>
            <a:r>
              <a:rPr lang="en-US" sz="2400" dirty="0" err="1"/>
              <a:t>ilerleme</a:t>
            </a:r>
            <a:r>
              <a:rPr lang="en-US" sz="2400" dirty="0"/>
              <a:t> </a:t>
            </a:r>
            <a:r>
              <a:rPr lang="en-US" sz="2400" dirty="0" err="1"/>
              <a:t>gözlemlenir</a:t>
            </a:r>
            <a:r>
              <a:rPr lang="en-US" sz="2400" dirty="0"/>
              <a:t>: </a:t>
            </a:r>
            <a:r>
              <a:rPr lang="en-US" sz="2400" dirty="0" err="1"/>
              <a:t>Tane</a:t>
            </a:r>
            <a:r>
              <a:rPr lang="en-US" sz="2400" dirty="0"/>
              <a:t> </a:t>
            </a:r>
            <a:r>
              <a:rPr lang="en-US" sz="2400" dirty="0" err="1"/>
              <a:t>içi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taneler</a:t>
            </a:r>
            <a:r>
              <a:rPr lang="en-US" sz="2400" dirty="0"/>
              <a:t> </a:t>
            </a:r>
            <a:r>
              <a:rPr lang="en-US" sz="2400" dirty="0" err="1"/>
              <a:t>arası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6398" y="1437824"/>
            <a:ext cx="3426544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5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901313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 smtClean="0"/>
              <a:t>Kırılma</a:t>
            </a:r>
            <a:r>
              <a:rPr lang="en-US" b="1" dirty="0" smtClean="0"/>
              <a:t> </a:t>
            </a:r>
            <a:r>
              <a:rPr lang="en-US" b="1" dirty="0" err="1" smtClean="0"/>
              <a:t>Mekaniği</a:t>
            </a: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Malzeme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, stress </a:t>
            </a:r>
            <a:r>
              <a:rPr lang="en-US" dirty="0" err="1" smtClean="0"/>
              <a:t>düzeyi</a:t>
            </a:r>
            <a:r>
              <a:rPr lang="en-US" dirty="0" smtClean="0"/>
              <a:t>, </a:t>
            </a:r>
            <a:r>
              <a:rPr lang="en-US" dirty="0" err="1" smtClean="0"/>
              <a:t>çatlak</a:t>
            </a:r>
            <a:r>
              <a:rPr lang="en-US" dirty="0" smtClean="0"/>
              <a:t> </a:t>
            </a:r>
            <a:r>
              <a:rPr lang="en-US" dirty="0" err="1" smtClean="0"/>
              <a:t>üreten</a:t>
            </a:r>
            <a:r>
              <a:rPr lang="en-US" dirty="0" smtClean="0"/>
              <a:t> </a:t>
            </a:r>
            <a:r>
              <a:rPr lang="en-US" dirty="0" err="1" smtClean="0"/>
              <a:t>kusurların</a:t>
            </a:r>
            <a:r>
              <a:rPr lang="en-US" dirty="0" smtClean="0"/>
              <a:t> </a:t>
            </a:r>
            <a:r>
              <a:rPr lang="en-US" dirty="0" err="1" smtClean="0"/>
              <a:t>varlığı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çatlak</a:t>
            </a:r>
            <a:r>
              <a:rPr lang="en-US" dirty="0" smtClean="0"/>
              <a:t> </a:t>
            </a:r>
            <a:r>
              <a:rPr lang="en-US" dirty="0" err="1"/>
              <a:t>yayılma</a:t>
            </a:r>
            <a:r>
              <a:rPr lang="en-US" dirty="0"/>
              <a:t> </a:t>
            </a:r>
            <a:r>
              <a:rPr lang="en-US" dirty="0" err="1"/>
              <a:t>mekanizmaları</a:t>
            </a:r>
            <a:r>
              <a:rPr lang="en-US" dirty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kurarak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 </a:t>
            </a:r>
            <a:r>
              <a:rPr lang="en-US" dirty="0" err="1" smtClean="0"/>
              <a:t>matematiksel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tanımlamaya</a:t>
            </a:r>
            <a:r>
              <a:rPr lang="en-US" dirty="0" smtClean="0"/>
              <a:t> </a:t>
            </a:r>
            <a:r>
              <a:rPr lang="en-US" dirty="0" err="1" smtClean="0"/>
              <a:t>çalışır</a:t>
            </a:r>
            <a:r>
              <a:rPr lang="en-US" dirty="0"/>
              <a:t>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Gerilme</a:t>
            </a:r>
            <a:r>
              <a:rPr lang="en-US" b="1" dirty="0" smtClean="0"/>
              <a:t> </a:t>
            </a:r>
            <a:r>
              <a:rPr lang="en-US" b="1" dirty="0" err="1" smtClean="0"/>
              <a:t>Yığılması</a:t>
            </a:r>
            <a:r>
              <a:rPr lang="en-US" b="1" dirty="0" smtClean="0"/>
              <a:t> (</a:t>
            </a:r>
            <a:r>
              <a:rPr lang="en-US" b="1" dirty="0" err="1" smtClean="0"/>
              <a:t>Yoğunlaşması</a:t>
            </a:r>
            <a:r>
              <a:rPr lang="en-US" b="1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Çoğu</a:t>
            </a:r>
            <a:r>
              <a:rPr lang="en-US" dirty="0" smtClean="0"/>
              <a:t> </a:t>
            </a:r>
            <a:r>
              <a:rPr lang="en-US" dirty="0" err="1" smtClean="0"/>
              <a:t>gevrek</a:t>
            </a:r>
            <a:r>
              <a:rPr lang="en-US" dirty="0" smtClean="0"/>
              <a:t> </a:t>
            </a:r>
            <a:r>
              <a:rPr lang="en-US" dirty="0" err="1" smtClean="0"/>
              <a:t>malzemenin</a:t>
            </a:r>
            <a:r>
              <a:rPr lang="en-US" dirty="0" smtClean="0"/>
              <a:t> </a:t>
            </a:r>
            <a:r>
              <a:rPr lang="en-US" dirty="0" err="1" smtClean="0"/>
              <a:t>kırılma</a:t>
            </a:r>
            <a:r>
              <a:rPr lang="en-US" dirty="0" smtClean="0"/>
              <a:t> </a:t>
            </a:r>
            <a:r>
              <a:rPr lang="en-US" dirty="0" err="1" smtClean="0"/>
              <a:t>mukavemetleri</a:t>
            </a:r>
            <a:r>
              <a:rPr lang="en-US" dirty="0" smtClean="0"/>
              <a:t> </a:t>
            </a:r>
            <a:r>
              <a:rPr lang="en-US" dirty="0" err="1" smtClean="0"/>
              <a:t>teorik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hesaplanandan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düşüktür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sebebi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malzeme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yüzeyinde</a:t>
            </a:r>
            <a:r>
              <a:rPr lang="en-US" dirty="0" smtClean="0"/>
              <a:t> </a:t>
            </a:r>
            <a:r>
              <a:rPr lang="en-US" dirty="0" err="1" smtClean="0"/>
              <a:t>bulunabilecek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çatlaklar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kusurlar</a:t>
            </a:r>
            <a:r>
              <a:rPr lang="en-US" dirty="0" smtClean="0"/>
              <a:t> </a:t>
            </a:r>
            <a:r>
              <a:rPr lang="en-US" dirty="0" err="1" smtClean="0"/>
              <a:t>gösterilebilir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Bu </a:t>
            </a:r>
            <a:r>
              <a:rPr lang="en-US" dirty="0" err="1" smtClean="0"/>
              <a:t>kusurların</a:t>
            </a:r>
            <a:r>
              <a:rPr lang="en-US" dirty="0" smtClean="0"/>
              <a:t> </a:t>
            </a:r>
            <a:r>
              <a:rPr lang="en-US" dirty="0" err="1" smtClean="0"/>
              <a:t>malzemenin</a:t>
            </a:r>
            <a:r>
              <a:rPr lang="en-US" dirty="0" smtClean="0"/>
              <a:t> </a:t>
            </a:r>
            <a:r>
              <a:rPr lang="en-US" dirty="0" err="1" smtClean="0"/>
              <a:t>mukavemetini</a:t>
            </a:r>
            <a:r>
              <a:rPr lang="en-US" dirty="0" smtClean="0"/>
              <a:t> </a:t>
            </a:r>
            <a:r>
              <a:rPr lang="en-US" dirty="0" err="1" smtClean="0"/>
              <a:t>düşürme</a:t>
            </a:r>
            <a:r>
              <a:rPr lang="en-US" dirty="0" smtClean="0"/>
              <a:t> </a:t>
            </a:r>
            <a:r>
              <a:rPr lang="en-US" dirty="0" err="1" smtClean="0"/>
              <a:t>sebebi</a:t>
            </a:r>
            <a:r>
              <a:rPr lang="en-US" dirty="0" smtClean="0"/>
              <a:t>; </a:t>
            </a:r>
            <a:r>
              <a:rPr lang="en-US" dirty="0" err="1" smtClean="0"/>
              <a:t>malzemeye</a:t>
            </a:r>
            <a:r>
              <a:rPr lang="en-US" dirty="0" smtClean="0"/>
              <a:t> </a:t>
            </a:r>
            <a:r>
              <a:rPr lang="en-US" dirty="0" err="1" smtClean="0"/>
              <a:t>uygulanan</a:t>
            </a:r>
            <a:r>
              <a:rPr lang="en-US" dirty="0" smtClean="0"/>
              <a:t> </a:t>
            </a:r>
            <a:r>
              <a:rPr lang="en-US" dirty="0" err="1" smtClean="0"/>
              <a:t>gerilmenin</a:t>
            </a:r>
            <a:r>
              <a:rPr lang="en-US" dirty="0" smtClean="0"/>
              <a:t> </a:t>
            </a:r>
            <a:r>
              <a:rPr lang="en-US" dirty="0" err="1" smtClean="0"/>
              <a:t>kusur</a:t>
            </a:r>
            <a:r>
              <a:rPr lang="en-US" dirty="0" smtClean="0"/>
              <a:t> </a:t>
            </a:r>
            <a:r>
              <a:rPr lang="en-US" dirty="0" err="1" smtClean="0"/>
              <a:t>uçlarında</a:t>
            </a:r>
            <a:r>
              <a:rPr lang="en-US" dirty="0" smtClean="0"/>
              <a:t> </a:t>
            </a:r>
            <a:r>
              <a:rPr lang="en-US" dirty="0" err="1" smtClean="0"/>
              <a:t>yoğunlaşmasındandır</a:t>
            </a:r>
            <a:r>
              <a:rPr lang="en-US" dirty="0" smtClean="0"/>
              <a:t> (</a:t>
            </a:r>
            <a:r>
              <a:rPr lang="en-US" dirty="0" err="1" smtClean="0"/>
              <a:t>yığılması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Bu </a:t>
            </a:r>
            <a:r>
              <a:rPr lang="en-US" dirty="0" err="1" smtClean="0"/>
              <a:t>yoğunlaşmanın</a:t>
            </a:r>
            <a:r>
              <a:rPr lang="en-US" dirty="0" smtClean="0"/>
              <a:t> </a:t>
            </a:r>
            <a:r>
              <a:rPr lang="en-US" dirty="0" err="1" smtClean="0"/>
              <a:t>büyüklüğü</a:t>
            </a:r>
            <a:r>
              <a:rPr lang="en-US" dirty="0" smtClean="0"/>
              <a:t> </a:t>
            </a:r>
            <a:r>
              <a:rPr lang="en-US" dirty="0" err="1" smtClean="0"/>
              <a:t>kusurun</a:t>
            </a:r>
            <a:r>
              <a:rPr lang="en-US" dirty="0" smtClean="0"/>
              <a:t> </a:t>
            </a:r>
            <a:r>
              <a:rPr lang="en-US" dirty="0" err="1" smtClean="0"/>
              <a:t>yönü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geometrisine</a:t>
            </a:r>
            <a:r>
              <a:rPr lang="en-US" dirty="0" smtClean="0"/>
              <a:t> </a:t>
            </a:r>
            <a:r>
              <a:rPr lang="en-US" dirty="0" err="1" smtClean="0"/>
              <a:t>bağlıdır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937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7" y="733231"/>
            <a:ext cx="6403554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 smtClean="0"/>
              <a:t>Gerilme</a:t>
            </a:r>
            <a:r>
              <a:rPr lang="en-US" b="1" dirty="0" smtClean="0"/>
              <a:t> </a:t>
            </a:r>
            <a:r>
              <a:rPr lang="en-US" b="1" dirty="0" err="1" smtClean="0"/>
              <a:t>Yığılması</a:t>
            </a:r>
            <a:r>
              <a:rPr lang="en-US" b="1" dirty="0" smtClean="0"/>
              <a:t> (</a:t>
            </a:r>
            <a:r>
              <a:rPr lang="en-US" b="1" dirty="0" err="1" smtClean="0"/>
              <a:t>Yoğunlaşması</a:t>
            </a:r>
            <a:r>
              <a:rPr lang="en-US" b="1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6" y="1237572"/>
            <a:ext cx="3528970" cy="47548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806" y="2084838"/>
            <a:ext cx="3058200" cy="3291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4203" y="2467473"/>
            <a:ext cx="3698066" cy="10972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64203" y="3913171"/>
            <a:ext cx="4594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K</a:t>
            </a:r>
            <a:r>
              <a:rPr lang="en-US" sz="2400" i="1" baseline="-25000" dirty="0" err="1" smtClean="0"/>
              <a:t>t</a:t>
            </a:r>
            <a:r>
              <a:rPr lang="en-US" sz="2400" i="1" dirty="0" smtClean="0"/>
              <a:t> </a:t>
            </a:r>
            <a:r>
              <a:rPr lang="en-US" sz="2400" dirty="0"/>
              <a:t>= </a:t>
            </a:r>
            <a:r>
              <a:rPr lang="en-US" sz="2400" dirty="0" err="1"/>
              <a:t>Çentik</a:t>
            </a:r>
            <a:r>
              <a:rPr lang="en-US" sz="2400" dirty="0"/>
              <a:t> </a:t>
            </a:r>
            <a:r>
              <a:rPr lang="en-US" sz="2400" dirty="0" err="1"/>
              <a:t>konsantrasyon</a:t>
            </a:r>
            <a:r>
              <a:rPr lang="en-US" sz="2400" dirty="0"/>
              <a:t> </a:t>
            </a:r>
            <a:r>
              <a:rPr lang="en-US" sz="2400" dirty="0" err="1"/>
              <a:t>faktörü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gerilim</a:t>
            </a:r>
            <a:r>
              <a:rPr lang="en-US" sz="2400" dirty="0" smtClean="0"/>
              <a:t> </a:t>
            </a:r>
            <a:r>
              <a:rPr lang="en-US" sz="2400" dirty="0" err="1" smtClean="0"/>
              <a:t>yükseltme</a:t>
            </a:r>
            <a:r>
              <a:rPr lang="en-US" sz="2400" dirty="0" smtClean="0"/>
              <a:t> </a:t>
            </a:r>
            <a:r>
              <a:rPr lang="en-US" sz="2400" dirty="0" err="1" smtClean="0"/>
              <a:t>faktörü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gerilme</a:t>
            </a:r>
            <a:r>
              <a:rPr lang="en-US" sz="2400" dirty="0" smtClean="0"/>
              <a:t> </a:t>
            </a:r>
            <a:r>
              <a:rPr lang="en-US" sz="2400" dirty="0" err="1" smtClean="0"/>
              <a:t>şiddeti</a:t>
            </a:r>
            <a:r>
              <a:rPr lang="en-US" sz="2400" dirty="0" smtClean="0"/>
              <a:t> </a:t>
            </a:r>
            <a:r>
              <a:rPr lang="en-US" sz="2400" dirty="0" err="1" smtClean="0"/>
              <a:t>çarpanı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6935" y="5201256"/>
            <a:ext cx="314334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11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901313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 smtClean="0"/>
              <a:t>Sünek</a:t>
            </a:r>
            <a:r>
              <a:rPr lang="en-US" dirty="0" smtClean="0"/>
              <a:t> </a:t>
            </a:r>
            <a:r>
              <a:rPr lang="en-US" dirty="0" err="1" smtClean="0"/>
              <a:t>malzemelerde</a:t>
            </a:r>
            <a:r>
              <a:rPr lang="en-US" dirty="0" smtClean="0"/>
              <a:t>, </a:t>
            </a:r>
            <a:r>
              <a:rPr lang="en-US" dirty="0" err="1" smtClean="0"/>
              <a:t>akma</a:t>
            </a:r>
            <a:r>
              <a:rPr lang="en-US" dirty="0" smtClean="0"/>
              <a:t> </a:t>
            </a:r>
            <a:r>
              <a:rPr lang="en-US" dirty="0" err="1" smtClean="0"/>
              <a:t>dayanımı</a:t>
            </a:r>
            <a:r>
              <a:rPr lang="en-US" dirty="0" smtClean="0"/>
              <a:t> </a:t>
            </a:r>
            <a:r>
              <a:rPr lang="en-US" dirty="0" err="1" smtClean="0"/>
              <a:t>aşıldığı</a:t>
            </a:r>
            <a:r>
              <a:rPr lang="en-US" dirty="0" smtClean="0"/>
              <a:t> zaman plastic </a:t>
            </a:r>
            <a:r>
              <a:rPr lang="en-US" dirty="0" err="1" smtClean="0"/>
              <a:t>deformasyon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Bu da </a:t>
            </a:r>
            <a:r>
              <a:rPr lang="en-US" dirty="0" err="1" smtClean="0"/>
              <a:t>gerilim</a:t>
            </a:r>
            <a:r>
              <a:rPr lang="en-US" dirty="0" smtClean="0"/>
              <a:t> </a:t>
            </a:r>
            <a:r>
              <a:rPr lang="en-US" dirty="0" err="1" smtClean="0"/>
              <a:t>yükselticiler</a:t>
            </a:r>
            <a:r>
              <a:rPr lang="en-US" dirty="0" smtClean="0"/>
              <a:t> </a:t>
            </a:r>
            <a:r>
              <a:rPr lang="en-US" dirty="0" err="1" smtClean="0"/>
              <a:t>çevresinde</a:t>
            </a:r>
            <a:r>
              <a:rPr lang="en-US" dirty="0" smtClean="0"/>
              <a:t> </a:t>
            </a:r>
            <a:r>
              <a:rPr lang="en-US" dirty="0" err="1" smtClean="0"/>
              <a:t>gerilim</a:t>
            </a:r>
            <a:r>
              <a:rPr lang="en-US" dirty="0" smtClean="0"/>
              <a:t> </a:t>
            </a:r>
            <a:r>
              <a:rPr lang="en-US" dirty="0" err="1" smtClean="0"/>
              <a:t>dağılımının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düzenli</a:t>
            </a:r>
            <a:r>
              <a:rPr lang="en-US" dirty="0" smtClean="0"/>
              <a:t> </a:t>
            </a:r>
            <a:r>
              <a:rPr lang="en-US" dirty="0" err="1" smtClean="0"/>
              <a:t>olmasına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Gevrek</a:t>
            </a:r>
            <a:r>
              <a:rPr lang="en-US" dirty="0" smtClean="0"/>
              <a:t> </a:t>
            </a:r>
            <a:r>
              <a:rPr lang="en-US" dirty="0" err="1" smtClean="0"/>
              <a:t>malzemelerde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plastic </a:t>
            </a:r>
            <a:r>
              <a:rPr lang="en-US" dirty="0" err="1" smtClean="0"/>
              <a:t>deformasyon</a:t>
            </a:r>
            <a:r>
              <a:rPr lang="en-US" dirty="0" smtClean="0"/>
              <a:t> </a:t>
            </a:r>
            <a:r>
              <a:rPr lang="en-US" dirty="0" err="1" smtClean="0"/>
              <a:t>olmadığı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gerilim</a:t>
            </a:r>
            <a:r>
              <a:rPr lang="en-US" dirty="0" smtClean="0"/>
              <a:t> </a:t>
            </a:r>
            <a:r>
              <a:rPr lang="en-US" dirty="0" err="1" smtClean="0"/>
              <a:t>yükselticilerin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Kırılma</a:t>
            </a:r>
            <a:r>
              <a:rPr lang="en-US" dirty="0" smtClean="0"/>
              <a:t> </a:t>
            </a:r>
            <a:r>
              <a:rPr lang="en-US" dirty="0" err="1" smtClean="0"/>
              <a:t>mekaniğini</a:t>
            </a:r>
            <a:r>
              <a:rPr lang="en-US" dirty="0" smtClean="0"/>
              <a:t> </a:t>
            </a:r>
            <a:r>
              <a:rPr lang="en-US" dirty="0" err="1" smtClean="0"/>
              <a:t>kullanılarak</a:t>
            </a:r>
            <a:r>
              <a:rPr lang="en-US" dirty="0" smtClean="0"/>
              <a:t>, </a:t>
            </a:r>
            <a:r>
              <a:rPr lang="en-US" dirty="0" err="1" smtClean="0"/>
              <a:t>gevrek</a:t>
            </a:r>
            <a:r>
              <a:rPr lang="en-US" dirty="0" smtClean="0"/>
              <a:t> </a:t>
            </a:r>
            <a:r>
              <a:rPr lang="en-US" dirty="0" err="1" smtClean="0"/>
              <a:t>malzemelerde</a:t>
            </a:r>
            <a:r>
              <a:rPr lang="en-US" dirty="0" smtClean="0"/>
              <a:t> </a:t>
            </a:r>
            <a:r>
              <a:rPr lang="en-US" dirty="0" err="1" smtClean="0"/>
              <a:t>çatlak</a:t>
            </a:r>
            <a:r>
              <a:rPr lang="en-US" dirty="0" smtClean="0"/>
              <a:t> </a:t>
            </a:r>
            <a:r>
              <a:rPr lang="en-US" dirty="0" err="1" smtClean="0"/>
              <a:t>ilerlemesi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gerilme</a:t>
            </a:r>
            <a:r>
              <a:rPr lang="en-US" dirty="0" smtClean="0"/>
              <a:t> </a:t>
            </a:r>
            <a:r>
              <a:rPr lang="en-US" dirty="0" err="1" smtClean="0"/>
              <a:t>miktarı</a:t>
            </a:r>
            <a:r>
              <a:rPr lang="en-US" dirty="0" smtClean="0"/>
              <a:t> </a:t>
            </a:r>
            <a:r>
              <a:rPr lang="en-US" dirty="0" err="1" smtClean="0"/>
              <a:t>hesaplanabilir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287" y="4358929"/>
            <a:ext cx="87503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53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7164607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 smtClean="0"/>
              <a:t>Kırılma</a:t>
            </a:r>
            <a:r>
              <a:rPr lang="en-US" b="1" dirty="0" smtClean="0"/>
              <a:t> </a:t>
            </a:r>
            <a:r>
              <a:rPr lang="en-US" b="1" dirty="0" err="1" smtClean="0"/>
              <a:t>Tokluğu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Çatlak</a:t>
            </a:r>
            <a:r>
              <a:rPr lang="en-US" dirty="0" smtClean="0"/>
              <a:t> </a:t>
            </a:r>
            <a:r>
              <a:rPr lang="en-US" dirty="0" err="1" smtClean="0"/>
              <a:t>ilerlemesi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gerilme</a:t>
            </a:r>
            <a:r>
              <a:rPr lang="en-US" dirty="0" smtClean="0"/>
              <a:t> </a:t>
            </a:r>
            <a:r>
              <a:rPr lang="en-US" dirty="0" err="1" smtClean="0"/>
              <a:t>miktarı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l-GR" dirty="0"/>
              <a:t>σ</a:t>
            </a:r>
            <a:r>
              <a:rPr lang="en-US" baseline="-25000" dirty="0"/>
              <a:t>c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l-GR" dirty="0"/>
              <a:t>σ</a:t>
            </a:r>
            <a:r>
              <a:rPr lang="en-US" i="1" baseline="-25000" dirty="0" err="1"/>
              <a:t>kri</a:t>
            </a:r>
            <a:r>
              <a:rPr lang="en-US" dirty="0"/>
              <a:t>)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çatlak</a:t>
            </a:r>
            <a:r>
              <a:rPr lang="en-US" dirty="0" smtClean="0"/>
              <a:t> </a:t>
            </a:r>
            <a:r>
              <a:rPr lang="en-US" dirty="0" err="1" smtClean="0"/>
              <a:t>boyu</a:t>
            </a:r>
            <a:r>
              <a:rPr lang="en-US" dirty="0" smtClean="0"/>
              <a:t> (a)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eşitlik</a:t>
            </a:r>
            <a:r>
              <a:rPr lang="en-US" dirty="0" smtClean="0"/>
              <a:t> </a:t>
            </a:r>
            <a:r>
              <a:rPr lang="en-US" dirty="0" err="1" smtClean="0"/>
              <a:t>geliştirilmiştir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Burada</a:t>
            </a:r>
            <a:r>
              <a:rPr lang="en-US" dirty="0" smtClean="0"/>
              <a:t> K</a:t>
            </a:r>
            <a:r>
              <a:rPr lang="en-US" baseline="-25000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kırılma</a:t>
            </a:r>
            <a:r>
              <a:rPr lang="en-US" dirty="0" smtClean="0"/>
              <a:t> </a:t>
            </a:r>
            <a:r>
              <a:rPr lang="en-US" dirty="0" err="1" smtClean="0"/>
              <a:t>tokluğudur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malzemenin</a:t>
            </a:r>
            <a:r>
              <a:rPr lang="en-US" dirty="0" smtClean="0"/>
              <a:t> </a:t>
            </a:r>
            <a:r>
              <a:rPr lang="en-US" dirty="0" err="1"/>
              <a:t>çatlak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gevrek</a:t>
            </a:r>
            <a:r>
              <a:rPr lang="en-US" dirty="0"/>
              <a:t> </a:t>
            </a:r>
            <a:r>
              <a:rPr lang="en-US" dirty="0" err="1"/>
              <a:t>kırılmaya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gösterdiği</a:t>
            </a:r>
            <a:r>
              <a:rPr lang="en-US" dirty="0"/>
              <a:t> </a:t>
            </a:r>
            <a:r>
              <a:rPr lang="en-US" dirty="0" err="1"/>
              <a:t>direncin</a:t>
            </a:r>
            <a:r>
              <a:rPr lang="en-US" dirty="0"/>
              <a:t> </a:t>
            </a:r>
            <a:r>
              <a:rPr lang="en-US" dirty="0" err="1" smtClean="0"/>
              <a:t>ölçüsü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tanımlanır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boyutsuz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parametredir</a:t>
            </a:r>
            <a:r>
              <a:rPr lang="en-US" dirty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1’e </a:t>
            </a:r>
            <a:r>
              <a:rPr lang="en-US" dirty="0" err="1" smtClean="0"/>
              <a:t>eşittir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239" y="2530459"/>
            <a:ext cx="2282152" cy="731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236" y="2713339"/>
            <a:ext cx="924107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71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8453855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 smtClean="0"/>
              <a:t>Kırılma</a:t>
            </a:r>
            <a:r>
              <a:rPr lang="en-US" b="1" dirty="0" smtClean="0"/>
              <a:t> </a:t>
            </a:r>
            <a:r>
              <a:rPr lang="en-US" b="1" dirty="0" err="1" smtClean="0"/>
              <a:t>Tokluğu</a:t>
            </a:r>
            <a:r>
              <a:rPr lang="en-US" b="1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Görece</a:t>
            </a:r>
            <a:r>
              <a:rPr lang="en-US" dirty="0"/>
              <a:t> </a:t>
            </a:r>
            <a:r>
              <a:rPr lang="en-US" dirty="0" err="1"/>
              <a:t>ince</a:t>
            </a:r>
            <a:r>
              <a:rPr lang="en-US" dirty="0"/>
              <a:t> </a:t>
            </a:r>
            <a:r>
              <a:rPr lang="en-US" dirty="0" err="1"/>
              <a:t>malzemelerde</a:t>
            </a:r>
            <a:r>
              <a:rPr lang="en-US" dirty="0"/>
              <a:t> </a:t>
            </a:r>
            <a:r>
              <a:rPr lang="en-US" b="1" i="1" dirty="0" err="1"/>
              <a:t>Kırılma</a:t>
            </a:r>
            <a:r>
              <a:rPr lang="en-US" b="1" i="1" dirty="0"/>
              <a:t> </a:t>
            </a:r>
            <a:r>
              <a:rPr lang="en-US" b="1" i="1" dirty="0" err="1" smtClean="0"/>
              <a:t>Tokluğu</a:t>
            </a:r>
            <a:r>
              <a:rPr lang="en-US" b="1" i="1" dirty="0" smtClean="0"/>
              <a:t>, K</a:t>
            </a:r>
            <a:r>
              <a:rPr lang="en-US" b="1" i="1" baseline="-25000" dirty="0" smtClean="0"/>
              <a:t>c</a:t>
            </a:r>
            <a:r>
              <a:rPr lang="en-US" b="1" i="1" dirty="0" smtClean="0"/>
              <a:t>, </a:t>
            </a:r>
            <a:r>
              <a:rPr lang="en-US" dirty="0" err="1" smtClean="0"/>
              <a:t>değeri</a:t>
            </a:r>
            <a:r>
              <a:rPr lang="en-US" dirty="0" smtClean="0"/>
              <a:t> </a:t>
            </a:r>
            <a:r>
              <a:rPr lang="en-US" dirty="0" err="1" smtClean="0"/>
              <a:t>malzemenin</a:t>
            </a:r>
            <a:r>
              <a:rPr lang="en-US" dirty="0" smtClean="0"/>
              <a:t> </a:t>
            </a:r>
            <a:r>
              <a:rPr lang="en-US" dirty="0" err="1"/>
              <a:t>kalınlığına</a:t>
            </a:r>
            <a:r>
              <a:rPr lang="en-US" dirty="0"/>
              <a:t> </a:t>
            </a:r>
            <a:r>
              <a:rPr lang="en-US" dirty="0" err="1"/>
              <a:t>bağlıdır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malzeme</a:t>
            </a:r>
            <a:r>
              <a:rPr lang="en-US" dirty="0" smtClean="0"/>
              <a:t> </a:t>
            </a:r>
            <a:r>
              <a:rPr lang="en-US" dirty="0" err="1" smtClean="0"/>
              <a:t>kalınlığı</a:t>
            </a:r>
            <a:r>
              <a:rPr lang="en-US" dirty="0" smtClean="0"/>
              <a:t> </a:t>
            </a:r>
            <a:r>
              <a:rPr lang="en-US" dirty="0" err="1" smtClean="0"/>
              <a:t>malzeme</a:t>
            </a:r>
            <a:r>
              <a:rPr lang="en-US" dirty="0" smtClean="0"/>
              <a:t> </a:t>
            </a:r>
            <a:r>
              <a:rPr lang="en-US" dirty="0" err="1" smtClean="0"/>
              <a:t>içerisindeki</a:t>
            </a:r>
            <a:r>
              <a:rPr lang="en-US" dirty="0" smtClean="0"/>
              <a:t> </a:t>
            </a:r>
            <a:r>
              <a:rPr lang="en-US" dirty="0" err="1" smtClean="0"/>
              <a:t>çatlak</a:t>
            </a:r>
            <a:r>
              <a:rPr lang="en-US" dirty="0" smtClean="0"/>
              <a:t> </a:t>
            </a:r>
            <a:r>
              <a:rPr lang="en-US" dirty="0" err="1" smtClean="0"/>
              <a:t>boyutundan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büyükse</a:t>
            </a:r>
            <a:r>
              <a:rPr lang="en-US" dirty="0" smtClean="0"/>
              <a:t> </a:t>
            </a:r>
            <a:r>
              <a:rPr lang="en-US" b="1" i="1" dirty="0" smtClean="0"/>
              <a:t>K</a:t>
            </a:r>
            <a:r>
              <a:rPr lang="en-US" b="1" i="1" baseline="-25000" dirty="0" smtClean="0"/>
              <a:t>c</a:t>
            </a:r>
            <a:r>
              <a:rPr lang="en-US" b="1" i="1" dirty="0" smtClean="0"/>
              <a:t> </a:t>
            </a:r>
            <a:r>
              <a:rPr lang="en-US" dirty="0" err="1" smtClean="0"/>
              <a:t>değeri</a:t>
            </a:r>
            <a:r>
              <a:rPr lang="en-US" dirty="0" smtClean="0"/>
              <a:t> </a:t>
            </a:r>
            <a:r>
              <a:rPr lang="en-US" dirty="0" err="1" smtClean="0"/>
              <a:t>malzemenin</a:t>
            </a:r>
            <a:r>
              <a:rPr lang="en-US" dirty="0" smtClean="0"/>
              <a:t> </a:t>
            </a:r>
            <a:r>
              <a:rPr lang="en-US" dirty="0" err="1" smtClean="0"/>
              <a:t>kalınlığından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hale </a:t>
            </a:r>
            <a:r>
              <a:rPr lang="en-US" dirty="0" err="1" smtClean="0"/>
              <a:t>gelir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 smtClean="0"/>
              <a:t>Gerinmelerin</a:t>
            </a:r>
            <a:r>
              <a:rPr lang="en-US" dirty="0" smtClean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boyutta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düzlem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duruma</a:t>
            </a:r>
            <a:r>
              <a:rPr lang="en-US" dirty="0"/>
              <a:t> </a:t>
            </a:r>
            <a:r>
              <a:rPr lang="en-US" b="1" i="1" dirty="0" err="1"/>
              <a:t>düzlem</a:t>
            </a:r>
            <a:r>
              <a:rPr lang="en-US" b="1" i="1" dirty="0"/>
              <a:t> </a:t>
            </a:r>
            <a:r>
              <a:rPr lang="en-US" b="1" i="1" dirty="0" err="1"/>
              <a:t>gerinme</a:t>
            </a:r>
            <a:r>
              <a:rPr lang="en-US" b="1" i="1" dirty="0"/>
              <a:t> (plane strain) </a:t>
            </a:r>
            <a:r>
              <a:rPr lang="en-US" dirty="0" err="1"/>
              <a:t>durumu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err="1" smtClean="0"/>
              <a:t>K</a:t>
            </a:r>
            <a:r>
              <a:rPr lang="en-US" b="1" i="1" baseline="-25000" dirty="0" err="1" smtClean="0"/>
              <a:t>Ic</a:t>
            </a:r>
            <a:r>
              <a:rPr lang="en-US" b="1" i="1" dirty="0" smtClean="0"/>
              <a:t>, </a:t>
            </a:r>
            <a:r>
              <a:rPr lang="en-US" b="1" i="1" dirty="0" err="1" smtClean="0"/>
              <a:t>Düzlem</a:t>
            </a:r>
            <a:r>
              <a:rPr lang="en-US" b="1" i="1" dirty="0" smtClean="0"/>
              <a:t> </a:t>
            </a:r>
            <a:r>
              <a:rPr lang="en-US" b="1" i="1" dirty="0" err="1"/>
              <a:t>Gerinme</a:t>
            </a:r>
            <a:r>
              <a:rPr lang="en-US" b="1" i="1" dirty="0"/>
              <a:t> </a:t>
            </a:r>
            <a:r>
              <a:rPr lang="en-US" b="1" i="1" dirty="0" err="1"/>
              <a:t>Kırılma</a:t>
            </a:r>
            <a:r>
              <a:rPr lang="en-US" b="1" i="1" dirty="0"/>
              <a:t> </a:t>
            </a:r>
            <a:r>
              <a:rPr lang="en-US" b="1" i="1" dirty="0" err="1"/>
              <a:t>Tokluğu</a:t>
            </a:r>
            <a:r>
              <a:rPr lang="en-US" b="1" i="1" dirty="0"/>
              <a:t> </a:t>
            </a:r>
            <a:r>
              <a:rPr lang="en-US" dirty="0" err="1"/>
              <a:t>malzemelerin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özelliklerinden</a:t>
            </a:r>
            <a:r>
              <a:rPr lang="en-US" dirty="0"/>
              <a:t> </a:t>
            </a:r>
            <a:r>
              <a:rPr lang="en-US" dirty="0" err="1"/>
              <a:t>birisidir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sıcaklık</a:t>
            </a:r>
            <a:r>
              <a:rPr lang="en-US" dirty="0"/>
              <a:t> </a:t>
            </a:r>
            <a:r>
              <a:rPr lang="en-US" dirty="0" err="1"/>
              <a:t>gerinim</a:t>
            </a:r>
            <a:r>
              <a:rPr lang="en-US" dirty="0"/>
              <a:t> </a:t>
            </a:r>
            <a:r>
              <a:rPr lang="en-US" dirty="0" err="1"/>
              <a:t>hızı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mikroyapıya</a:t>
            </a:r>
            <a:r>
              <a:rPr lang="en-US" dirty="0"/>
              <a:t> </a:t>
            </a:r>
            <a:r>
              <a:rPr lang="en-US" dirty="0" err="1"/>
              <a:t>bağlıdır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269" y="4444991"/>
            <a:ext cx="2464973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383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+mn-lt"/>
              </a:rPr>
              <a:t>Hasar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554863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 smtClean="0"/>
              <a:t>Kırılma</a:t>
            </a:r>
            <a:r>
              <a:rPr lang="en-US" b="1" dirty="0" smtClean="0"/>
              <a:t> </a:t>
            </a:r>
            <a:r>
              <a:rPr lang="en-US" b="1" dirty="0" err="1" smtClean="0"/>
              <a:t>Mekanizması</a:t>
            </a:r>
            <a:r>
              <a:rPr lang="en-US" b="1" dirty="0" smtClean="0"/>
              <a:t> </a:t>
            </a:r>
            <a:r>
              <a:rPr lang="en-US" b="1" dirty="0" err="1" smtClean="0"/>
              <a:t>ile</a:t>
            </a:r>
            <a:r>
              <a:rPr lang="en-US" b="1" dirty="0" smtClean="0"/>
              <a:t> </a:t>
            </a:r>
            <a:r>
              <a:rPr lang="en-US" b="1" dirty="0" err="1" smtClean="0"/>
              <a:t>Tasarım</a:t>
            </a: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Çatlak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üyüme</a:t>
            </a:r>
            <a:r>
              <a:rPr lang="en-US" dirty="0" smtClean="0"/>
              <a:t> </a:t>
            </a:r>
            <a:r>
              <a:rPr lang="en-US" dirty="0" err="1" smtClean="0"/>
              <a:t>şartı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asarım</a:t>
            </a:r>
            <a:r>
              <a:rPr lang="en-US" dirty="0" smtClean="0"/>
              <a:t> </a:t>
            </a:r>
            <a:r>
              <a:rPr lang="en-US" dirty="0" err="1"/>
              <a:t>gerilimini</a:t>
            </a:r>
            <a:r>
              <a:rPr lang="en-US" dirty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/>
              <a:t>çentik</a:t>
            </a:r>
            <a:r>
              <a:rPr lang="en-US" dirty="0"/>
              <a:t> </a:t>
            </a:r>
            <a:r>
              <a:rPr lang="en-US" dirty="0" err="1"/>
              <a:t>boyu</a:t>
            </a:r>
            <a:r>
              <a:rPr lang="en-US" dirty="0"/>
              <a:t> </a:t>
            </a:r>
            <a:r>
              <a:rPr lang="en-US" dirty="0" err="1" smtClean="0"/>
              <a:t>belirler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v-SE" dirty="0" smtClean="0"/>
              <a:t>Maksimum </a:t>
            </a:r>
            <a:r>
              <a:rPr lang="sv-SE" dirty="0"/>
              <a:t>çentik boyunu tasarım gerilimi belirler </a:t>
            </a:r>
            <a:r>
              <a:rPr lang="en-US" dirty="0" smtClean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592" y="1150879"/>
            <a:ext cx="2464973" cy="6400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8033" y="2578813"/>
            <a:ext cx="1934178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8033" y="4030344"/>
            <a:ext cx="211733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73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1258</Words>
  <Application>Microsoft Office PowerPoint</Application>
  <PresentationFormat>Widescreen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Hasar</vt:lpstr>
      <vt:lpstr>Hasar</vt:lpstr>
      <vt:lpstr>Hasar</vt:lpstr>
      <vt:lpstr>Hasar</vt:lpstr>
      <vt:lpstr>Hasar</vt:lpstr>
      <vt:lpstr>Hasar</vt:lpstr>
      <vt:lpstr>Hasar</vt:lpstr>
      <vt:lpstr>Hasar</vt:lpstr>
      <vt:lpstr>Hasar</vt:lpstr>
      <vt:lpstr>Hasar</vt:lpstr>
      <vt:lpstr>Hasar</vt:lpstr>
      <vt:lpstr>Hasar</vt:lpstr>
      <vt:lpstr>Hasar</vt:lpstr>
      <vt:lpstr>Hasar</vt:lpstr>
      <vt:lpstr>Hasar</vt:lpstr>
      <vt:lpstr>Hasar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GSoysal</cp:lastModifiedBy>
  <cp:revision>218</cp:revision>
  <dcterms:created xsi:type="dcterms:W3CDTF">2016-07-27T06:35:54Z</dcterms:created>
  <dcterms:modified xsi:type="dcterms:W3CDTF">2020-05-10T17:13:47Z</dcterms:modified>
</cp:coreProperties>
</file>