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65" r:id="rId4"/>
    <p:sldId id="268" r:id="rId5"/>
    <p:sldId id="269" r:id="rId6"/>
    <p:sldId id="270" r:id="rId7"/>
    <p:sldId id="273" r:id="rId8"/>
    <p:sldId id="274" r:id="rId9"/>
    <p:sldId id="276" r:id="rId10"/>
    <p:sldId id="278" r:id="rId11"/>
    <p:sldId id="280" r:id="rId12"/>
    <p:sldId id="281" r:id="rId13"/>
    <p:sldId id="284" r:id="rId14"/>
    <p:sldId id="286" r:id="rId15"/>
    <p:sldId id="288" r:id="rId16"/>
    <p:sldId id="289" r:id="rId1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21" y="6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69829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8795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679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9360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2311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5536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2280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3372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5783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8767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8053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3953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0836" y="136526"/>
            <a:ext cx="8274750" cy="601229"/>
          </a:xfrm>
        </p:spPr>
        <p:txBody>
          <a:bodyPr>
            <a:normAutofit/>
          </a:bodyPr>
          <a:lstStyle/>
          <a:p>
            <a:r>
              <a:rPr lang="en-US" sz="2800" b="1" dirty="0" err="1" smtClean="0">
                <a:latin typeface="+mn-lt"/>
              </a:rPr>
              <a:t>Hasar</a:t>
            </a:r>
            <a:endParaRPr lang="tr-TR" sz="2800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0836" y="733231"/>
            <a:ext cx="10515600" cy="597954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 err="1" smtClean="0"/>
              <a:t>Basit</a:t>
            </a:r>
            <a:r>
              <a:rPr lang="en-US" dirty="0" smtClean="0"/>
              <a:t> </a:t>
            </a:r>
            <a:r>
              <a:rPr lang="en-US" dirty="0" err="1" smtClean="0"/>
              <a:t>kırılma</a:t>
            </a:r>
            <a:r>
              <a:rPr lang="en-US" dirty="0" smtClean="0"/>
              <a:t>,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malzemenin</a:t>
            </a:r>
            <a:r>
              <a:rPr lang="en-US" dirty="0" smtClean="0"/>
              <a:t> </a:t>
            </a:r>
            <a:r>
              <a:rPr lang="en-US" dirty="0" err="1" smtClean="0"/>
              <a:t>düşük</a:t>
            </a:r>
            <a:r>
              <a:rPr lang="en-US" dirty="0" smtClean="0"/>
              <a:t> </a:t>
            </a:r>
            <a:r>
              <a:rPr lang="en-US" dirty="0" err="1" smtClean="0"/>
              <a:t>sıcaklıklarda</a:t>
            </a:r>
            <a:r>
              <a:rPr lang="en-US" dirty="0" smtClean="0"/>
              <a:t> </a:t>
            </a:r>
            <a:r>
              <a:rPr lang="en-US" dirty="0" err="1" smtClean="0"/>
              <a:t>belirli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gerilim</a:t>
            </a:r>
            <a:r>
              <a:rPr lang="en-US" dirty="0" smtClean="0"/>
              <a:t> </a:t>
            </a:r>
            <a:r>
              <a:rPr lang="en-US" dirty="0" err="1" smtClean="0"/>
              <a:t>altında</a:t>
            </a:r>
            <a:r>
              <a:rPr lang="en-US" dirty="0" smtClean="0"/>
              <a:t> </a:t>
            </a:r>
            <a:r>
              <a:rPr lang="en-US" dirty="0" err="1" smtClean="0"/>
              <a:t>iki</a:t>
            </a:r>
            <a:r>
              <a:rPr lang="en-US" dirty="0" smtClean="0"/>
              <a:t> </a:t>
            </a:r>
            <a:r>
              <a:rPr lang="en-US" dirty="0" err="1" smtClean="0"/>
              <a:t>veya</a:t>
            </a:r>
            <a:r>
              <a:rPr lang="en-US" dirty="0" smtClean="0"/>
              <a:t>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çok</a:t>
            </a:r>
            <a:r>
              <a:rPr lang="en-US" dirty="0" smtClean="0"/>
              <a:t> </a:t>
            </a:r>
            <a:r>
              <a:rPr lang="en-US" dirty="0" err="1" smtClean="0"/>
              <a:t>parçaya</a:t>
            </a:r>
            <a:r>
              <a:rPr lang="en-US" dirty="0" smtClean="0"/>
              <a:t> </a:t>
            </a:r>
            <a:r>
              <a:rPr lang="en-US" dirty="0" err="1" smtClean="0"/>
              <a:t>ayrılmasına</a:t>
            </a:r>
            <a:r>
              <a:rPr lang="en-US" dirty="0" smtClean="0"/>
              <a:t> </a:t>
            </a:r>
            <a:r>
              <a:rPr lang="en-US" dirty="0" err="1" smtClean="0"/>
              <a:t>denir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err="1" smtClean="0"/>
              <a:t>Uygulanan</a:t>
            </a:r>
            <a:r>
              <a:rPr lang="en-US" dirty="0" smtClean="0"/>
              <a:t> </a:t>
            </a:r>
            <a:r>
              <a:rPr lang="en-US" dirty="0" err="1" smtClean="0"/>
              <a:t>gerilim</a:t>
            </a:r>
            <a:r>
              <a:rPr lang="en-US" dirty="0" smtClean="0"/>
              <a:t> </a:t>
            </a:r>
            <a:r>
              <a:rPr lang="en-US" dirty="0" err="1" smtClean="0"/>
              <a:t>çekme</a:t>
            </a:r>
            <a:r>
              <a:rPr lang="en-US" dirty="0" smtClean="0"/>
              <a:t>, </a:t>
            </a:r>
            <a:r>
              <a:rPr lang="en-US" dirty="0" err="1" smtClean="0"/>
              <a:t>basma</a:t>
            </a:r>
            <a:r>
              <a:rPr lang="en-US" dirty="0" smtClean="0"/>
              <a:t> </a:t>
            </a:r>
            <a:r>
              <a:rPr lang="en-US" dirty="0" err="1" smtClean="0"/>
              <a:t>veya</a:t>
            </a:r>
            <a:r>
              <a:rPr lang="en-US" dirty="0" smtClean="0"/>
              <a:t> </a:t>
            </a:r>
            <a:r>
              <a:rPr lang="en-US" dirty="0" err="1" smtClean="0"/>
              <a:t>kayma</a:t>
            </a:r>
            <a:r>
              <a:rPr lang="en-US" dirty="0" smtClean="0"/>
              <a:t> </a:t>
            </a:r>
            <a:r>
              <a:rPr lang="en-US" dirty="0" err="1" smtClean="0"/>
              <a:t>gerilimi</a:t>
            </a:r>
            <a:r>
              <a:rPr lang="en-US" dirty="0" smtClean="0"/>
              <a:t> </a:t>
            </a:r>
            <a:r>
              <a:rPr lang="en-US" dirty="0" err="1" smtClean="0"/>
              <a:t>olabilir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b="1" dirty="0" err="1" smtClean="0"/>
              <a:t>Kırılmanın</a:t>
            </a:r>
            <a:r>
              <a:rPr lang="en-US" b="1" dirty="0" smtClean="0"/>
              <a:t> </a:t>
            </a:r>
            <a:r>
              <a:rPr lang="en-US" b="1" dirty="0" err="1" smtClean="0"/>
              <a:t>başlıca</a:t>
            </a:r>
            <a:r>
              <a:rPr lang="en-US" b="1" dirty="0" smtClean="0"/>
              <a:t> </a:t>
            </a:r>
            <a:r>
              <a:rPr lang="en-US" b="1" dirty="0" err="1" smtClean="0"/>
              <a:t>nedenleri</a:t>
            </a:r>
            <a:r>
              <a:rPr lang="en-US" b="1" dirty="0"/>
              <a:t>:</a:t>
            </a:r>
            <a:endParaRPr lang="en-US" dirty="0"/>
          </a:p>
          <a:p>
            <a:r>
              <a:rPr lang="en-US" dirty="0" err="1" smtClean="0"/>
              <a:t>Yanlış</a:t>
            </a:r>
            <a:r>
              <a:rPr lang="en-US" dirty="0" smtClean="0"/>
              <a:t> </a:t>
            </a:r>
            <a:r>
              <a:rPr lang="en-US" dirty="0" err="1" smtClean="0"/>
              <a:t>malzeme</a:t>
            </a:r>
            <a:r>
              <a:rPr lang="en-US" dirty="0" smtClean="0"/>
              <a:t> </a:t>
            </a:r>
            <a:r>
              <a:rPr lang="en-US" dirty="0" err="1" smtClean="0"/>
              <a:t>seçimi</a:t>
            </a:r>
            <a:endParaRPr lang="en-US" dirty="0"/>
          </a:p>
          <a:p>
            <a:r>
              <a:rPr lang="en-US" dirty="0" err="1" smtClean="0"/>
              <a:t>Yanlış</a:t>
            </a:r>
            <a:r>
              <a:rPr lang="en-US" dirty="0" smtClean="0"/>
              <a:t> </a:t>
            </a:r>
            <a:r>
              <a:rPr lang="en-US" dirty="0" err="1" smtClean="0"/>
              <a:t>malzeme</a:t>
            </a:r>
            <a:r>
              <a:rPr lang="en-US" dirty="0" smtClean="0"/>
              <a:t> </a:t>
            </a:r>
            <a:r>
              <a:rPr lang="en-US" dirty="0" err="1" smtClean="0"/>
              <a:t>hazırlama</a:t>
            </a:r>
            <a:r>
              <a:rPr lang="en-US" dirty="0" smtClean="0"/>
              <a:t> </a:t>
            </a:r>
            <a:r>
              <a:rPr lang="en-US" dirty="0" err="1" smtClean="0"/>
              <a:t>teknikleri</a:t>
            </a:r>
            <a:endParaRPr lang="en-US" dirty="0"/>
          </a:p>
          <a:p>
            <a:r>
              <a:rPr lang="en-US" dirty="0" err="1"/>
              <a:t>Y</a:t>
            </a:r>
            <a:r>
              <a:rPr lang="en-US" dirty="0" err="1" smtClean="0"/>
              <a:t>anlış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da </a:t>
            </a:r>
            <a:r>
              <a:rPr lang="en-US" dirty="0" err="1" smtClean="0"/>
              <a:t>yetersiz</a:t>
            </a:r>
            <a:r>
              <a:rPr lang="en-US" dirty="0" smtClean="0"/>
              <a:t> parka </a:t>
            </a:r>
            <a:r>
              <a:rPr lang="en-US" dirty="0" err="1" smtClean="0"/>
              <a:t>tasarımı</a:t>
            </a:r>
            <a:endParaRPr lang="en-US" dirty="0"/>
          </a:p>
          <a:p>
            <a:r>
              <a:rPr lang="en-US" dirty="0" err="1" smtClean="0"/>
              <a:t>Yanlış</a:t>
            </a:r>
            <a:r>
              <a:rPr lang="en-US" dirty="0" smtClean="0"/>
              <a:t>  (</a:t>
            </a:r>
            <a:r>
              <a:rPr lang="en-US" dirty="0" err="1"/>
              <a:t>tasarımdışı</a:t>
            </a:r>
            <a:r>
              <a:rPr lang="en-US" dirty="0" smtClean="0"/>
              <a:t>) </a:t>
            </a:r>
            <a:r>
              <a:rPr lang="en-US" dirty="0" err="1" smtClean="0"/>
              <a:t>kullanım</a:t>
            </a:r>
            <a:endParaRPr lang="en-US" dirty="0"/>
          </a:p>
          <a:p>
            <a:pPr marL="0" indent="0">
              <a:buNone/>
            </a:pPr>
            <a:r>
              <a:rPr lang="en-US" dirty="0" err="1" smtClean="0"/>
              <a:t>Kırılma</a:t>
            </a:r>
            <a:r>
              <a:rPr lang="en-US" dirty="0" smtClean="0"/>
              <a:t> </a:t>
            </a:r>
            <a:r>
              <a:rPr lang="en-US" dirty="0" err="1" smtClean="0"/>
              <a:t>olmaması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gereken</a:t>
            </a:r>
            <a:r>
              <a:rPr lang="en-US" dirty="0" smtClean="0"/>
              <a:t> her </a:t>
            </a:r>
            <a:r>
              <a:rPr lang="en-US" dirty="0" err="1" smtClean="0"/>
              <a:t>türlü</a:t>
            </a:r>
            <a:r>
              <a:rPr lang="en-US" dirty="0" smtClean="0"/>
              <a:t> </a:t>
            </a:r>
            <a:r>
              <a:rPr lang="en-US" dirty="0" err="1" smtClean="0"/>
              <a:t>önlemi</a:t>
            </a:r>
            <a:r>
              <a:rPr lang="en-US" dirty="0" smtClean="0"/>
              <a:t> </a:t>
            </a:r>
            <a:r>
              <a:rPr lang="en-US" dirty="0" err="1" smtClean="0"/>
              <a:t>almak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mühendisin</a:t>
            </a:r>
            <a:r>
              <a:rPr lang="en-US" dirty="0" smtClean="0"/>
              <a:t> </a:t>
            </a:r>
            <a:r>
              <a:rPr lang="en-US" dirty="0" err="1" smtClean="0"/>
              <a:t>başlıca</a:t>
            </a:r>
            <a:r>
              <a:rPr lang="en-US" dirty="0" smtClean="0"/>
              <a:t> </a:t>
            </a:r>
            <a:r>
              <a:rPr lang="en-US" dirty="0" err="1" smtClean="0"/>
              <a:t>görevidir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err="1" smtClean="0"/>
              <a:t>Ayrıca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mühendis</a:t>
            </a:r>
            <a:r>
              <a:rPr lang="en-US" dirty="0" smtClean="0"/>
              <a:t> </a:t>
            </a:r>
            <a:r>
              <a:rPr lang="en-US" dirty="0" err="1" smtClean="0"/>
              <a:t>karşılaşılan</a:t>
            </a:r>
            <a:r>
              <a:rPr lang="en-US" dirty="0" smtClean="0"/>
              <a:t> </a:t>
            </a:r>
            <a:r>
              <a:rPr lang="en-US" dirty="0" err="1" smtClean="0"/>
              <a:t>problemlerin</a:t>
            </a:r>
            <a:r>
              <a:rPr lang="en-US" dirty="0" smtClean="0"/>
              <a:t> </a:t>
            </a:r>
            <a:r>
              <a:rPr lang="en-US" dirty="0" err="1" smtClean="0"/>
              <a:t>nedenlerini</a:t>
            </a:r>
            <a:r>
              <a:rPr lang="en-US" dirty="0" smtClean="0"/>
              <a:t> </a:t>
            </a:r>
            <a:r>
              <a:rPr lang="en-US" dirty="0" err="1" smtClean="0"/>
              <a:t>bularak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olmaması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önlem</a:t>
            </a:r>
            <a:r>
              <a:rPr lang="en-US" dirty="0" smtClean="0"/>
              <a:t> </a:t>
            </a:r>
            <a:r>
              <a:rPr lang="en-US" dirty="0" err="1" smtClean="0"/>
              <a:t>almalıdır</a:t>
            </a:r>
            <a:r>
              <a:rPr lang="en-US" dirty="0"/>
              <a:t>.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502036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0836" y="136526"/>
            <a:ext cx="8274750" cy="601229"/>
          </a:xfrm>
        </p:spPr>
        <p:txBody>
          <a:bodyPr>
            <a:normAutofit/>
          </a:bodyPr>
          <a:lstStyle/>
          <a:p>
            <a:r>
              <a:rPr lang="en-US" sz="2800" b="1" dirty="0" err="1" smtClean="0">
                <a:latin typeface="+mn-lt"/>
              </a:rPr>
              <a:t>Hasar</a:t>
            </a:r>
            <a:endParaRPr lang="tr-TR" sz="2800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0836" y="733231"/>
            <a:ext cx="11901313" cy="566304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 err="1" smtClean="0"/>
              <a:t>Darbe</a:t>
            </a:r>
            <a:r>
              <a:rPr lang="en-US" sz="2400" b="1" dirty="0" smtClean="0"/>
              <a:t> (</a:t>
            </a:r>
            <a:r>
              <a:rPr lang="en-US" sz="2400" b="1" dirty="0" err="1"/>
              <a:t>Ç</a:t>
            </a:r>
            <a:r>
              <a:rPr lang="en-US" sz="2400" b="1" dirty="0" err="1" smtClean="0"/>
              <a:t>arpma</a:t>
            </a:r>
            <a:r>
              <a:rPr lang="en-US" sz="2400" b="1" dirty="0" smtClean="0"/>
              <a:t>) </a:t>
            </a:r>
            <a:r>
              <a:rPr lang="en-US" sz="2400" b="1" dirty="0" err="1" smtClean="0"/>
              <a:t>Testi</a:t>
            </a:r>
            <a:r>
              <a:rPr lang="en-US" sz="2400" b="1" dirty="0" smtClean="0"/>
              <a:t> </a:t>
            </a:r>
            <a:r>
              <a:rPr lang="en-US" sz="2400" b="1" dirty="0"/>
              <a:t>(Impact </a:t>
            </a:r>
            <a:r>
              <a:rPr lang="en-US" sz="2400" b="1" dirty="0" smtClean="0"/>
              <a:t>Fracture </a:t>
            </a:r>
            <a:r>
              <a:rPr lang="en-US" sz="2400" b="1" dirty="0"/>
              <a:t>Testing)</a:t>
            </a:r>
            <a:endParaRPr lang="en-US" sz="2400" dirty="0"/>
          </a:p>
          <a:p>
            <a:pPr marL="0" indent="0">
              <a:buNone/>
            </a:pPr>
            <a:r>
              <a:rPr lang="en-US" sz="2400" dirty="0" err="1" smtClean="0"/>
              <a:t>Malzemelerin</a:t>
            </a:r>
            <a:r>
              <a:rPr lang="en-US" sz="2400" dirty="0" smtClean="0"/>
              <a:t> </a:t>
            </a:r>
            <a:r>
              <a:rPr lang="en-US" sz="2400" dirty="0" err="1" smtClean="0"/>
              <a:t>ani</a:t>
            </a:r>
            <a:r>
              <a:rPr lang="en-US" sz="2400" dirty="0" smtClean="0"/>
              <a:t> </a:t>
            </a:r>
            <a:r>
              <a:rPr lang="en-US" sz="2400" dirty="0" err="1" smtClean="0"/>
              <a:t>yük</a:t>
            </a:r>
            <a:r>
              <a:rPr lang="en-US" sz="2400" dirty="0" smtClean="0"/>
              <a:t> </a:t>
            </a:r>
            <a:r>
              <a:rPr lang="en-US" sz="2400" dirty="0" err="1" smtClean="0"/>
              <a:t>altında</a:t>
            </a:r>
            <a:r>
              <a:rPr lang="en-US" sz="2400" dirty="0" smtClean="0"/>
              <a:t> </a:t>
            </a:r>
            <a:r>
              <a:rPr lang="en-US" sz="2400" dirty="0" err="1" smtClean="0"/>
              <a:t>kırılmadan</a:t>
            </a:r>
            <a:r>
              <a:rPr lang="en-US" sz="2400" dirty="0" smtClean="0"/>
              <a:t> </a:t>
            </a:r>
            <a:r>
              <a:rPr lang="en-US" sz="2400" dirty="0" err="1" smtClean="0"/>
              <a:t>enerji</a:t>
            </a:r>
            <a:r>
              <a:rPr lang="en-US" sz="2400" dirty="0" smtClean="0"/>
              <a:t> </a:t>
            </a:r>
            <a:r>
              <a:rPr lang="en-US" sz="2400" dirty="0" err="1" smtClean="0"/>
              <a:t>absorbe</a:t>
            </a:r>
            <a:r>
              <a:rPr lang="en-US" sz="2400" dirty="0" smtClean="0"/>
              <a:t> </a:t>
            </a:r>
            <a:r>
              <a:rPr lang="en-US" sz="2400" dirty="0" err="1" smtClean="0"/>
              <a:t>etme</a:t>
            </a:r>
            <a:r>
              <a:rPr lang="en-US" sz="2400" dirty="0" smtClean="0"/>
              <a:t> </a:t>
            </a:r>
            <a:r>
              <a:rPr lang="en-US" sz="2400" dirty="0" err="1" smtClean="0"/>
              <a:t>yeteneğini</a:t>
            </a:r>
            <a:r>
              <a:rPr lang="en-US" sz="2400" dirty="0" smtClean="0"/>
              <a:t> </a:t>
            </a:r>
            <a:r>
              <a:rPr lang="en-US" sz="2400" dirty="0" err="1" smtClean="0"/>
              <a:t>ölçer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Charpy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izod</a:t>
            </a:r>
            <a:r>
              <a:rPr lang="en-US" sz="2400" dirty="0" smtClean="0"/>
              <a:t> </a:t>
            </a:r>
            <a:r>
              <a:rPr lang="en-US" sz="2400" dirty="0" err="1" smtClean="0"/>
              <a:t>olmak</a:t>
            </a:r>
            <a:r>
              <a:rPr lang="en-US" sz="2400" dirty="0" smtClean="0"/>
              <a:t> </a:t>
            </a:r>
            <a:r>
              <a:rPr lang="en-US" sz="2400" dirty="0" err="1" smtClean="0"/>
              <a:t>üzere</a:t>
            </a:r>
            <a:r>
              <a:rPr lang="en-US" sz="2400" dirty="0" smtClean="0"/>
              <a:t> </a:t>
            </a:r>
            <a:r>
              <a:rPr lang="en-US" sz="2400" dirty="0" err="1" smtClean="0"/>
              <a:t>iki</a:t>
            </a:r>
            <a:r>
              <a:rPr lang="en-US" sz="2400" dirty="0" smtClean="0"/>
              <a:t> </a:t>
            </a:r>
            <a:r>
              <a:rPr lang="en-US" sz="2400" dirty="0" err="1" smtClean="0"/>
              <a:t>çeşidi</a:t>
            </a:r>
            <a:r>
              <a:rPr lang="en-US" sz="2400" dirty="0" smtClean="0"/>
              <a:t> </a:t>
            </a:r>
            <a:r>
              <a:rPr lang="en-US" sz="2400" dirty="0" err="1" smtClean="0"/>
              <a:t>vardır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smtClean="0"/>
              <a:t>Ani </a:t>
            </a:r>
            <a:r>
              <a:rPr lang="en-US" sz="2400" dirty="0" err="1" smtClean="0"/>
              <a:t>darbelere</a:t>
            </a:r>
            <a:r>
              <a:rPr lang="en-US" sz="2400" dirty="0" smtClean="0"/>
              <a:t> </a:t>
            </a:r>
            <a:r>
              <a:rPr lang="en-US" sz="2400" dirty="0" err="1" smtClean="0"/>
              <a:t>karşı</a:t>
            </a:r>
            <a:r>
              <a:rPr lang="en-US" sz="2400" dirty="0" smtClean="0"/>
              <a:t> </a:t>
            </a:r>
            <a:r>
              <a:rPr lang="en-US" sz="2400" dirty="0" err="1" smtClean="0"/>
              <a:t>direnci</a:t>
            </a:r>
            <a:r>
              <a:rPr lang="en-US" sz="2400" dirty="0" smtClean="0"/>
              <a:t> </a:t>
            </a:r>
            <a:r>
              <a:rPr lang="en-US" sz="2400" dirty="0" err="1" smtClean="0"/>
              <a:t>iyi</a:t>
            </a:r>
            <a:r>
              <a:rPr lang="en-US" sz="2400" dirty="0" smtClean="0"/>
              <a:t> </a:t>
            </a:r>
            <a:r>
              <a:rPr lang="en-US" sz="2400" dirty="0" err="1" smtClean="0"/>
              <a:t>olan</a:t>
            </a:r>
            <a:r>
              <a:rPr lang="en-US" sz="2400" dirty="0" smtClean="0"/>
              <a:t> </a:t>
            </a:r>
            <a:r>
              <a:rPr lang="en-US" sz="2400" dirty="0" err="1" smtClean="0"/>
              <a:t>malzeme</a:t>
            </a:r>
            <a:r>
              <a:rPr lang="en-US" sz="2400" dirty="0" smtClean="0"/>
              <a:t> </a:t>
            </a:r>
            <a:r>
              <a:rPr lang="en-US" sz="2400" dirty="0" err="1" smtClean="0"/>
              <a:t>seçmek</a:t>
            </a:r>
            <a:r>
              <a:rPr lang="en-US" sz="2400" dirty="0" smtClean="0"/>
              <a:t> </a:t>
            </a:r>
            <a:r>
              <a:rPr lang="en-US" sz="2400" dirty="0" err="1" smtClean="0"/>
              <a:t>için</a:t>
            </a:r>
            <a:r>
              <a:rPr lang="en-US" sz="2400" dirty="0" smtClean="0"/>
              <a:t> </a:t>
            </a:r>
            <a:r>
              <a:rPr lang="en-US" sz="2400" dirty="0" err="1" smtClean="0"/>
              <a:t>malzemenin</a:t>
            </a:r>
            <a:r>
              <a:rPr lang="en-US" sz="2400" dirty="0" smtClean="0"/>
              <a:t> </a:t>
            </a:r>
            <a:r>
              <a:rPr lang="en-US" sz="2400" dirty="0" err="1" smtClean="0"/>
              <a:t>kırılmaya</a:t>
            </a:r>
            <a:r>
              <a:rPr lang="en-US" sz="2400" dirty="0" smtClean="0"/>
              <a:t> </a:t>
            </a:r>
            <a:r>
              <a:rPr lang="en-US" sz="2400" dirty="0" err="1" smtClean="0"/>
              <a:t>karşı</a:t>
            </a:r>
            <a:r>
              <a:rPr lang="en-US" sz="2400" dirty="0" smtClean="0"/>
              <a:t> </a:t>
            </a:r>
            <a:r>
              <a:rPr lang="en-US" sz="2400" dirty="0" err="1" smtClean="0"/>
              <a:t>direnci</a:t>
            </a:r>
            <a:r>
              <a:rPr lang="en-US" sz="2400" dirty="0" smtClean="0"/>
              <a:t> </a:t>
            </a:r>
            <a:r>
              <a:rPr lang="en-US" sz="2400" dirty="0" err="1" smtClean="0"/>
              <a:t>darbe</a:t>
            </a:r>
            <a:r>
              <a:rPr lang="en-US" sz="2400" dirty="0" smtClean="0"/>
              <a:t> </a:t>
            </a:r>
            <a:r>
              <a:rPr lang="en-US" sz="2400" dirty="0" err="1" smtClean="0"/>
              <a:t>testi</a:t>
            </a:r>
            <a:r>
              <a:rPr lang="en-US" sz="2400" dirty="0" smtClean="0"/>
              <a:t> </a:t>
            </a:r>
            <a:r>
              <a:rPr lang="en-US" sz="2400" dirty="0" err="1" smtClean="0"/>
              <a:t>ile</a:t>
            </a:r>
            <a:r>
              <a:rPr lang="en-US" sz="2400" dirty="0" smtClean="0"/>
              <a:t> </a:t>
            </a:r>
            <a:r>
              <a:rPr lang="en-US" sz="2400" dirty="0" err="1" smtClean="0"/>
              <a:t>ölçülür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b="1" dirty="0" err="1"/>
              <a:t>Sünek-Gevrek</a:t>
            </a:r>
            <a:r>
              <a:rPr lang="en-US" sz="2400" b="1" dirty="0"/>
              <a:t> </a:t>
            </a:r>
            <a:r>
              <a:rPr lang="en-US" sz="2400" b="1" dirty="0" err="1"/>
              <a:t>Geçiş</a:t>
            </a:r>
            <a:r>
              <a:rPr lang="en-US" sz="2400" b="1" dirty="0"/>
              <a:t> </a:t>
            </a:r>
            <a:r>
              <a:rPr lang="en-US" sz="2400" b="1" dirty="0" err="1"/>
              <a:t>Sıcaklığı</a:t>
            </a:r>
            <a:r>
              <a:rPr lang="en-US" sz="2400" b="1" dirty="0"/>
              <a:t>: </a:t>
            </a:r>
            <a:r>
              <a:rPr lang="en-US" sz="2400" dirty="0" err="1"/>
              <a:t>çarpma</a:t>
            </a:r>
            <a:r>
              <a:rPr lang="en-US" sz="2400" dirty="0"/>
              <a:t> </a:t>
            </a:r>
            <a:r>
              <a:rPr lang="en-US" sz="2400" dirty="0" err="1"/>
              <a:t>testinde</a:t>
            </a:r>
            <a:r>
              <a:rPr lang="en-US" sz="2400" dirty="0"/>
              <a:t> </a:t>
            </a:r>
            <a:r>
              <a:rPr lang="en-US" sz="2400" dirty="0" err="1"/>
              <a:t>malzemenin</a:t>
            </a:r>
            <a:r>
              <a:rPr lang="en-US" sz="2400" dirty="0"/>
              <a:t> </a:t>
            </a:r>
            <a:r>
              <a:rPr lang="en-US" sz="2400" dirty="0" err="1"/>
              <a:t>gevrek</a:t>
            </a:r>
            <a:r>
              <a:rPr lang="en-US" sz="2400" dirty="0"/>
              <a:t> </a:t>
            </a:r>
            <a:r>
              <a:rPr lang="en-US" sz="2400" dirty="0" err="1"/>
              <a:t>davranış</a:t>
            </a:r>
            <a:r>
              <a:rPr lang="en-US" sz="2400" dirty="0"/>
              <a:t> </a:t>
            </a:r>
            <a:r>
              <a:rPr lang="en-US" sz="2400" dirty="0" err="1"/>
              <a:t>sergilediği</a:t>
            </a:r>
            <a:r>
              <a:rPr lang="en-US" sz="2400" dirty="0"/>
              <a:t> </a:t>
            </a:r>
            <a:r>
              <a:rPr lang="en-US" sz="2400" dirty="0" err="1"/>
              <a:t>sıcaklık</a:t>
            </a:r>
            <a:r>
              <a:rPr lang="en-US" sz="2400" dirty="0"/>
              <a:t> </a:t>
            </a:r>
            <a:r>
              <a:rPr lang="en-US" sz="2400" dirty="0" err="1"/>
              <a:t>değeridir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r>
              <a:rPr lang="en-US" sz="2400" dirty="0" err="1"/>
              <a:t>Yüksek</a:t>
            </a:r>
            <a:r>
              <a:rPr lang="en-US" sz="2400" dirty="0"/>
              <a:t> </a:t>
            </a:r>
            <a:r>
              <a:rPr lang="en-US" sz="2400" dirty="0" err="1"/>
              <a:t>sıcaklıklarda</a:t>
            </a:r>
            <a:r>
              <a:rPr lang="en-US" sz="2400" dirty="0"/>
              <a:t> </a:t>
            </a:r>
            <a:r>
              <a:rPr lang="en-US" sz="2400" dirty="0" err="1"/>
              <a:t>malzeme</a:t>
            </a:r>
            <a:r>
              <a:rPr lang="en-US" sz="2400" dirty="0"/>
              <a:t> </a:t>
            </a:r>
            <a:r>
              <a:rPr lang="en-US" sz="2400" dirty="0" err="1"/>
              <a:t>sünektir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kopmadan</a:t>
            </a:r>
            <a:r>
              <a:rPr lang="en-US" sz="2400" dirty="0"/>
              <a:t> </a:t>
            </a:r>
            <a:r>
              <a:rPr lang="en-US" sz="2400" dirty="0" err="1"/>
              <a:t>önce</a:t>
            </a:r>
            <a:r>
              <a:rPr lang="en-US" sz="2400" dirty="0"/>
              <a:t> </a:t>
            </a:r>
            <a:r>
              <a:rPr lang="en-US" sz="2400" dirty="0" err="1"/>
              <a:t>gerilir</a:t>
            </a:r>
            <a:r>
              <a:rPr lang="en-US" sz="2400" dirty="0"/>
              <a:t>, </a:t>
            </a:r>
            <a:r>
              <a:rPr lang="en-US" sz="2400" dirty="0" err="1"/>
              <a:t>düşük</a:t>
            </a:r>
            <a:r>
              <a:rPr lang="en-US" sz="2400" dirty="0"/>
              <a:t> </a:t>
            </a:r>
            <a:r>
              <a:rPr lang="en-US" sz="2400" dirty="0" err="1"/>
              <a:t>sıcaklıklarda</a:t>
            </a:r>
            <a:r>
              <a:rPr lang="en-US" sz="2400" dirty="0"/>
              <a:t> </a:t>
            </a:r>
            <a:r>
              <a:rPr lang="en-US" sz="2400" dirty="0" err="1"/>
              <a:t>malzeme</a:t>
            </a:r>
            <a:r>
              <a:rPr lang="en-US" sz="2400" dirty="0"/>
              <a:t> </a:t>
            </a:r>
            <a:r>
              <a:rPr lang="en-US" sz="2400" dirty="0" err="1"/>
              <a:t>gevrektir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kopma</a:t>
            </a:r>
            <a:r>
              <a:rPr lang="en-US" sz="2400" dirty="0"/>
              <a:t> </a:t>
            </a:r>
            <a:r>
              <a:rPr lang="en-US" sz="2400" dirty="0" err="1"/>
              <a:t>noktasında</a:t>
            </a:r>
            <a:r>
              <a:rPr lang="en-US" sz="2400" dirty="0"/>
              <a:t> </a:t>
            </a:r>
            <a:r>
              <a:rPr lang="en-US" sz="2400" dirty="0" err="1"/>
              <a:t>çok</a:t>
            </a:r>
            <a:r>
              <a:rPr lang="en-US" sz="2400" dirty="0"/>
              <a:t> </a:t>
            </a:r>
            <a:r>
              <a:rPr lang="en-US" sz="2400" dirty="0" err="1"/>
              <a:t>az</a:t>
            </a:r>
            <a:r>
              <a:rPr lang="en-US" sz="2400" dirty="0"/>
              <a:t> </a:t>
            </a:r>
            <a:r>
              <a:rPr lang="en-US" sz="2400" dirty="0" err="1"/>
              <a:t>şekil</a:t>
            </a:r>
            <a:r>
              <a:rPr lang="en-US" sz="2400" dirty="0"/>
              <a:t> </a:t>
            </a:r>
            <a:r>
              <a:rPr lang="en-US" sz="2400" dirty="0" err="1"/>
              <a:t>değişimi</a:t>
            </a:r>
            <a:r>
              <a:rPr lang="en-US" sz="2400" dirty="0"/>
              <a:t> </a:t>
            </a:r>
            <a:r>
              <a:rPr lang="en-US" sz="2400" dirty="0" err="1"/>
              <a:t>gösterir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r>
              <a:rPr lang="en-US" sz="2400" dirty="0"/>
              <a:t>HMK </a:t>
            </a:r>
            <a:r>
              <a:rPr lang="en-US" sz="2400" dirty="0" err="1"/>
              <a:t>metaller</a:t>
            </a:r>
            <a:r>
              <a:rPr lang="en-US" sz="2400" dirty="0"/>
              <a:t> </a:t>
            </a:r>
            <a:r>
              <a:rPr lang="en-US" sz="2400" dirty="0" err="1"/>
              <a:t>belirgin</a:t>
            </a:r>
            <a:r>
              <a:rPr lang="en-US" sz="2400" dirty="0"/>
              <a:t> </a:t>
            </a:r>
            <a:r>
              <a:rPr lang="en-US" sz="2400" dirty="0" err="1"/>
              <a:t>geçiş</a:t>
            </a:r>
            <a:r>
              <a:rPr lang="en-US" sz="2400" dirty="0"/>
              <a:t> </a:t>
            </a:r>
            <a:r>
              <a:rPr lang="en-US" sz="2400" dirty="0" err="1"/>
              <a:t>sıcaklığına</a:t>
            </a:r>
            <a:r>
              <a:rPr lang="en-US" sz="2400" dirty="0"/>
              <a:t> </a:t>
            </a:r>
            <a:r>
              <a:rPr lang="en-US" sz="2400" dirty="0" err="1"/>
              <a:t>sahipken</a:t>
            </a:r>
            <a:r>
              <a:rPr lang="en-US" sz="2400" dirty="0"/>
              <a:t>, YMK </a:t>
            </a:r>
            <a:r>
              <a:rPr lang="en-US" sz="2400" dirty="0" err="1"/>
              <a:t>metaller</a:t>
            </a:r>
            <a:r>
              <a:rPr lang="en-US" sz="2400" dirty="0"/>
              <a:t> </a:t>
            </a:r>
            <a:r>
              <a:rPr lang="en-US" sz="2400" dirty="0" err="1"/>
              <a:t>belirgin</a:t>
            </a:r>
            <a:r>
              <a:rPr lang="en-US" sz="2400" dirty="0"/>
              <a:t> </a:t>
            </a:r>
            <a:r>
              <a:rPr lang="en-US" sz="2400" dirty="0" err="1"/>
              <a:t>geçiş</a:t>
            </a:r>
            <a:r>
              <a:rPr lang="en-US" sz="2400" dirty="0"/>
              <a:t> </a:t>
            </a:r>
            <a:r>
              <a:rPr lang="en-US" sz="2400" dirty="0" err="1"/>
              <a:t>sıcaklığına</a:t>
            </a:r>
            <a:r>
              <a:rPr lang="en-US" sz="2400" dirty="0"/>
              <a:t> </a:t>
            </a:r>
            <a:r>
              <a:rPr lang="en-US" sz="2400" dirty="0" err="1"/>
              <a:t>sahip</a:t>
            </a:r>
            <a:r>
              <a:rPr lang="en-US" sz="2400" dirty="0"/>
              <a:t> </a:t>
            </a:r>
            <a:r>
              <a:rPr lang="en-US" sz="2400" dirty="0" err="1"/>
              <a:t>değildir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327529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0836" y="136526"/>
            <a:ext cx="8274750" cy="601229"/>
          </a:xfrm>
        </p:spPr>
        <p:txBody>
          <a:bodyPr>
            <a:normAutofit/>
          </a:bodyPr>
          <a:lstStyle/>
          <a:p>
            <a:r>
              <a:rPr lang="en-US" sz="2800" b="1" dirty="0" err="1" smtClean="0">
                <a:latin typeface="+mn-lt"/>
              </a:rPr>
              <a:t>Hasar</a:t>
            </a:r>
            <a:endParaRPr lang="tr-TR" sz="2800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0837" y="733231"/>
            <a:ext cx="11992184" cy="566304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 err="1" smtClean="0"/>
              <a:t>Yorulma</a:t>
            </a:r>
            <a:r>
              <a:rPr lang="en-US" sz="2400" b="1" dirty="0" smtClean="0"/>
              <a:t> </a:t>
            </a:r>
            <a:r>
              <a:rPr lang="en-US" sz="2400" b="1" dirty="0"/>
              <a:t>(Fatigue)</a:t>
            </a:r>
            <a:endParaRPr lang="en-US" sz="2400" dirty="0"/>
          </a:p>
          <a:p>
            <a:pPr marL="0" indent="0">
              <a:buNone/>
            </a:pPr>
            <a:r>
              <a:rPr lang="en-US" sz="2400" dirty="0" err="1"/>
              <a:t>Malzemelerde</a:t>
            </a:r>
            <a:r>
              <a:rPr lang="en-US" sz="2400" dirty="0" smtClean="0"/>
              <a:t>, </a:t>
            </a:r>
            <a:r>
              <a:rPr lang="en-US" sz="2400" dirty="0" err="1" smtClean="0"/>
              <a:t>dinamik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değişken</a:t>
            </a:r>
            <a:r>
              <a:rPr lang="en-US" sz="2400" dirty="0" smtClean="0"/>
              <a:t> (</a:t>
            </a:r>
            <a:r>
              <a:rPr lang="en-US" sz="2400" dirty="0" err="1" smtClean="0"/>
              <a:t>dalgalanan</a:t>
            </a:r>
            <a:r>
              <a:rPr lang="en-US" sz="2400" dirty="0" smtClean="0"/>
              <a:t>) </a:t>
            </a:r>
            <a:r>
              <a:rPr lang="en-US" sz="2400" dirty="0" err="1" smtClean="0"/>
              <a:t>gerilimler</a:t>
            </a:r>
            <a:r>
              <a:rPr lang="en-US" sz="2400" dirty="0" smtClean="0"/>
              <a:t> </a:t>
            </a:r>
            <a:r>
              <a:rPr lang="en-US" sz="2400" dirty="0" err="1" smtClean="0"/>
              <a:t>altında</a:t>
            </a:r>
            <a:r>
              <a:rPr lang="en-US" sz="2400" dirty="0" smtClean="0"/>
              <a:t> </a:t>
            </a:r>
            <a:r>
              <a:rPr lang="en-US" sz="2400" dirty="0" err="1" smtClean="0"/>
              <a:t>oluşan</a:t>
            </a:r>
            <a:r>
              <a:rPr lang="en-US" sz="2400" dirty="0" smtClean="0"/>
              <a:t> </a:t>
            </a:r>
            <a:r>
              <a:rPr lang="en-US" sz="2400" dirty="0" err="1" smtClean="0"/>
              <a:t>bir</a:t>
            </a:r>
            <a:r>
              <a:rPr lang="en-US" sz="2400" dirty="0" smtClean="0"/>
              <a:t> </a:t>
            </a:r>
            <a:r>
              <a:rPr lang="en-US" sz="2400" dirty="0" err="1" smtClean="0"/>
              <a:t>bozulma</a:t>
            </a:r>
            <a:r>
              <a:rPr lang="en-US" sz="2400" dirty="0" smtClean="0"/>
              <a:t> </a:t>
            </a:r>
            <a:r>
              <a:rPr lang="en-US" sz="2400" dirty="0" err="1" smtClean="0"/>
              <a:t>mekanizmasıdır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Ayrıca</a:t>
            </a:r>
            <a:r>
              <a:rPr lang="en-US" sz="2400" dirty="0" smtClean="0"/>
              <a:t>, </a:t>
            </a:r>
            <a:r>
              <a:rPr lang="en-US" sz="2400" dirty="0" err="1" smtClean="0"/>
              <a:t>akma</a:t>
            </a:r>
            <a:r>
              <a:rPr lang="en-US" sz="2400" dirty="0" smtClean="0"/>
              <a:t> </a:t>
            </a:r>
            <a:r>
              <a:rPr lang="en-US" sz="2400" dirty="0" err="1" smtClean="0"/>
              <a:t>dayanımının</a:t>
            </a:r>
            <a:r>
              <a:rPr lang="en-US" sz="2400" dirty="0" smtClean="0"/>
              <a:t> </a:t>
            </a:r>
            <a:r>
              <a:rPr lang="en-US" sz="2400" dirty="0" err="1" smtClean="0"/>
              <a:t>antında</a:t>
            </a:r>
            <a:r>
              <a:rPr lang="en-US" sz="2400" dirty="0" smtClean="0"/>
              <a:t> </a:t>
            </a:r>
            <a:r>
              <a:rPr lang="en-US" sz="2400" dirty="0" err="1" smtClean="0"/>
              <a:t>tekrar</a:t>
            </a:r>
            <a:r>
              <a:rPr lang="en-US" sz="2400" dirty="0" smtClean="0"/>
              <a:t> </a:t>
            </a:r>
            <a:r>
              <a:rPr lang="en-US" sz="2400" dirty="0" err="1" smtClean="0"/>
              <a:t>eden</a:t>
            </a:r>
            <a:r>
              <a:rPr lang="en-US" sz="2400" dirty="0" smtClean="0"/>
              <a:t> </a:t>
            </a:r>
            <a:r>
              <a:rPr lang="en-US" sz="2400" dirty="0" err="1" smtClean="0"/>
              <a:t>gerilim</a:t>
            </a:r>
            <a:r>
              <a:rPr lang="en-US" sz="2400" dirty="0" smtClean="0"/>
              <a:t> </a:t>
            </a:r>
            <a:r>
              <a:rPr lang="en-US" sz="2400" dirty="0" err="1" smtClean="0"/>
              <a:t>nedeniyle</a:t>
            </a:r>
            <a:r>
              <a:rPr lang="en-US" sz="2400" dirty="0" smtClean="0"/>
              <a:t> </a:t>
            </a:r>
            <a:r>
              <a:rPr lang="en-US" sz="2400" dirty="0" err="1" smtClean="0"/>
              <a:t>malzemenin</a:t>
            </a:r>
            <a:r>
              <a:rPr lang="en-US" sz="2400" dirty="0" smtClean="0"/>
              <a:t> </a:t>
            </a:r>
            <a:r>
              <a:rPr lang="en-US" sz="2400" dirty="0" err="1" smtClean="0"/>
              <a:t>hasar</a:t>
            </a:r>
            <a:r>
              <a:rPr lang="en-US" sz="2400" dirty="0" smtClean="0"/>
              <a:t> </a:t>
            </a:r>
            <a:r>
              <a:rPr lang="en-US" sz="2400" dirty="0" err="1" smtClean="0"/>
              <a:t>görmesi</a:t>
            </a:r>
            <a:r>
              <a:rPr lang="en-US" sz="2400" dirty="0" smtClean="0"/>
              <a:t> </a:t>
            </a:r>
            <a:r>
              <a:rPr lang="en-US" sz="2400" dirty="0" err="1" smtClean="0"/>
              <a:t>veya</a:t>
            </a:r>
            <a:r>
              <a:rPr lang="en-US" sz="2400" dirty="0" smtClean="0"/>
              <a:t> </a:t>
            </a:r>
            <a:r>
              <a:rPr lang="en-US" sz="2400" dirty="0" err="1" smtClean="0"/>
              <a:t>mukavemetinin</a:t>
            </a:r>
            <a:r>
              <a:rPr lang="en-US" sz="2400" dirty="0" smtClean="0"/>
              <a:t> </a:t>
            </a:r>
            <a:r>
              <a:rPr lang="en-US" sz="2400" dirty="0" err="1" smtClean="0"/>
              <a:t>azalmasıdır</a:t>
            </a:r>
            <a:r>
              <a:rPr lang="en-US" sz="2400" dirty="0" smtClean="0"/>
              <a:t>. </a:t>
            </a:r>
            <a:endParaRPr lang="en-US" sz="2400" dirty="0"/>
          </a:p>
          <a:p>
            <a:pPr marL="0" indent="0">
              <a:buNone/>
            </a:pPr>
            <a:r>
              <a:rPr lang="en-US" sz="2400" dirty="0" err="1" smtClean="0"/>
              <a:t>Dinamik</a:t>
            </a:r>
            <a:r>
              <a:rPr lang="en-US" sz="2400" dirty="0" smtClean="0"/>
              <a:t> </a:t>
            </a:r>
            <a:r>
              <a:rPr lang="en-US" sz="2400" dirty="0" err="1" smtClean="0"/>
              <a:t>yük</a:t>
            </a:r>
            <a:r>
              <a:rPr lang="en-US" sz="2400" dirty="0" smtClean="0"/>
              <a:t> </a:t>
            </a:r>
            <a:r>
              <a:rPr lang="en-US" sz="2400" dirty="0" err="1" smtClean="0"/>
              <a:t>altında</a:t>
            </a:r>
            <a:r>
              <a:rPr lang="en-US" sz="2400" dirty="0" smtClean="0"/>
              <a:t> </a:t>
            </a:r>
            <a:r>
              <a:rPr lang="en-US" sz="2400" dirty="0" err="1" smtClean="0"/>
              <a:t>malzemeler</a:t>
            </a:r>
            <a:r>
              <a:rPr lang="en-US" sz="2400" dirty="0" smtClean="0"/>
              <a:t> </a:t>
            </a:r>
            <a:r>
              <a:rPr lang="en-US" sz="2400" dirty="0" err="1" smtClean="0"/>
              <a:t>durağan</a:t>
            </a:r>
            <a:r>
              <a:rPr lang="en-US" sz="2400" dirty="0" smtClean="0"/>
              <a:t> </a:t>
            </a:r>
            <a:r>
              <a:rPr lang="en-US" sz="2400" dirty="0" err="1" smtClean="0"/>
              <a:t>yük</a:t>
            </a:r>
            <a:r>
              <a:rPr lang="en-US" sz="2400" dirty="0" smtClean="0"/>
              <a:t> </a:t>
            </a:r>
            <a:r>
              <a:rPr lang="en-US" sz="2400" dirty="0" err="1" smtClean="0"/>
              <a:t>altındaki</a:t>
            </a:r>
            <a:r>
              <a:rPr lang="en-US" sz="2400" dirty="0" smtClean="0"/>
              <a:t> </a:t>
            </a:r>
            <a:r>
              <a:rPr lang="en-US" sz="2400" dirty="0" err="1" smtClean="0"/>
              <a:t>akma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çekme</a:t>
            </a:r>
            <a:r>
              <a:rPr lang="en-US" sz="2400" dirty="0" smtClean="0"/>
              <a:t> </a:t>
            </a:r>
            <a:r>
              <a:rPr lang="en-US" sz="2400" dirty="0" err="1" smtClean="0"/>
              <a:t>dayanımlarının</a:t>
            </a:r>
            <a:r>
              <a:rPr lang="en-US" sz="2400" dirty="0" smtClean="0"/>
              <a:t> </a:t>
            </a:r>
            <a:r>
              <a:rPr lang="en-US" sz="2400" dirty="0" err="1" smtClean="0"/>
              <a:t>çok</a:t>
            </a:r>
            <a:r>
              <a:rPr lang="en-US" sz="2400" dirty="0" smtClean="0"/>
              <a:t> </a:t>
            </a:r>
            <a:r>
              <a:rPr lang="en-US" sz="2400" dirty="0" err="1" smtClean="0"/>
              <a:t>altındaki</a:t>
            </a:r>
            <a:r>
              <a:rPr lang="en-US" sz="2400" dirty="0" smtClean="0"/>
              <a:t> </a:t>
            </a:r>
            <a:r>
              <a:rPr lang="en-US" sz="2400" dirty="0" err="1" smtClean="0"/>
              <a:t>yük</a:t>
            </a:r>
            <a:r>
              <a:rPr lang="en-US" sz="2400" dirty="0" smtClean="0"/>
              <a:t> </a:t>
            </a:r>
            <a:r>
              <a:rPr lang="en-US" sz="2400" dirty="0" err="1" smtClean="0"/>
              <a:t>değerlerinde</a:t>
            </a:r>
            <a:r>
              <a:rPr lang="en-US" sz="2400" dirty="0" smtClean="0"/>
              <a:t> </a:t>
            </a:r>
            <a:r>
              <a:rPr lang="en-US" sz="2400" dirty="0" err="1" smtClean="0"/>
              <a:t>kırılabilirler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/>
              <a:t>Köprüler</a:t>
            </a:r>
            <a:r>
              <a:rPr lang="en-US" sz="2400" dirty="0"/>
              <a:t>, </a:t>
            </a:r>
            <a:r>
              <a:rPr lang="en-US" sz="2400" dirty="0" err="1"/>
              <a:t>uçaklar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makine</a:t>
            </a:r>
            <a:r>
              <a:rPr lang="en-US" sz="2400" dirty="0"/>
              <a:t> </a:t>
            </a:r>
            <a:r>
              <a:rPr lang="en-US" sz="2400" dirty="0" err="1"/>
              <a:t>parçalarında</a:t>
            </a:r>
            <a:r>
              <a:rPr lang="en-US" sz="2400" dirty="0"/>
              <a:t> </a:t>
            </a:r>
            <a:r>
              <a:rPr lang="en-US" sz="2400" dirty="0" err="1"/>
              <a:t>gözlenir</a:t>
            </a:r>
            <a:r>
              <a:rPr lang="en-US" sz="2400" dirty="0" smtClean="0"/>
              <a:t>.</a:t>
            </a:r>
            <a:endParaRPr lang="en-US" sz="2400" dirty="0"/>
          </a:p>
          <a:p>
            <a:pPr marL="0" indent="0">
              <a:buNone/>
            </a:pPr>
            <a:r>
              <a:rPr lang="en-US" sz="2400" dirty="0" err="1"/>
              <a:t>Ayrıca</a:t>
            </a:r>
            <a:r>
              <a:rPr lang="en-US" sz="2400" dirty="0"/>
              <a:t>, </a:t>
            </a:r>
            <a:r>
              <a:rPr lang="en-US" sz="2400" dirty="0" err="1"/>
              <a:t>yorgunluk</a:t>
            </a:r>
            <a:r>
              <a:rPr lang="en-US" sz="2400" dirty="0"/>
              <a:t> </a:t>
            </a:r>
            <a:r>
              <a:rPr lang="en-US" sz="2400" dirty="0" err="1"/>
              <a:t>hiçbir</a:t>
            </a:r>
            <a:r>
              <a:rPr lang="en-US" sz="2400" dirty="0"/>
              <a:t> </a:t>
            </a:r>
            <a:r>
              <a:rPr lang="en-US" sz="2400" dirty="0" err="1"/>
              <a:t>uyarı</a:t>
            </a:r>
            <a:r>
              <a:rPr lang="en-US" sz="2400" dirty="0"/>
              <a:t> </a:t>
            </a:r>
            <a:r>
              <a:rPr lang="en-US" sz="2400" dirty="0" err="1"/>
              <a:t>olmadan</a:t>
            </a:r>
            <a:r>
              <a:rPr lang="en-US" sz="2400" dirty="0"/>
              <a:t> </a:t>
            </a:r>
            <a:r>
              <a:rPr lang="en-US" sz="2400" dirty="0" err="1"/>
              <a:t>aniden</a:t>
            </a:r>
            <a:r>
              <a:rPr lang="en-US" sz="2400" dirty="0"/>
              <a:t> </a:t>
            </a:r>
            <a:r>
              <a:rPr lang="en-US" sz="2400" dirty="0" err="1"/>
              <a:t>ortaya</a:t>
            </a:r>
            <a:r>
              <a:rPr lang="en-US" sz="2400" dirty="0"/>
              <a:t> </a:t>
            </a:r>
            <a:r>
              <a:rPr lang="en-US" sz="2400" dirty="0" err="1"/>
              <a:t>çıkar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çok</a:t>
            </a:r>
            <a:r>
              <a:rPr lang="en-US" sz="2400" dirty="0"/>
              <a:t> </a:t>
            </a:r>
            <a:r>
              <a:rPr lang="en-US" sz="2400" dirty="0" err="1"/>
              <a:t>yıkıcı</a:t>
            </a:r>
            <a:r>
              <a:rPr lang="en-US" sz="2400" dirty="0"/>
              <a:t> </a:t>
            </a:r>
            <a:r>
              <a:rPr lang="en-US" sz="2400" dirty="0" err="1"/>
              <a:t>etkileri</a:t>
            </a:r>
            <a:r>
              <a:rPr lang="en-US" sz="2400" dirty="0"/>
              <a:t> </a:t>
            </a:r>
            <a:r>
              <a:rPr lang="en-US" sz="2400" dirty="0" err="1"/>
              <a:t>olabilir</a:t>
            </a:r>
            <a:r>
              <a:rPr lang="en-US" sz="2400" dirty="0"/>
              <a:t>. </a:t>
            </a:r>
          </a:p>
          <a:p>
            <a:pPr marL="0" indent="0">
              <a:buNone/>
            </a:pPr>
            <a:r>
              <a:rPr lang="en-US" sz="2400" dirty="0" err="1" smtClean="0"/>
              <a:t>Yorulma</a:t>
            </a:r>
            <a:r>
              <a:rPr lang="en-US" sz="2400" dirty="0" smtClean="0"/>
              <a:t> </a:t>
            </a:r>
            <a:r>
              <a:rPr lang="en-US" sz="2400" dirty="0" err="1" smtClean="0"/>
              <a:t>süreci</a:t>
            </a:r>
            <a:r>
              <a:rPr lang="en-US" sz="2400" dirty="0" smtClean="0"/>
              <a:t> </a:t>
            </a:r>
            <a:r>
              <a:rPr lang="en-US" sz="2400" dirty="0" err="1" smtClean="0"/>
              <a:t>çatlakların</a:t>
            </a:r>
            <a:r>
              <a:rPr lang="en-US" sz="2400" dirty="0" smtClean="0"/>
              <a:t> </a:t>
            </a:r>
            <a:r>
              <a:rPr lang="en-US" sz="2400" dirty="0" err="1" smtClean="0"/>
              <a:t>oluşumu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ilerlemesi</a:t>
            </a:r>
            <a:r>
              <a:rPr lang="en-US" sz="2400" dirty="0" smtClean="0"/>
              <a:t> </a:t>
            </a:r>
            <a:r>
              <a:rPr lang="en-US" sz="2400" dirty="0" err="1" smtClean="0"/>
              <a:t>ile</a:t>
            </a:r>
            <a:r>
              <a:rPr lang="en-US" sz="2400" dirty="0" smtClean="0"/>
              <a:t> </a:t>
            </a:r>
            <a:r>
              <a:rPr lang="en-US" sz="2400" dirty="0" err="1" smtClean="0"/>
              <a:t>işler</a:t>
            </a:r>
            <a:r>
              <a:rPr lang="en-US" sz="24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996480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0836" y="136526"/>
            <a:ext cx="8274750" cy="601229"/>
          </a:xfrm>
        </p:spPr>
        <p:txBody>
          <a:bodyPr>
            <a:normAutofit/>
          </a:bodyPr>
          <a:lstStyle/>
          <a:p>
            <a:r>
              <a:rPr lang="en-US" sz="2800" b="1" dirty="0" err="1" smtClean="0">
                <a:latin typeface="+mn-lt"/>
              </a:rPr>
              <a:t>Hasar</a:t>
            </a:r>
            <a:endParaRPr lang="tr-TR" sz="2800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0837" y="733231"/>
            <a:ext cx="7567851" cy="589702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 err="1" smtClean="0"/>
              <a:t>Yorulma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Deneyi</a:t>
            </a:r>
            <a:r>
              <a:rPr lang="en-US" sz="2400" b="1" dirty="0" smtClean="0"/>
              <a:t>:</a:t>
            </a:r>
          </a:p>
          <a:p>
            <a:pPr marL="0" indent="0">
              <a:buNone/>
            </a:pPr>
            <a:r>
              <a:rPr lang="en-US" sz="2400" dirty="0" err="1" smtClean="0"/>
              <a:t>Yorulma</a:t>
            </a:r>
            <a:r>
              <a:rPr lang="en-US" sz="2400" dirty="0" smtClean="0"/>
              <a:t> </a:t>
            </a:r>
            <a:r>
              <a:rPr lang="en-US" sz="2400" dirty="0" err="1" smtClean="0"/>
              <a:t>testi</a:t>
            </a:r>
            <a:r>
              <a:rPr lang="en-US" sz="2400" dirty="0" smtClean="0"/>
              <a:t> </a:t>
            </a:r>
            <a:r>
              <a:rPr lang="en-US" sz="2400" dirty="0" err="1" smtClean="0"/>
              <a:t>bir</a:t>
            </a:r>
            <a:r>
              <a:rPr lang="en-US" sz="2400" dirty="0" smtClean="0"/>
              <a:t> </a:t>
            </a:r>
            <a:r>
              <a:rPr lang="en-US" sz="2400" dirty="0" err="1" smtClean="0"/>
              <a:t>parçanın</a:t>
            </a:r>
            <a:r>
              <a:rPr lang="en-US" sz="2400" dirty="0" smtClean="0"/>
              <a:t> ne </a:t>
            </a:r>
            <a:r>
              <a:rPr lang="en-US" sz="2400" dirty="0" err="1" smtClean="0"/>
              <a:t>kadar</a:t>
            </a:r>
            <a:r>
              <a:rPr lang="en-US" sz="2400" dirty="0" smtClean="0"/>
              <a:t> </a:t>
            </a:r>
            <a:r>
              <a:rPr lang="en-US" sz="2400" dirty="0" err="1" smtClean="0"/>
              <a:t>süre</a:t>
            </a:r>
            <a:r>
              <a:rPr lang="en-US" sz="2400" dirty="0" smtClean="0"/>
              <a:t> </a:t>
            </a:r>
            <a:r>
              <a:rPr lang="en-US" sz="2400" dirty="0" err="1" smtClean="0"/>
              <a:t>ile</a:t>
            </a:r>
            <a:r>
              <a:rPr lang="en-US" sz="2400" dirty="0" smtClean="0"/>
              <a:t> </a:t>
            </a:r>
            <a:r>
              <a:rPr lang="en-US" sz="2400" dirty="0" err="1" smtClean="0"/>
              <a:t>dayanabileceğini</a:t>
            </a:r>
            <a:r>
              <a:rPr lang="en-US" sz="2400" dirty="0" smtClean="0"/>
              <a:t> </a:t>
            </a:r>
            <a:r>
              <a:rPr lang="en-US" sz="2400" dirty="0" err="1" smtClean="0"/>
              <a:t>veya</a:t>
            </a:r>
            <a:r>
              <a:rPr lang="en-US" sz="2400" dirty="0" smtClean="0"/>
              <a:t> </a:t>
            </a:r>
            <a:r>
              <a:rPr lang="en-US" sz="2400" dirty="0" err="1" smtClean="0"/>
              <a:t>kopma</a:t>
            </a:r>
            <a:r>
              <a:rPr lang="en-US" sz="2400" dirty="0" smtClean="0"/>
              <a:t> </a:t>
            </a:r>
            <a:r>
              <a:rPr lang="en-US" sz="2400" dirty="0" err="1" smtClean="0"/>
              <a:t>olmaksızın</a:t>
            </a:r>
            <a:r>
              <a:rPr lang="en-US" sz="2400" dirty="0" smtClean="0"/>
              <a:t> </a:t>
            </a:r>
            <a:r>
              <a:rPr lang="en-US" sz="2400" dirty="0" err="1" smtClean="0"/>
              <a:t>uygulanabilecek</a:t>
            </a:r>
            <a:r>
              <a:rPr lang="en-US" sz="2400" dirty="0" smtClean="0"/>
              <a:t> </a:t>
            </a:r>
            <a:r>
              <a:rPr lang="en-US" sz="2400" dirty="0" err="1" smtClean="0"/>
              <a:t>maksimum</a:t>
            </a:r>
            <a:r>
              <a:rPr lang="en-US" sz="2400" dirty="0" smtClean="0"/>
              <a:t> </a:t>
            </a:r>
            <a:r>
              <a:rPr lang="en-US" sz="2400" dirty="0" err="1" smtClean="0"/>
              <a:t>yüklemeleri</a:t>
            </a:r>
            <a:r>
              <a:rPr lang="en-US" sz="2400" dirty="0" smtClean="0"/>
              <a:t> </a:t>
            </a:r>
            <a:r>
              <a:rPr lang="en-US" sz="2400" dirty="0" err="1" smtClean="0"/>
              <a:t>belirler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Yorulma</a:t>
            </a:r>
            <a:r>
              <a:rPr lang="en-US" sz="2400" dirty="0" smtClean="0"/>
              <a:t> </a:t>
            </a:r>
            <a:r>
              <a:rPr lang="en-US" sz="2400" dirty="0" err="1" smtClean="0"/>
              <a:t>ömrü</a:t>
            </a:r>
            <a:r>
              <a:rPr lang="en-US" sz="2400" dirty="0" smtClean="0"/>
              <a:t>, </a:t>
            </a:r>
            <a:r>
              <a:rPr lang="en-US" sz="2400" dirty="0" err="1" smtClean="0"/>
              <a:t>yorulma</a:t>
            </a:r>
            <a:r>
              <a:rPr lang="en-US" sz="2400" dirty="0" smtClean="0"/>
              <a:t> </a:t>
            </a:r>
            <a:r>
              <a:rPr lang="en-US" sz="2400" dirty="0" err="1" smtClean="0"/>
              <a:t>sınırı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yorulma</a:t>
            </a:r>
            <a:r>
              <a:rPr lang="en-US" sz="2400" dirty="0" smtClean="0"/>
              <a:t> </a:t>
            </a:r>
            <a:r>
              <a:rPr lang="en-US" sz="2400" dirty="0" err="1" smtClean="0"/>
              <a:t>dayanımı</a:t>
            </a:r>
            <a:r>
              <a:rPr lang="en-US" sz="2400" dirty="0" smtClean="0"/>
              <a:t> </a:t>
            </a:r>
            <a:r>
              <a:rPr lang="en-US" sz="2400" dirty="0" err="1" smtClean="0"/>
              <a:t>belirlenebilir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/>
              <a:t>İki</a:t>
            </a:r>
            <a:r>
              <a:rPr lang="en-US" sz="2400" dirty="0"/>
              <a:t> </a:t>
            </a:r>
            <a:r>
              <a:rPr lang="en-US" sz="2400" dirty="0" err="1"/>
              <a:t>çeşit</a:t>
            </a:r>
            <a:r>
              <a:rPr lang="en-US" sz="2400" dirty="0"/>
              <a:t> S-N (</a:t>
            </a:r>
            <a:r>
              <a:rPr lang="en-US" sz="2400" dirty="0" err="1"/>
              <a:t>gerinim</a:t>
            </a:r>
            <a:r>
              <a:rPr lang="en-US" sz="2400" dirty="0"/>
              <a:t> </a:t>
            </a:r>
            <a:r>
              <a:rPr lang="en-US" sz="2400" dirty="0" err="1"/>
              <a:t>genliği</a:t>
            </a:r>
            <a:r>
              <a:rPr lang="en-US" sz="2400" dirty="0"/>
              <a:t>- </a:t>
            </a:r>
            <a:r>
              <a:rPr lang="en-US" sz="2400" dirty="0" err="1"/>
              <a:t>hasar</a:t>
            </a:r>
            <a:r>
              <a:rPr lang="en-US" sz="2400" dirty="0"/>
              <a:t> </a:t>
            </a:r>
            <a:r>
              <a:rPr lang="en-US" sz="2400" dirty="0" err="1"/>
              <a:t>çevrim</a:t>
            </a:r>
            <a:r>
              <a:rPr lang="en-US" sz="2400" dirty="0"/>
              <a:t> </a:t>
            </a:r>
            <a:r>
              <a:rPr lang="en-US" sz="2400" dirty="0" err="1"/>
              <a:t>sayısı</a:t>
            </a:r>
            <a:r>
              <a:rPr lang="en-US" sz="2400" dirty="0"/>
              <a:t>) </a:t>
            </a:r>
            <a:r>
              <a:rPr lang="en-US" sz="2400" dirty="0" err="1"/>
              <a:t>davranışı</a:t>
            </a:r>
            <a:r>
              <a:rPr lang="en-US" sz="2400" dirty="0"/>
              <a:t> </a:t>
            </a:r>
            <a:r>
              <a:rPr lang="en-US" sz="2400" dirty="0" err="1"/>
              <a:t>vardır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r>
              <a:rPr lang="en-US" sz="2400" dirty="0" err="1"/>
              <a:t>İlkinde</a:t>
            </a:r>
            <a:r>
              <a:rPr lang="en-US" sz="2400" dirty="0"/>
              <a:t> </a:t>
            </a:r>
            <a:r>
              <a:rPr lang="en-US" sz="2400" dirty="0" err="1"/>
              <a:t>yorulma</a:t>
            </a:r>
            <a:r>
              <a:rPr lang="en-US" sz="2400" dirty="0"/>
              <a:t> </a:t>
            </a:r>
            <a:r>
              <a:rPr lang="en-US" sz="2400" dirty="0" err="1"/>
              <a:t>sınırı</a:t>
            </a:r>
            <a:r>
              <a:rPr lang="en-US" sz="2400" dirty="0"/>
              <a:t> </a:t>
            </a:r>
            <a:r>
              <a:rPr lang="en-US" sz="2400" dirty="0" err="1"/>
              <a:t>var</a:t>
            </a:r>
            <a:r>
              <a:rPr lang="en-US" sz="2400" dirty="0"/>
              <a:t> </a:t>
            </a:r>
            <a:r>
              <a:rPr lang="en-US" sz="2400" dirty="0" err="1"/>
              <a:t>iken</a:t>
            </a:r>
            <a:r>
              <a:rPr lang="en-US" sz="2400" dirty="0"/>
              <a:t> </a:t>
            </a:r>
            <a:r>
              <a:rPr lang="en-US" sz="2400" dirty="0" err="1"/>
              <a:t>ikincide</a:t>
            </a:r>
            <a:r>
              <a:rPr lang="en-US" sz="2400" dirty="0"/>
              <a:t> </a:t>
            </a:r>
            <a:r>
              <a:rPr lang="en-US" sz="2400" dirty="0" err="1"/>
              <a:t>yoktur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r>
              <a:rPr lang="en-US" sz="2400" dirty="0" err="1"/>
              <a:t>Bazı</a:t>
            </a:r>
            <a:r>
              <a:rPr lang="en-US" sz="2400" dirty="0"/>
              <a:t> </a:t>
            </a:r>
            <a:r>
              <a:rPr lang="en-US" sz="2400" dirty="0" err="1"/>
              <a:t>demir</a:t>
            </a:r>
            <a:r>
              <a:rPr lang="en-US" sz="2400" dirty="0"/>
              <a:t> </a:t>
            </a:r>
            <a:r>
              <a:rPr lang="en-US" sz="2400" dirty="0" err="1"/>
              <a:t>bazlı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titanium </a:t>
            </a:r>
            <a:r>
              <a:rPr lang="en-US" sz="2400" dirty="0" err="1"/>
              <a:t>alaşımlarında</a:t>
            </a:r>
            <a:r>
              <a:rPr lang="en-US" sz="2400" dirty="0"/>
              <a:t> S–N </a:t>
            </a:r>
            <a:r>
              <a:rPr lang="en-US" sz="2400" dirty="0" err="1"/>
              <a:t>eğrileri</a:t>
            </a:r>
            <a:r>
              <a:rPr lang="en-US" sz="2400" dirty="0"/>
              <a:t> N </a:t>
            </a:r>
            <a:r>
              <a:rPr lang="en-US" sz="2400" dirty="0" err="1"/>
              <a:t>değeri</a:t>
            </a:r>
            <a:r>
              <a:rPr lang="en-US" sz="2400" dirty="0"/>
              <a:t> </a:t>
            </a:r>
            <a:r>
              <a:rPr lang="en-US" sz="2400" dirty="0" err="1"/>
              <a:t>arttıkça</a:t>
            </a:r>
            <a:r>
              <a:rPr lang="en-US" sz="2400" dirty="0"/>
              <a:t> </a:t>
            </a:r>
            <a:r>
              <a:rPr lang="en-US" sz="2400" i="1" dirty="0"/>
              <a:t>x </a:t>
            </a:r>
            <a:r>
              <a:rPr lang="en-US" sz="2400" dirty="0" err="1"/>
              <a:t>eksenine</a:t>
            </a:r>
            <a:r>
              <a:rPr lang="en-US" sz="2400" dirty="0"/>
              <a:t> parallel hale </a:t>
            </a:r>
            <a:r>
              <a:rPr lang="en-US" sz="2400" dirty="0" err="1"/>
              <a:t>gelirler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r>
              <a:rPr lang="en-US" sz="2400" dirty="0" err="1"/>
              <a:t>Yorulma</a:t>
            </a:r>
            <a:r>
              <a:rPr lang="en-US" sz="2400" dirty="0"/>
              <a:t> </a:t>
            </a:r>
            <a:r>
              <a:rPr lang="en-US" sz="2400" dirty="0" err="1"/>
              <a:t>Limiti</a:t>
            </a:r>
            <a:r>
              <a:rPr lang="en-US" sz="2400" dirty="0"/>
              <a:t> (fatigue limit): </a:t>
            </a:r>
            <a:r>
              <a:rPr lang="en-US" sz="2400" dirty="0" err="1"/>
              <a:t>Bazı</a:t>
            </a:r>
            <a:r>
              <a:rPr lang="en-US" sz="2400" dirty="0"/>
              <a:t> </a:t>
            </a:r>
            <a:r>
              <a:rPr lang="en-US" sz="2400" dirty="0" err="1"/>
              <a:t>malzemeler</a:t>
            </a:r>
            <a:r>
              <a:rPr lang="en-US" sz="2400" dirty="0"/>
              <a:t> </a:t>
            </a:r>
            <a:r>
              <a:rPr lang="en-US" sz="2400" dirty="0" err="1"/>
              <a:t>belirli</a:t>
            </a:r>
            <a:r>
              <a:rPr lang="en-US" sz="2400" dirty="0"/>
              <a:t>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/>
              <a:t>gerilim</a:t>
            </a:r>
            <a:r>
              <a:rPr lang="en-US" sz="2400" dirty="0"/>
              <a:t> </a:t>
            </a:r>
            <a:r>
              <a:rPr lang="en-US" sz="2400" dirty="0" err="1"/>
              <a:t>değerinin</a:t>
            </a:r>
            <a:r>
              <a:rPr lang="en-US" sz="2400" dirty="0"/>
              <a:t> </a:t>
            </a:r>
            <a:r>
              <a:rPr lang="en-US" sz="2400" dirty="0" err="1"/>
              <a:t>altında</a:t>
            </a:r>
            <a:r>
              <a:rPr lang="en-US" sz="2400" dirty="0"/>
              <a:t> </a:t>
            </a:r>
            <a:r>
              <a:rPr lang="en-US" sz="2400" dirty="0" err="1"/>
              <a:t>yorulma</a:t>
            </a:r>
            <a:r>
              <a:rPr lang="en-US" sz="2400" dirty="0"/>
              <a:t> </a:t>
            </a:r>
            <a:r>
              <a:rPr lang="en-US" sz="2400" dirty="0" err="1"/>
              <a:t>olmaz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r>
              <a:rPr lang="en-US" sz="2400" dirty="0" err="1"/>
              <a:t>Birçok</a:t>
            </a:r>
            <a:r>
              <a:rPr lang="en-US" sz="2400" dirty="0"/>
              <a:t> </a:t>
            </a:r>
            <a:r>
              <a:rPr lang="en-US" sz="2400" dirty="0" err="1"/>
              <a:t>çelik</a:t>
            </a:r>
            <a:r>
              <a:rPr lang="en-US" sz="2400" dirty="0"/>
              <a:t> </a:t>
            </a:r>
            <a:r>
              <a:rPr lang="en-US" sz="2400" dirty="0" err="1"/>
              <a:t>için</a:t>
            </a:r>
            <a:r>
              <a:rPr lang="en-US" sz="2400" dirty="0"/>
              <a:t> </a:t>
            </a:r>
            <a:r>
              <a:rPr lang="en-US" sz="2400" dirty="0" err="1"/>
              <a:t>yorulma</a:t>
            </a:r>
            <a:r>
              <a:rPr lang="en-US" sz="2400" dirty="0"/>
              <a:t> </a:t>
            </a:r>
            <a:r>
              <a:rPr lang="en-US" sz="2400" dirty="0" err="1"/>
              <a:t>limiti</a:t>
            </a:r>
            <a:r>
              <a:rPr lang="en-US" sz="2400" dirty="0"/>
              <a:t> </a:t>
            </a:r>
            <a:r>
              <a:rPr lang="en-US" sz="2400" dirty="0" err="1"/>
              <a:t>değeri</a:t>
            </a:r>
            <a:r>
              <a:rPr lang="en-US" sz="2400" dirty="0"/>
              <a:t> </a:t>
            </a:r>
            <a:r>
              <a:rPr lang="en-US" sz="2400" dirty="0" err="1"/>
              <a:t>çekme</a:t>
            </a:r>
            <a:r>
              <a:rPr lang="en-US" sz="2400" dirty="0"/>
              <a:t> </a:t>
            </a:r>
            <a:r>
              <a:rPr lang="en-US" sz="2400" dirty="0" err="1"/>
              <a:t>dayanımının</a:t>
            </a:r>
            <a:r>
              <a:rPr lang="en-US" sz="2400" dirty="0"/>
              <a:t> %35’I </a:t>
            </a:r>
            <a:r>
              <a:rPr lang="en-US" sz="2400" dirty="0" err="1"/>
              <a:t>ile</a:t>
            </a:r>
            <a:r>
              <a:rPr lang="en-US" sz="2400" dirty="0"/>
              <a:t> %60’I </a:t>
            </a:r>
            <a:r>
              <a:rPr lang="en-US" sz="2400" dirty="0" err="1"/>
              <a:t>arasında</a:t>
            </a:r>
            <a:r>
              <a:rPr lang="en-US" sz="2400" dirty="0"/>
              <a:t> </a:t>
            </a:r>
            <a:r>
              <a:rPr lang="en-US" sz="2400" dirty="0" err="1"/>
              <a:t>değişmektedir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5586" y="503776"/>
            <a:ext cx="3102848" cy="6126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78636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0836" y="136526"/>
            <a:ext cx="8274750" cy="601229"/>
          </a:xfrm>
        </p:spPr>
        <p:txBody>
          <a:bodyPr>
            <a:normAutofit/>
          </a:bodyPr>
          <a:lstStyle/>
          <a:p>
            <a:r>
              <a:rPr lang="en-US" sz="2800" b="1" dirty="0" err="1" smtClean="0">
                <a:latin typeface="+mn-lt"/>
              </a:rPr>
              <a:t>Hasar</a:t>
            </a:r>
            <a:endParaRPr lang="tr-TR" sz="2800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0836" y="684822"/>
            <a:ext cx="12013031" cy="608711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 err="1" smtClean="0"/>
              <a:t>Yorulma</a:t>
            </a:r>
            <a:r>
              <a:rPr lang="en-US" b="1" dirty="0" smtClean="0"/>
              <a:t> </a:t>
            </a:r>
            <a:r>
              <a:rPr lang="en-US" b="1" dirty="0"/>
              <a:t>(Fatigue</a:t>
            </a:r>
            <a:r>
              <a:rPr lang="en-US" b="1" dirty="0" smtClean="0"/>
              <a:t>)</a:t>
            </a:r>
            <a:endParaRPr lang="en-US" dirty="0"/>
          </a:p>
          <a:p>
            <a:pPr marL="0" indent="0">
              <a:buNone/>
            </a:pPr>
            <a:r>
              <a:rPr lang="en-US" sz="2400" dirty="0"/>
              <a:t>Al, Cu, Mg, </a:t>
            </a:r>
            <a:r>
              <a:rPr lang="en-US" sz="2400" dirty="0" err="1"/>
              <a:t>gibi</a:t>
            </a:r>
            <a:r>
              <a:rPr lang="en-US" sz="2400" dirty="0"/>
              <a:t> </a:t>
            </a:r>
            <a:r>
              <a:rPr lang="en-US" sz="2400" dirty="0" err="1"/>
              <a:t>birçok</a:t>
            </a:r>
            <a:r>
              <a:rPr lang="en-US" sz="2400" dirty="0"/>
              <a:t> </a:t>
            </a:r>
            <a:r>
              <a:rPr lang="en-US" sz="2400" dirty="0" err="1"/>
              <a:t>demir</a:t>
            </a:r>
            <a:r>
              <a:rPr lang="en-US" sz="2400" dirty="0"/>
              <a:t> </a:t>
            </a:r>
            <a:r>
              <a:rPr lang="en-US" sz="2400" dirty="0" err="1"/>
              <a:t>dışı</a:t>
            </a:r>
            <a:r>
              <a:rPr lang="en-US" sz="2400" dirty="0"/>
              <a:t> </a:t>
            </a:r>
            <a:r>
              <a:rPr lang="en-US" sz="2400" dirty="0" err="1"/>
              <a:t>alaşımlarda</a:t>
            </a:r>
            <a:r>
              <a:rPr lang="en-US" sz="2400" dirty="0"/>
              <a:t> </a:t>
            </a:r>
            <a:r>
              <a:rPr lang="en-US" sz="2400" dirty="0" err="1"/>
              <a:t>ise</a:t>
            </a:r>
            <a:r>
              <a:rPr lang="en-US" sz="2400" dirty="0"/>
              <a:t> </a:t>
            </a:r>
            <a:r>
              <a:rPr lang="en-US" sz="2400" dirty="0" err="1"/>
              <a:t>yorulma</a:t>
            </a:r>
            <a:r>
              <a:rPr lang="en-US" sz="2400" dirty="0"/>
              <a:t> </a:t>
            </a:r>
            <a:r>
              <a:rPr lang="en-US" sz="2400" dirty="0" err="1"/>
              <a:t>limiti</a:t>
            </a:r>
            <a:r>
              <a:rPr lang="en-US" sz="2400" dirty="0"/>
              <a:t> </a:t>
            </a:r>
            <a:r>
              <a:rPr lang="en-US" sz="2400" dirty="0" err="1"/>
              <a:t>yoktur</a:t>
            </a:r>
            <a:r>
              <a:rPr lang="en-US" sz="2400" dirty="0"/>
              <a:t>. 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 err="1" smtClean="0"/>
              <a:t>Sonuç</a:t>
            </a:r>
            <a:r>
              <a:rPr lang="en-US" sz="2400" dirty="0" smtClean="0"/>
              <a:t> </a:t>
            </a:r>
            <a:r>
              <a:rPr lang="en-US" sz="2400" dirty="0" err="1" smtClean="0"/>
              <a:t>olarak</a:t>
            </a:r>
            <a:r>
              <a:rPr lang="en-US" sz="2400" dirty="0" smtClean="0"/>
              <a:t> </a:t>
            </a:r>
            <a:r>
              <a:rPr lang="en-US" sz="2400" dirty="0" err="1" smtClean="0"/>
              <a:t>yorulma</a:t>
            </a:r>
            <a:r>
              <a:rPr lang="en-US" sz="2400" dirty="0" smtClean="0"/>
              <a:t> </a:t>
            </a:r>
            <a:r>
              <a:rPr lang="en-US" sz="2400" dirty="0" err="1" smtClean="0"/>
              <a:t>eninde</a:t>
            </a:r>
            <a:r>
              <a:rPr lang="en-US" sz="2400" dirty="0" smtClean="0"/>
              <a:t> </a:t>
            </a:r>
            <a:r>
              <a:rPr lang="en-US" sz="2400" dirty="0" err="1" smtClean="0"/>
              <a:t>sonunda</a:t>
            </a:r>
            <a:r>
              <a:rPr lang="en-US" sz="2400" dirty="0" smtClean="0"/>
              <a:t> </a:t>
            </a:r>
            <a:r>
              <a:rPr lang="en-US" sz="2400" dirty="0" err="1" smtClean="0"/>
              <a:t>uygulanan</a:t>
            </a:r>
            <a:r>
              <a:rPr lang="en-US" sz="2400" dirty="0" smtClean="0"/>
              <a:t> </a:t>
            </a:r>
            <a:r>
              <a:rPr lang="en-US" sz="2400" dirty="0" err="1" smtClean="0"/>
              <a:t>gerilim</a:t>
            </a:r>
            <a:r>
              <a:rPr lang="en-US" sz="2400" dirty="0" smtClean="0"/>
              <a:t> </a:t>
            </a:r>
            <a:r>
              <a:rPr lang="en-US" sz="2400" dirty="0" err="1" smtClean="0"/>
              <a:t>değrinden</a:t>
            </a:r>
            <a:r>
              <a:rPr lang="en-US" sz="2400" dirty="0" smtClean="0"/>
              <a:t> </a:t>
            </a:r>
            <a:r>
              <a:rPr lang="en-US" sz="2400" dirty="0" err="1" smtClean="0"/>
              <a:t>bağımsız</a:t>
            </a:r>
            <a:r>
              <a:rPr lang="en-US" sz="2400" dirty="0" smtClean="0"/>
              <a:t> </a:t>
            </a:r>
            <a:r>
              <a:rPr lang="en-US" sz="2400" dirty="0" err="1" smtClean="0"/>
              <a:t>olarak</a:t>
            </a:r>
            <a:r>
              <a:rPr lang="en-US" sz="2400" dirty="0" smtClean="0"/>
              <a:t> </a:t>
            </a:r>
            <a:r>
              <a:rPr lang="en-US" sz="2400" dirty="0" err="1" smtClean="0"/>
              <a:t>olur</a:t>
            </a:r>
            <a:r>
              <a:rPr lang="en-US" sz="2400" dirty="0" smtClean="0"/>
              <a:t>. Bu tip </a:t>
            </a:r>
            <a:r>
              <a:rPr lang="en-US" sz="2400" dirty="0" err="1" smtClean="0"/>
              <a:t>malzemeler</a:t>
            </a:r>
            <a:r>
              <a:rPr lang="en-US" sz="2400" dirty="0" smtClean="0"/>
              <a:t> </a:t>
            </a:r>
            <a:r>
              <a:rPr lang="en-US" sz="2400" dirty="0" err="1" smtClean="0"/>
              <a:t>için</a:t>
            </a:r>
            <a:r>
              <a:rPr lang="en-US" sz="2400" dirty="0" smtClean="0"/>
              <a:t> </a:t>
            </a:r>
            <a:r>
              <a:rPr lang="en-US" sz="2400" dirty="0" err="1" smtClean="0"/>
              <a:t>güvenli</a:t>
            </a:r>
            <a:r>
              <a:rPr lang="en-US" sz="2400" dirty="0" smtClean="0"/>
              <a:t> </a:t>
            </a:r>
            <a:r>
              <a:rPr lang="en-US" sz="2400" dirty="0" err="1" smtClean="0"/>
              <a:t>kullanım</a:t>
            </a:r>
            <a:r>
              <a:rPr lang="en-US" sz="2400" dirty="0" smtClean="0"/>
              <a:t> </a:t>
            </a:r>
            <a:r>
              <a:rPr lang="en-US" sz="2400" dirty="0" err="1" smtClean="0"/>
              <a:t>aralığı</a:t>
            </a:r>
            <a:r>
              <a:rPr lang="en-US" sz="2400" dirty="0" smtClean="0"/>
              <a:t> </a:t>
            </a:r>
            <a:r>
              <a:rPr lang="en-US" sz="2400" dirty="0" err="1" smtClean="0"/>
              <a:t>yorulma</a:t>
            </a:r>
            <a:r>
              <a:rPr lang="en-US" sz="2400" dirty="0" smtClean="0"/>
              <a:t> </a:t>
            </a:r>
            <a:r>
              <a:rPr lang="en-US" sz="2400" dirty="0" err="1" smtClean="0"/>
              <a:t>dayanımı</a:t>
            </a:r>
            <a:r>
              <a:rPr lang="en-US" sz="2400" dirty="0" smtClean="0"/>
              <a:t> </a:t>
            </a:r>
            <a:r>
              <a:rPr lang="en-US" sz="2400" dirty="0" err="1" smtClean="0"/>
              <a:t>ile</a:t>
            </a:r>
            <a:r>
              <a:rPr lang="en-US" sz="2400" dirty="0" smtClean="0"/>
              <a:t> </a:t>
            </a:r>
            <a:r>
              <a:rPr lang="en-US" sz="2400" dirty="0" err="1" smtClean="0"/>
              <a:t>tanımlanır</a:t>
            </a:r>
            <a:r>
              <a:rPr lang="en-US" sz="2400" dirty="0" smtClean="0"/>
              <a:t>.</a:t>
            </a:r>
            <a:endParaRPr lang="en-US" sz="2400" dirty="0"/>
          </a:p>
          <a:p>
            <a:pPr marL="0" indent="0">
              <a:buNone/>
            </a:pPr>
            <a:r>
              <a:rPr lang="en-US" sz="2400" dirty="0" err="1" smtClean="0"/>
              <a:t>Yorulma</a:t>
            </a:r>
            <a:r>
              <a:rPr lang="en-US" sz="2400" dirty="0" smtClean="0"/>
              <a:t> </a:t>
            </a:r>
            <a:r>
              <a:rPr lang="en-US" sz="2400" dirty="0" err="1" smtClean="0"/>
              <a:t>Dayanımı</a:t>
            </a:r>
            <a:r>
              <a:rPr lang="en-US" sz="2400" dirty="0" smtClean="0"/>
              <a:t> (</a:t>
            </a:r>
            <a:r>
              <a:rPr lang="en-US" sz="2400" dirty="0" err="1" smtClean="0"/>
              <a:t>fatiguestrength</a:t>
            </a:r>
            <a:r>
              <a:rPr lang="en-US" sz="2400" dirty="0" smtClean="0"/>
              <a:t>): 10</a:t>
            </a:r>
            <a:r>
              <a:rPr lang="en-US" sz="2400" baseline="30000" dirty="0" smtClean="0"/>
              <a:t>7</a:t>
            </a:r>
            <a:r>
              <a:rPr lang="en-US" sz="2400" dirty="0" smtClean="0"/>
              <a:t> </a:t>
            </a:r>
            <a:r>
              <a:rPr lang="en-US" sz="2400" dirty="0" err="1" smtClean="0"/>
              <a:t>döngü</a:t>
            </a:r>
            <a:r>
              <a:rPr lang="en-US" sz="2400" dirty="0" smtClean="0"/>
              <a:t> </a:t>
            </a:r>
            <a:r>
              <a:rPr lang="en-US" sz="2400" dirty="0" err="1" smtClean="0"/>
              <a:t>sayısına</a:t>
            </a:r>
            <a:r>
              <a:rPr lang="en-US" sz="2400" dirty="0" smtClean="0"/>
              <a:t> </a:t>
            </a:r>
            <a:r>
              <a:rPr lang="en-US" sz="2400" dirty="0" err="1" smtClean="0"/>
              <a:t>denk</a:t>
            </a:r>
            <a:r>
              <a:rPr lang="en-US" sz="2400" dirty="0" smtClean="0"/>
              <a:t> </a:t>
            </a:r>
            <a:r>
              <a:rPr lang="en-US" sz="2400" dirty="0" err="1" smtClean="0"/>
              <a:t>gelen</a:t>
            </a:r>
            <a:r>
              <a:rPr lang="en-US" sz="2400" dirty="0" smtClean="0"/>
              <a:t> </a:t>
            </a:r>
            <a:r>
              <a:rPr lang="en-US" sz="2400" dirty="0" err="1" smtClean="0"/>
              <a:t>gerilim</a:t>
            </a:r>
            <a:r>
              <a:rPr lang="en-US" sz="2400" dirty="0" smtClean="0"/>
              <a:t> </a:t>
            </a:r>
            <a:r>
              <a:rPr lang="en-US" sz="2400" dirty="0" err="1" smtClean="0"/>
              <a:t>değeridir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Yorulma</a:t>
            </a:r>
            <a:r>
              <a:rPr lang="en-US" sz="2400" dirty="0" smtClean="0"/>
              <a:t> </a:t>
            </a:r>
            <a:r>
              <a:rPr lang="en-US" sz="2400" dirty="0" err="1" smtClean="0"/>
              <a:t>Ömrü</a:t>
            </a:r>
            <a:r>
              <a:rPr lang="en-US" sz="2400" dirty="0" smtClean="0"/>
              <a:t> (fatigue life): </a:t>
            </a:r>
            <a:r>
              <a:rPr lang="en-US" sz="2400" dirty="0" err="1" smtClean="0"/>
              <a:t>Belirli</a:t>
            </a:r>
            <a:r>
              <a:rPr lang="en-US" sz="2400" dirty="0" smtClean="0"/>
              <a:t> </a:t>
            </a:r>
            <a:r>
              <a:rPr lang="en-US" sz="2400" dirty="0" err="1" smtClean="0"/>
              <a:t>bir</a:t>
            </a:r>
            <a:r>
              <a:rPr lang="en-US" sz="2400" dirty="0" smtClean="0"/>
              <a:t> </a:t>
            </a:r>
            <a:r>
              <a:rPr lang="en-US" sz="2400" dirty="0" err="1" smtClean="0"/>
              <a:t>gerilim</a:t>
            </a:r>
            <a:r>
              <a:rPr lang="en-US" sz="2400" dirty="0" smtClean="0"/>
              <a:t> </a:t>
            </a:r>
            <a:r>
              <a:rPr lang="en-US" sz="2400" dirty="0" err="1" smtClean="0"/>
              <a:t>altında</a:t>
            </a:r>
            <a:r>
              <a:rPr lang="en-US" sz="2400" dirty="0" smtClean="0"/>
              <a:t> </a:t>
            </a:r>
            <a:r>
              <a:rPr lang="en-US" sz="2400" dirty="0" err="1" smtClean="0"/>
              <a:t>malzemenin</a:t>
            </a:r>
            <a:r>
              <a:rPr lang="en-US" sz="2400" dirty="0" smtClean="0"/>
              <a:t> </a:t>
            </a:r>
            <a:r>
              <a:rPr lang="en-US" sz="2400" dirty="0" err="1" smtClean="0"/>
              <a:t>bozunması</a:t>
            </a:r>
            <a:r>
              <a:rPr lang="en-US" sz="2400" dirty="0" smtClean="0"/>
              <a:t> </a:t>
            </a:r>
            <a:r>
              <a:rPr lang="en-US" sz="2400" dirty="0" err="1" smtClean="0"/>
              <a:t>için</a:t>
            </a:r>
            <a:r>
              <a:rPr lang="en-US" sz="2400" dirty="0" smtClean="0"/>
              <a:t> </a:t>
            </a:r>
            <a:r>
              <a:rPr lang="en-US" sz="2400" dirty="0" err="1" smtClean="0"/>
              <a:t>gereken</a:t>
            </a:r>
            <a:r>
              <a:rPr lang="en-US" sz="2400" dirty="0" smtClean="0"/>
              <a:t> </a:t>
            </a:r>
            <a:r>
              <a:rPr lang="en-US" sz="2400" dirty="0" err="1" smtClean="0"/>
              <a:t>döngü</a:t>
            </a:r>
            <a:r>
              <a:rPr lang="en-US" sz="2400" dirty="0" smtClean="0"/>
              <a:t> </a:t>
            </a:r>
            <a:r>
              <a:rPr lang="en-US" sz="2400" dirty="0" err="1" smtClean="0"/>
              <a:t>sayısıdır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/>
              <a:t>İki</a:t>
            </a:r>
            <a:r>
              <a:rPr lang="en-US" sz="2400" dirty="0"/>
              <a:t> </a:t>
            </a:r>
            <a:r>
              <a:rPr lang="en-US" sz="2400" dirty="0" err="1"/>
              <a:t>çeşit</a:t>
            </a:r>
            <a:r>
              <a:rPr lang="en-US" sz="2400" dirty="0"/>
              <a:t> S-N (</a:t>
            </a:r>
            <a:r>
              <a:rPr lang="en-US" sz="2400" dirty="0" err="1"/>
              <a:t>gerinim</a:t>
            </a:r>
            <a:r>
              <a:rPr lang="en-US" sz="2400" dirty="0"/>
              <a:t> </a:t>
            </a:r>
            <a:r>
              <a:rPr lang="en-US" sz="2400" dirty="0" err="1"/>
              <a:t>genliği</a:t>
            </a:r>
            <a:r>
              <a:rPr lang="en-US" sz="2400" dirty="0"/>
              <a:t>- </a:t>
            </a:r>
            <a:r>
              <a:rPr lang="en-US" sz="2400" dirty="0" err="1"/>
              <a:t>hasar</a:t>
            </a:r>
            <a:r>
              <a:rPr lang="en-US" sz="2400" dirty="0"/>
              <a:t> </a:t>
            </a:r>
            <a:r>
              <a:rPr lang="en-US" sz="2400" dirty="0" err="1"/>
              <a:t>çevrim</a:t>
            </a:r>
            <a:r>
              <a:rPr lang="en-US" sz="2400" dirty="0"/>
              <a:t> </a:t>
            </a:r>
            <a:r>
              <a:rPr lang="en-US" sz="2400" dirty="0" err="1"/>
              <a:t>sayısı</a:t>
            </a:r>
            <a:r>
              <a:rPr lang="en-US" sz="2400" dirty="0"/>
              <a:t>) </a:t>
            </a:r>
            <a:r>
              <a:rPr lang="en-US" sz="2400" dirty="0" err="1"/>
              <a:t>davranışı</a:t>
            </a:r>
            <a:r>
              <a:rPr lang="en-US" sz="2400" dirty="0"/>
              <a:t> </a:t>
            </a:r>
            <a:r>
              <a:rPr lang="en-US" sz="2400" dirty="0" err="1"/>
              <a:t>vardır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r>
              <a:rPr lang="en-US" sz="2400" dirty="0" err="1"/>
              <a:t>İlkinde</a:t>
            </a:r>
            <a:r>
              <a:rPr lang="en-US" sz="2400" dirty="0"/>
              <a:t> </a:t>
            </a:r>
            <a:r>
              <a:rPr lang="en-US" sz="2400" dirty="0" err="1"/>
              <a:t>yorulma</a:t>
            </a:r>
            <a:r>
              <a:rPr lang="en-US" sz="2400" dirty="0"/>
              <a:t> </a:t>
            </a:r>
            <a:r>
              <a:rPr lang="en-US" sz="2400" dirty="0" err="1"/>
              <a:t>sınırı</a:t>
            </a:r>
            <a:r>
              <a:rPr lang="en-US" sz="2400" dirty="0"/>
              <a:t> </a:t>
            </a:r>
            <a:r>
              <a:rPr lang="en-US" sz="2400" dirty="0" err="1"/>
              <a:t>var</a:t>
            </a:r>
            <a:r>
              <a:rPr lang="en-US" sz="2400" dirty="0"/>
              <a:t> </a:t>
            </a:r>
            <a:r>
              <a:rPr lang="en-US" sz="2400" dirty="0" err="1"/>
              <a:t>iken</a:t>
            </a:r>
            <a:r>
              <a:rPr lang="en-US" sz="2400" dirty="0"/>
              <a:t> </a:t>
            </a:r>
            <a:r>
              <a:rPr lang="en-US" sz="2400" dirty="0" err="1"/>
              <a:t>ikincide</a:t>
            </a:r>
            <a:r>
              <a:rPr lang="en-US" sz="2400" dirty="0"/>
              <a:t> </a:t>
            </a:r>
            <a:r>
              <a:rPr lang="en-US" sz="2400" dirty="0" err="1"/>
              <a:t>yoktur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r>
              <a:rPr lang="en-US" sz="2400" dirty="0" err="1"/>
              <a:t>Bazı</a:t>
            </a:r>
            <a:r>
              <a:rPr lang="en-US" sz="2400" dirty="0"/>
              <a:t> </a:t>
            </a:r>
            <a:r>
              <a:rPr lang="en-US" sz="2400" dirty="0" err="1"/>
              <a:t>demir</a:t>
            </a:r>
            <a:r>
              <a:rPr lang="en-US" sz="2400" dirty="0"/>
              <a:t> </a:t>
            </a:r>
            <a:r>
              <a:rPr lang="en-US" sz="2400" dirty="0" err="1"/>
              <a:t>bazlı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titanium </a:t>
            </a:r>
            <a:r>
              <a:rPr lang="en-US" sz="2400" dirty="0" err="1"/>
              <a:t>alaşımlarında</a:t>
            </a:r>
            <a:r>
              <a:rPr lang="en-US" sz="2400" dirty="0"/>
              <a:t> S–N </a:t>
            </a:r>
            <a:r>
              <a:rPr lang="en-US" sz="2400" dirty="0" err="1"/>
              <a:t>eğrileri</a:t>
            </a:r>
            <a:r>
              <a:rPr lang="en-US" sz="2400" dirty="0"/>
              <a:t> N </a:t>
            </a:r>
            <a:r>
              <a:rPr lang="en-US" sz="2400" dirty="0" err="1"/>
              <a:t>değeri</a:t>
            </a:r>
            <a:r>
              <a:rPr lang="en-US" sz="2400" dirty="0"/>
              <a:t> </a:t>
            </a:r>
            <a:r>
              <a:rPr lang="en-US" sz="2400" dirty="0" err="1"/>
              <a:t>arttıkça</a:t>
            </a:r>
            <a:r>
              <a:rPr lang="en-US" sz="2400" dirty="0"/>
              <a:t> </a:t>
            </a:r>
            <a:r>
              <a:rPr lang="en-US" sz="2400" i="1" dirty="0"/>
              <a:t>x </a:t>
            </a:r>
            <a:r>
              <a:rPr lang="en-US" sz="2400" dirty="0" err="1"/>
              <a:t>eksenine</a:t>
            </a:r>
            <a:r>
              <a:rPr lang="en-US" sz="2400" dirty="0"/>
              <a:t> parallel hale </a:t>
            </a:r>
            <a:r>
              <a:rPr lang="en-US" sz="2400" dirty="0" err="1"/>
              <a:t>gelirler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r>
              <a:rPr lang="en-US" sz="2400" dirty="0" err="1"/>
              <a:t>Yorulma</a:t>
            </a:r>
            <a:r>
              <a:rPr lang="en-US" sz="2400" dirty="0"/>
              <a:t> </a:t>
            </a:r>
            <a:r>
              <a:rPr lang="en-US" sz="2400" dirty="0" err="1"/>
              <a:t>Limiti</a:t>
            </a:r>
            <a:r>
              <a:rPr lang="en-US" sz="2400" dirty="0"/>
              <a:t> (fatigue limit): </a:t>
            </a:r>
            <a:r>
              <a:rPr lang="en-US" sz="2400" dirty="0" err="1"/>
              <a:t>Bazı</a:t>
            </a:r>
            <a:r>
              <a:rPr lang="en-US" sz="2400" dirty="0"/>
              <a:t> </a:t>
            </a:r>
            <a:r>
              <a:rPr lang="en-US" sz="2400" dirty="0" err="1"/>
              <a:t>malzemeler</a:t>
            </a:r>
            <a:r>
              <a:rPr lang="en-US" sz="2400" dirty="0"/>
              <a:t> </a:t>
            </a:r>
            <a:r>
              <a:rPr lang="en-US" sz="2400" dirty="0" err="1"/>
              <a:t>belirli</a:t>
            </a:r>
            <a:r>
              <a:rPr lang="en-US" sz="2400" dirty="0"/>
              <a:t>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/>
              <a:t>gerilim</a:t>
            </a:r>
            <a:r>
              <a:rPr lang="en-US" sz="2400" dirty="0"/>
              <a:t> </a:t>
            </a:r>
            <a:r>
              <a:rPr lang="en-US" sz="2400" dirty="0" err="1"/>
              <a:t>değerinin</a:t>
            </a:r>
            <a:r>
              <a:rPr lang="en-US" sz="2400" dirty="0"/>
              <a:t> </a:t>
            </a:r>
            <a:r>
              <a:rPr lang="en-US" sz="2400" dirty="0" err="1"/>
              <a:t>altında</a:t>
            </a:r>
            <a:r>
              <a:rPr lang="en-US" sz="2400" dirty="0"/>
              <a:t> </a:t>
            </a:r>
            <a:r>
              <a:rPr lang="en-US" sz="2400" dirty="0" err="1"/>
              <a:t>yorulma</a:t>
            </a:r>
            <a:r>
              <a:rPr lang="en-US" sz="2400" dirty="0"/>
              <a:t> </a:t>
            </a:r>
            <a:r>
              <a:rPr lang="en-US" sz="2400" dirty="0" err="1"/>
              <a:t>olmaz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r>
              <a:rPr lang="en-US" sz="2400" dirty="0" err="1"/>
              <a:t>Birçok</a:t>
            </a:r>
            <a:r>
              <a:rPr lang="en-US" sz="2400" dirty="0"/>
              <a:t> </a:t>
            </a:r>
            <a:r>
              <a:rPr lang="en-US" sz="2400" dirty="0" err="1"/>
              <a:t>çelik</a:t>
            </a:r>
            <a:r>
              <a:rPr lang="en-US" sz="2400" dirty="0"/>
              <a:t> </a:t>
            </a:r>
            <a:r>
              <a:rPr lang="en-US" sz="2400" dirty="0" err="1"/>
              <a:t>için</a:t>
            </a:r>
            <a:r>
              <a:rPr lang="en-US" sz="2400" dirty="0"/>
              <a:t> </a:t>
            </a:r>
            <a:r>
              <a:rPr lang="en-US" sz="2400" dirty="0" err="1"/>
              <a:t>yorulma</a:t>
            </a:r>
            <a:r>
              <a:rPr lang="en-US" sz="2400" dirty="0"/>
              <a:t> </a:t>
            </a:r>
            <a:r>
              <a:rPr lang="en-US" sz="2400" dirty="0" err="1"/>
              <a:t>limiti</a:t>
            </a:r>
            <a:r>
              <a:rPr lang="en-US" sz="2400" dirty="0"/>
              <a:t> </a:t>
            </a:r>
            <a:r>
              <a:rPr lang="en-US" sz="2400" dirty="0" err="1"/>
              <a:t>değeri</a:t>
            </a:r>
            <a:r>
              <a:rPr lang="en-US" sz="2400" dirty="0"/>
              <a:t> </a:t>
            </a:r>
            <a:r>
              <a:rPr lang="en-US" sz="2400" dirty="0" err="1"/>
              <a:t>çekme</a:t>
            </a:r>
            <a:r>
              <a:rPr lang="en-US" sz="2400" dirty="0"/>
              <a:t> </a:t>
            </a:r>
            <a:r>
              <a:rPr lang="en-US" sz="2400" dirty="0" err="1"/>
              <a:t>dayanımının</a:t>
            </a:r>
            <a:r>
              <a:rPr lang="en-US" sz="2400" dirty="0"/>
              <a:t> %35’I </a:t>
            </a:r>
            <a:r>
              <a:rPr lang="en-US" sz="2400" dirty="0" err="1"/>
              <a:t>ile</a:t>
            </a:r>
            <a:r>
              <a:rPr lang="en-US" sz="2400" dirty="0"/>
              <a:t> %60’I </a:t>
            </a:r>
            <a:r>
              <a:rPr lang="en-US" sz="2400" dirty="0" err="1"/>
              <a:t>arasında</a:t>
            </a:r>
            <a:r>
              <a:rPr lang="en-US" sz="2400" dirty="0"/>
              <a:t> </a:t>
            </a:r>
            <a:r>
              <a:rPr lang="en-US" sz="2400" dirty="0" err="1"/>
              <a:t>değişmektedir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01720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0836" y="136526"/>
            <a:ext cx="8274750" cy="601229"/>
          </a:xfrm>
        </p:spPr>
        <p:txBody>
          <a:bodyPr>
            <a:normAutofit/>
          </a:bodyPr>
          <a:lstStyle/>
          <a:p>
            <a:r>
              <a:rPr lang="en-US" sz="2800" b="1" dirty="0" err="1" smtClean="0">
                <a:latin typeface="+mn-lt"/>
              </a:rPr>
              <a:t>Hasar</a:t>
            </a:r>
            <a:endParaRPr lang="tr-TR" sz="2800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0837" y="733231"/>
            <a:ext cx="7696525" cy="566304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 err="1" smtClean="0"/>
              <a:t>Yorulmayı</a:t>
            </a:r>
            <a:r>
              <a:rPr lang="en-US" sz="2400" b="1" dirty="0" smtClean="0"/>
              <a:t> </a:t>
            </a:r>
            <a:r>
              <a:rPr lang="en-US" sz="2400" b="1" dirty="0" err="1"/>
              <a:t>E</a:t>
            </a:r>
            <a:r>
              <a:rPr lang="en-US" sz="2400" b="1" dirty="0" err="1" smtClean="0"/>
              <a:t>tkileyen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Faktörler</a:t>
            </a:r>
            <a:r>
              <a:rPr lang="en-US" sz="2400" b="1" dirty="0" smtClean="0"/>
              <a:t>:</a:t>
            </a:r>
          </a:p>
          <a:p>
            <a:pPr marL="0" indent="0">
              <a:buNone/>
            </a:pPr>
            <a:r>
              <a:rPr lang="en-US" sz="2400" dirty="0" err="1" smtClean="0"/>
              <a:t>Ortalama</a:t>
            </a:r>
            <a:r>
              <a:rPr lang="en-US" sz="2400" dirty="0" smtClean="0"/>
              <a:t> </a:t>
            </a:r>
            <a:r>
              <a:rPr lang="en-US" sz="2400" dirty="0" err="1" smtClean="0"/>
              <a:t>gerilim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gerilim</a:t>
            </a:r>
            <a:r>
              <a:rPr lang="en-US" sz="2400" dirty="0" smtClean="0"/>
              <a:t> </a:t>
            </a:r>
            <a:r>
              <a:rPr lang="en-US" sz="2400" dirty="0" err="1" smtClean="0"/>
              <a:t>genliği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b="1" dirty="0" err="1"/>
              <a:t>Çevresel</a:t>
            </a:r>
            <a:r>
              <a:rPr lang="en-US" sz="2400" b="1" dirty="0"/>
              <a:t> </a:t>
            </a:r>
            <a:r>
              <a:rPr lang="en-US" sz="2400" b="1" dirty="0" err="1"/>
              <a:t>Etkenler</a:t>
            </a:r>
            <a:r>
              <a:rPr lang="en-US" sz="2400" b="1" dirty="0"/>
              <a:t>:</a:t>
            </a:r>
          </a:p>
          <a:p>
            <a:pPr marL="0" indent="0">
              <a:buNone/>
            </a:pPr>
            <a:r>
              <a:rPr lang="en-US" sz="2400" b="1" dirty="0" err="1"/>
              <a:t>IsıYorulması</a:t>
            </a:r>
            <a:r>
              <a:rPr lang="en-US" sz="2400" b="1" dirty="0"/>
              <a:t> (Thermal Fatigue): </a:t>
            </a:r>
            <a:r>
              <a:rPr lang="en-US" sz="2400" dirty="0" err="1"/>
              <a:t>Malzemeler</a:t>
            </a:r>
            <a:r>
              <a:rPr lang="en-US" sz="2400" dirty="0"/>
              <a:t> </a:t>
            </a:r>
            <a:r>
              <a:rPr lang="en-US" sz="2400" dirty="0" err="1"/>
              <a:t>ısı</a:t>
            </a:r>
            <a:r>
              <a:rPr lang="en-US" sz="2400" dirty="0"/>
              <a:t> </a:t>
            </a:r>
            <a:r>
              <a:rPr lang="en-US" sz="2400" dirty="0" err="1"/>
              <a:t>değişimleri</a:t>
            </a:r>
            <a:r>
              <a:rPr lang="en-US" sz="2400" dirty="0"/>
              <a:t> </a:t>
            </a:r>
            <a:r>
              <a:rPr lang="en-US" sz="2400" dirty="0" err="1"/>
              <a:t>ile</a:t>
            </a:r>
            <a:r>
              <a:rPr lang="en-US" sz="2400" dirty="0"/>
              <a:t> </a:t>
            </a:r>
            <a:r>
              <a:rPr lang="en-US" sz="2400" dirty="0" err="1"/>
              <a:t>genleşirler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büzülürler</a:t>
            </a:r>
            <a:r>
              <a:rPr lang="en-US" sz="2400" dirty="0"/>
              <a:t> </a:t>
            </a:r>
            <a:r>
              <a:rPr lang="en-US" sz="2400" dirty="0" err="1"/>
              <a:t>dolayısı</a:t>
            </a:r>
            <a:r>
              <a:rPr lang="en-US" sz="2400" dirty="0"/>
              <a:t> </a:t>
            </a:r>
            <a:r>
              <a:rPr lang="en-US" sz="2400" dirty="0" err="1"/>
              <a:t>ile</a:t>
            </a:r>
            <a:r>
              <a:rPr lang="en-US" sz="2400" dirty="0"/>
              <a:t> </a:t>
            </a:r>
            <a:r>
              <a:rPr lang="en-US" sz="2400" dirty="0" err="1"/>
              <a:t>ısıl</a:t>
            </a:r>
            <a:r>
              <a:rPr lang="en-US" sz="2400" dirty="0"/>
              <a:t> </a:t>
            </a:r>
            <a:r>
              <a:rPr lang="en-US" sz="2400" dirty="0" err="1"/>
              <a:t>gerilimler</a:t>
            </a:r>
            <a:r>
              <a:rPr lang="en-US" sz="2400" dirty="0"/>
              <a:t> </a:t>
            </a:r>
            <a:r>
              <a:rPr lang="en-US" sz="2400" dirty="0" err="1"/>
              <a:t>altına</a:t>
            </a:r>
            <a:r>
              <a:rPr lang="en-US" sz="2400" dirty="0"/>
              <a:t> </a:t>
            </a:r>
            <a:r>
              <a:rPr lang="en-US" sz="2400" dirty="0" err="1"/>
              <a:t>girerler</a:t>
            </a:r>
            <a:r>
              <a:rPr lang="en-US" sz="2400" dirty="0"/>
              <a:t>. </a:t>
            </a:r>
          </a:p>
          <a:p>
            <a:pPr marL="0" indent="0">
              <a:buNone/>
            </a:pPr>
            <a:r>
              <a:rPr lang="en-US" sz="2400" b="1" dirty="0" err="1"/>
              <a:t>Korozyon</a:t>
            </a:r>
            <a:r>
              <a:rPr lang="en-US" sz="2400" b="1" dirty="0"/>
              <a:t> </a:t>
            </a:r>
            <a:r>
              <a:rPr lang="en-US" sz="2400" b="1" dirty="0" err="1"/>
              <a:t>Yorulması</a:t>
            </a:r>
            <a:r>
              <a:rPr lang="en-US" sz="2400" b="1" dirty="0"/>
              <a:t> (Corrosion Fatigue): </a:t>
            </a:r>
            <a:r>
              <a:rPr lang="en-US" sz="2400" dirty="0" err="1"/>
              <a:t>Kimyasal</a:t>
            </a:r>
            <a:r>
              <a:rPr lang="en-US" sz="2400" dirty="0"/>
              <a:t> </a:t>
            </a:r>
            <a:r>
              <a:rPr lang="en-US" sz="2400" dirty="0" err="1"/>
              <a:t>etkileşmeler</a:t>
            </a:r>
            <a:r>
              <a:rPr lang="en-US" sz="2400" dirty="0"/>
              <a:t> </a:t>
            </a:r>
            <a:r>
              <a:rPr lang="en-US" sz="2400" dirty="0" err="1"/>
              <a:t>sonucunda</a:t>
            </a:r>
            <a:r>
              <a:rPr lang="en-US" sz="2400" dirty="0"/>
              <a:t> </a:t>
            </a:r>
            <a:r>
              <a:rPr lang="en-US" sz="2400" dirty="0" err="1"/>
              <a:t>malzeme</a:t>
            </a:r>
            <a:r>
              <a:rPr lang="en-US" sz="2400" dirty="0"/>
              <a:t> </a:t>
            </a:r>
            <a:r>
              <a:rPr lang="en-US" sz="2400" dirty="0" err="1"/>
              <a:t>yüzeylerinde</a:t>
            </a:r>
            <a:r>
              <a:rPr lang="en-US" sz="2400" dirty="0"/>
              <a:t> </a:t>
            </a:r>
            <a:r>
              <a:rPr lang="en-US" sz="2400" dirty="0" err="1"/>
              <a:t>küçük</a:t>
            </a:r>
            <a:r>
              <a:rPr lang="en-US" sz="2400" dirty="0"/>
              <a:t> </a:t>
            </a:r>
            <a:r>
              <a:rPr lang="en-US" sz="2400" dirty="0" err="1"/>
              <a:t>bozukluklar</a:t>
            </a:r>
            <a:r>
              <a:rPr lang="en-US" sz="2400" dirty="0"/>
              <a:t> </a:t>
            </a:r>
            <a:r>
              <a:rPr lang="en-US" sz="2400" dirty="0" err="1"/>
              <a:t>oluşabilir</a:t>
            </a:r>
            <a:r>
              <a:rPr lang="en-US" sz="2400" dirty="0"/>
              <a:t>, </a:t>
            </a:r>
            <a:r>
              <a:rPr lang="en-US" sz="2400" dirty="0" err="1"/>
              <a:t>bu</a:t>
            </a:r>
            <a:r>
              <a:rPr lang="en-US" sz="2400" dirty="0"/>
              <a:t> </a:t>
            </a:r>
            <a:r>
              <a:rPr lang="en-US" sz="2400" dirty="0" err="1"/>
              <a:t>bozukluklar</a:t>
            </a:r>
            <a:r>
              <a:rPr lang="en-US" sz="2400" dirty="0"/>
              <a:t> </a:t>
            </a:r>
            <a:r>
              <a:rPr lang="en-US" sz="2400" dirty="0" err="1"/>
              <a:t>gerilim</a:t>
            </a:r>
            <a:r>
              <a:rPr lang="en-US" sz="2400" dirty="0"/>
              <a:t> </a:t>
            </a:r>
            <a:r>
              <a:rPr lang="en-US" sz="2400" dirty="0" err="1"/>
              <a:t>arttırıcı</a:t>
            </a:r>
            <a:r>
              <a:rPr lang="en-US" sz="2400" dirty="0"/>
              <a:t> </a:t>
            </a:r>
            <a:r>
              <a:rPr lang="en-US" sz="2400" dirty="0" err="1"/>
              <a:t>rol</a:t>
            </a:r>
            <a:r>
              <a:rPr lang="en-US" sz="2400" dirty="0"/>
              <a:t> </a:t>
            </a:r>
            <a:r>
              <a:rPr lang="en-US" sz="2400" dirty="0" err="1"/>
              <a:t>oynarlar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r>
              <a:rPr lang="en-US" sz="2400" dirty="0" err="1"/>
              <a:t>Korozyon</a:t>
            </a:r>
            <a:r>
              <a:rPr lang="en-US" sz="2400" dirty="0"/>
              <a:t> </a:t>
            </a:r>
            <a:r>
              <a:rPr lang="en-US" sz="2400" dirty="0" err="1"/>
              <a:t>çatlak</a:t>
            </a:r>
            <a:r>
              <a:rPr lang="en-US" sz="2400" dirty="0"/>
              <a:t> </a:t>
            </a:r>
            <a:r>
              <a:rPr lang="en-US" sz="2400" dirty="0" err="1"/>
              <a:t>ilerlemesini</a:t>
            </a:r>
            <a:r>
              <a:rPr lang="en-US" sz="2400" dirty="0"/>
              <a:t> </a:t>
            </a:r>
            <a:r>
              <a:rPr lang="en-US" sz="2400" dirty="0" err="1"/>
              <a:t>arttırır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yorulma</a:t>
            </a:r>
            <a:r>
              <a:rPr lang="en-US" sz="2400" dirty="0"/>
              <a:t> </a:t>
            </a:r>
            <a:r>
              <a:rPr lang="en-US" sz="2400" dirty="0" err="1"/>
              <a:t>ömrünü</a:t>
            </a:r>
            <a:r>
              <a:rPr lang="en-US" sz="2400" dirty="0"/>
              <a:t> </a:t>
            </a:r>
            <a:r>
              <a:rPr lang="en-US" sz="2400" dirty="0" err="1"/>
              <a:t>düşürür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199091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0836" y="136526"/>
            <a:ext cx="8274750" cy="601229"/>
          </a:xfrm>
        </p:spPr>
        <p:txBody>
          <a:bodyPr>
            <a:normAutofit/>
          </a:bodyPr>
          <a:lstStyle/>
          <a:p>
            <a:r>
              <a:rPr lang="en-US" sz="2800" b="1" dirty="0" err="1" smtClean="0">
                <a:latin typeface="+mn-lt"/>
              </a:rPr>
              <a:t>Hasar</a:t>
            </a:r>
            <a:endParaRPr lang="tr-TR" sz="2800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0838" y="733232"/>
            <a:ext cx="8192596" cy="372581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 err="1" smtClean="0"/>
              <a:t>Sürünme</a:t>
            </a:r>
            <a:r>
              <a:rPr lang="en-US" b="1" dirty="0" smtClean="0"/>
              <a:t>:</a:t>
            </a:r>
            <a:endParaRPr lang="en-US" dirty="0"/>
          </a:p>
          <a:p>
            <a:pPr marL="0" indent="0">
              <a:buNone/>
            </a:pPr>
            <a:r>
              <a:rPr lang="en-US" dirty="0" err="1" smtClean="0"/>
              <a:t>Malzemelerde</a:t>
            </a:r>
            <a:r>
              <a:rPr lang="en-US" dirty="0" smtClean="0"/>
              <a:t>, </a:t>
            </a:r>
            <a:r>
              <a:rPr lang="en-US" dirty="0" err="1" smtClean="0"/>
              <a:t>yüksek</a:t>
            </a:r>
            <a:r>
              <a:rPr lang="en-US" dirty="0" smtClean="0"/>
              <a:t> </a:t>
            </a:r>
            <a:r>
              <a:rPr lang="en-US" dirty="0" err="1" smtClean="0"/>
              <a:t>sıcaklıklarda</a:t>
            </a:r>
            <a:r>
              <a:rPr lang="en-US" dirty="0" smtClean="0"/>
              <a:t> </a:t>
            </a:r>
            <a:r>
              <a:rPr lang="en-US" dirty="0"/>
              <a:t>(&gt;0.4T</a:t>
            </a:r>
            <a:r>
              <a:rPr lang="en-US" baseline="-25000" dirty="0"/>
              <a:t>m</a:t>
            </a:r>
            <a:r>
              <a:rPr lang="en-US" dirty="0"/>
              <a:t>)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sabit</a:t>
            </a:r>
            <a:r>
              <a:rPr lang="en-US" dirty="0" smtClean="0"/>
              <a:t> </a:t>
            </a:r>
            <a:r>
              <a:rPr lang="en-US" dirty="0" err="1" smtClean="0"/>
              <a:t>yük</a:t>
            </a:r>
            <a:r>
              <a:rPr lang="en-US" dirty="0" smtClean="0"/>
              <a:t> </a:t>
            </a:r>
            <a:r>
              <a:rPr lang="en-US" dirty="0" err="1" smtClean="0"/>
              <a:t>altında</a:t>
            </a:r>
            <a:r>
              <a:rPr lang="en-US" dirty="0" smtClean="0"/>
              <a:t> </a:t>
            </a:r>
            <a:r>
              <a:rPr lang="en-US" dirty="0" err="1" smtClean="0"/>
              <a:t>zamana</a:t>
            </a:r>
            <a:r>
              <a:rPr lang="en-US" dirty="0" smtClean="0"/>
              <a:t> </a:t>
            </a:r>
            <a:r>
              <a:rPr lang="en-US" dirty="0" err="1" smtClean="0"/>
              <a:t>bağlı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oluşan</a:t>
            </a:r>
            <a:r>
              <a:rPr lang="en-US" dirty="0" smtClean="0"/>
              <a:t> </a:t>
            </a:r>
            <a:r>
              <a:rPr lang="en-US" dirty="0" err="1" smtClean="0"/>
              <a:t>plastik</a:t>
            </a:r>
            <a:r>
              <a:rPr lang="en-US" dirty="0" smtClean="0"/>
              <a:t> </a:t>
            </a:r>
            <a:r>
              <a:rPr lang="en-US" dirty="0" err="1" smtClean="0"/>
              <a:t>deformasyona</a:t>
            </a:r>
            <a:r>
              <a:rPr lang="en-US" dirty="0" smtClean="0"/>
              <a:t> </a:t>
            </a:r>
            <a:r>
              <a:rPr lang="en-US" dirty="0" err="1" smtClean="0"/>
              <a:t>denir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err="1" smtClean="0"/>
              <a:t>Malzemeye</a:t>
            </a:r>
            <a:r>
              <a:rPr lang="en-US" dirty="0" smtClean="0"/>
              <a:t> </a:t>
            </a:r>
            <a:r>
              <a:rPr lang="en-US" dirty="0" err="1" smtClean="0"/>
              <a:t>yüksek</a:t>
            </a:r>
            <a:r>
              <a:rPr lang="en-US" dirty="0" smtClean="0"/>
              <a:t> </a:t>
            </a:r>
            <a:r>
              <a:rPr lang="en-US" dirty="0" err="1" smtClean="0"/>
              <a:t>sıcaklıkta</a:t>
            </a:r>
            <a:r>
              <a:rPr lang="en-US" dirty="0" smtClean="0"/>
              <a:t> </a:t>
            </a:r>
            <a:r>
              <a:rPr lang="en-US" dirty="0" err="1" smtClean="0"/>
              <a:t>gerilme</a:t>
            </a:r>
            <a:r>
              <a:rPr lang="en-US" dirty="0" smtClean="0"/>
              <a:t> </a:t>
            </a:r>
            <a:r>
              <a:rPr lang="en-US" dirty="0" err="1" smtClean="0"/>
              <a:t>uygulanırsa</a:t>
            </a:r>
            <a:r>
              <a:rPr lang="en-US" dirty="0" smtClean="0"/>
              <a:t>, </a:t>
            </a:r>
            <a:r>
              <a:rPr lang="en-US" dirty="0" err="1" smtClean="0"/>
              <a:t>gerilme</a:t>
            </a:r>
            <a:r>
              <a:rPr lang="en-US" dirty="0" smtClean="0"/>
              <a:t> </a:t>
            </a:r>
            <a:r>
              <a:rPr lang="en-US" dirty="0" err="1" smtClean="0"/>
              <a:t>akma</a:t>
            </a:r>
            <a:r>
              <a:rPr lang="en-US" dirty="0" smtClean="0"/>
              <a:t> </a:t>
            </a:r>
            <a:r>
              <a:rPr lang="en-US" dirty="0" err="1" smtClean="0"/>
              <a:t>dayanımının</a:t>
            </a:r>
            <a:r>
              <a:rPr lang="en-US" dirty="0" smtClean="0"/>
              <a:t> </a:t>
            </a:r>
            <a:r>
              <a:rPr lang="en-US" dirty="0" err="1" smtClean="0"/>
              <a:t>altında</a:t>
            </a:r>
            <a:r>
              <a:rPr lang="en-US" dirty="0" smtClean="0"/>
              <a:t> </a:t>
            </a:r>
            <a:r>
              <a:rPr lang="en-US" dirty="0" err="1" smtClean="0"/>
              <a:t>olsa</a:t>
            </a:r>
            <a:r>
              <a:rPr lang="en-US" dirty="0" smtClean="0"/>
              <a:t> bile </a:t>
            </a:r>
            <a:r>
              <a:rPr lang="en-US" dirty="0" err="1" smtClean="0"/>
              <a:t>malzeme</a:t>
            </a:r>
            <a:r>
              <a:rPr lang="en-US" dirty="0" smtClean="0"/>
              <a:t> </a:t>
            </a:r>
            <a:r>
              <a:rPr lang="en-US" dirty="0" err="1" smtClean="0"/>
              <a:t>gerilebilir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kopabilir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err="1" smtClean="0"/>
              <a:t>Anlık</a:t>
            </a:r>
            <a:r>
              <a:rPr lang="en-US" dirty="0" smtClean="0"/>
              <a:t> </a:t>
            </a:r>
            <a:r>
              <a:rPr lang="en-US" dirty="0" err="1"/>
              <a:t>deformasyon</a:t>
            </a:r>
            <a:r>
              <a:rPr lang="en-US" dirty="0"/>
              <a:t>: </a:t>
            </a:r>
            <a:r>
              <a:rPr lang="en-US" dirty="0" err="1"/>
              <a:t>büyük</a:t>
            </a:r>
            <a:r>
              <a:rPr lang="en-US" dirty="0"/>
              <a:t> </a:t>
            </a:r>
            <a:r>
              <a:rPr lang="en-US" dirty="0" err="1"/>
              <a:t>oranda</a:t>
            </a:r>
            <a:r>
              <a:rPr lang="en-US" dirty="0"/>
              <a:t> </a:t>
            </a:r>
            <a:r>
              <a:rPr lang="en-US" dirty="0" err="1"/>
              <a:t>elastiktir</a:t>
            </a:r>
            <a:r>
              <a:rPr lang="en-US" dirty="0" smtClean="0"/>
              <a:t>.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0836" y="4270787"/>
            <a:ext cx="11220227" cy="22878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2800" dirty="0" err="1"/>
              <a:t>Birincil</a:t>
            </a:r>
            <a:r>
              <a:rPr lang="en-US" sz="2800" dirty="0"/>
              <a:t>/</a:t>
            </a:r>
            <a:r>
              <a:rPr lang="en-US" sz="2800" dirty="0" err="1"/>
              <a:t>Geçici</a:t>
            </a:r>
            <a:r>
              <a:rPr lang="en-US" sz="2800" dirty="0"/>
              <a:t> </a:t>
            </a:r>
            <a:r>
              <a:rPr lang="en-US" sz="2800" dirty="0" err="1"/>
              <a:t>Sürünme</a:t>
            </a:r>
            <a:r>
              <a:rPr lang="en-US" sz="2800" dirty="0"/>
              <a:t>: </a:t>
            </a:r>
            <a:r>
              <a:rPr lang="en-US" sz="2800" dirty="0" err="1"/>
              <a:t>Gerilme</a:t>
            </a:r>
            <a:r>
              <a:rPr lang="en-US" sz="2800" dirty="0"/>
              <a:t>-zaman </a:t>
            </a:r>
            <a:r>
              <a:rPr lang="en-US" sz="2800" dirty="0" err="1"/>
              <a:t>grafiğinin</a:t>
            </a:r>
            <a:r>
              <a:rPr lang="en-US" sz="2800" dirty="0"/>
              <a:t> </a:t>
            </a:r>
            <a:r>
              <a:rPr lang="en-US" sz="2800" dirty="0" err="1"/>
              <a:t>eğimi</a:t>
            </a:r>
            <a:r>
              <a:rPr lang="en-US" sz="2800" dirty="0"/>
              <a:t> </a:t>
            </a:r>
            <a:r>
              <a:rPr lang="en-US" sz="2800" dirty="0" err="1"/>
              <a:t>giderek</a:t>
            </a:r>
            <a:r>
              <a:rPr lang="en-US" sz="2800" dirty="0"/>
              <a:t> </a:t>
            </a:r>
            <a:r>
              <a:rPr lang="en-US" sz="2800" dirty="0" err="1"/>
              <a:t>azalır</a:t>
            </a:r>
            <a:r>
              <a:rPr lang="en-US" sz="2800" dirty="0"/>
              <a:t> (</a:t>
            </a:r>
            <a:r>
              <a:rPr lang="en-US" sz="2800" dirty="0" err="1"/>
              <a:t>gerilim</a:t>
            </a:r>
            <a:r>
              <a:rPr lang="en-US" sz="2800" dirty="0"/>
              <a:t> </a:t>
            </a:r>
            <a:r>
              <a:rPr lang="en-US" sz="2800" dirty="0" err="1"/>
              <a:t>ile</a:t>
            </a:r>
            <a:r>
              <a:rPr lang="en-US" sz="2800" dirty="0"/>
              <a:t> </a:t>
            </a:r>
            <a:r>
              <a:rPr lang="en-US" sz="2800" dirty="0" err="1"/>
              <a:t>sertleşme</a:t>
            </a:r>
            <a:r>
              <a:rPr lang="en-US" sz="2800" dirty="0"/>
              <a:t>)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2800" dirty="0" err="1"/>
              <a:t>İkincil</a:t>
            </a:r>
            <a:r>
              <a:rPr lang="en-US" sz="2800" dirty="0"/>
              <a:t>/</a:t>
            </a:r>
            <a:r>
              <a:rPr lang="en-US" sz="2800" dirty="0" err="1"/>
              <a:t>Kararlı</a:t>
            </a:r>
            <a:r>
              <a:rPr lang="en-US" sz="2800" dirty="0"/>
              <a:t> </a:t>
            </a:r>
            <a:r>
              <a:rPr lang="en-US" sz="2800" dirty="0" err="1"/>
              <a:t>Sürünme</a:t>
            </a:r>
            <a:r>
              <a:rPr lang="en-US" sz="2800" dirty="0"/>
              <a:t>: </a:t>
            </a:r>
            <a:r>
              <a:rPr lang="en-US" sz="2800" dirty="0" err="1"/>
              <a:t>Gerilme</a:t>
            </a:r>
            <a:r>
              <a:rPr lang="en-US" sz="2800" dirty="0"/>
              <a:t>-zaman </a:t>
            </a:r>
            <a:r>
              <a:rPr lang="en-US" sz="2800" dirty="0" err="1"/>
              <a:t>grafiğinin</a:t>
            </a:r>
            <a:r>
              <a:rPr lang="en-US" sz="2800" dirty="0"/>
              <a:t> </a:t>
            </a:r>
            <a:r>
              <a:rPr lang="en-US" sz="2800" dirty="0" err="1"/>
              <a:t>eğimi</a:t>
            </a:r>
            <a:r>
              <a:rPr lang="en-US" sz="2800" dirty="0"/>
              <a:t> </a:t>
            </a:r>
            <a:r>
              <a:rPr lang="en-US" sz="2800" dirty="0" err="1"/>
              <a:t>sabit</a:t>
            </a:r>
            <a:r>
              <a:rPr lang="en-US" sz="2800" dirty="0"/>
              <a:t> </a:t>
            </a:r>
            <a:r>
              <a:rPr lang="en-US" sz="2800" dirty="0" err="1"/>
              <a:t>kalır</a:t>
            </a:r>
            <a:r>
              <a:rPr lang="en-US" sz="2800" dirty="0"/>
              <a:t>.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2800" dirty="0" err="1"/>
              <a:t>Üçüncül</a:t>
            </a:r>
            <a:r>
              <a:rPr lang="en-US" sz="2800" dirty="0"/>
              <a:t> </a:t>
            </a:r>
            <a:r>
              <a:rPr lang="en-US" sz="2800" dirty="0" err="1"/>
              <a:t>Sürünme</a:t>
            </a:r>
            <a:r>
              <a:rPr lang="en-US" sz="2800" dirty="0"/>
              <a:t>: </a:t>
            </a:r>
            <a:r>
              <a:rPr lang="en-US" sz="2800" dirty="0" err="1"/>
              <a:t>Eğim</a:t>
            </a:r>
            <a:r>
              <a:rPr lang="en-US" sz="2800" dirty="0"/>
              <a:t> </a:t>
            </a:r>
            <a:r>
              <a:rPr lang="en-US" sz="2800" dirty="0" err="1"/>
              <a:t>hızla</a:t>
            </a:r>
            <a:r>
              <a:rPr lang="en-US" sz="2800" dirty="0"/>
              <a:t> </a:t>
            </a:r>
            <a:r>
              <a:rPr lang="en-US" sz="2800" dirty="0" err="1"/>
              <a:t>artarak</a:t>
            </a:r>
            <a:r>
              <a:rPr lang="en-US" sz="2800" dirty="0"/>
              <a:t> </a:t>
            </a:r>
            <a:r>
              <a:rPr lang="en-US" sz="2800" i="1" dirty="0" err="1"/>
              <a:t>kopma</a:t>
            </a:r>
            <a:r>
              <a:rPr lang="en-US" sz="2800" i="1" dirty="0"/>
              <a:t> </a:t>
            </a:r>
            <a:r>
              <a:rPr lang="en-US" sz="2800" dirty="0" err="1"/>
              <a:t>olur</a:t>
            </a:r>
            <a:r>
              <a:rPr lang="en-US" sz="2800" dirty="0"/>
              <a:t>. (</a:t>
            </a:r>
            <a:r>
              <a:rPr lang="en-US" sz="2800" dirty="0" err="1"/>
              <a:t>Malzeme</a:t>
            </a:r>
            <a:r>
              <a:rPr lang="en-US" sz="2800" dirty="0"/>
              <a:t> </a:t>
            </a:r>
            <a:r>
              <a:rPr lang="en-US" sz="2800" dirty="0" err="1"/>
              <a:t>içerisinde</a:t>
            </a:r>
            <a:r>
              <a:rPr lang="en-US" sz="2800" dirty="0"/>
              <a:t> </a:t>
            </a:r>
            <a:r>
              <a:rPr lang="en-US" sz="2800" dirty="0" err="1"/>
              <a:t>çatlaklar</a:t>
            </a:r>
            <a:r>
              <a:rPr lang="en-US" sz="2800" dirty="0"/>
              <a:t>, </a:t>
            </a:r>
            <a:r>
              <a:rPr lang="en-US" sz="2800" dirty="0" err="1"/>
              <a:t>boşluklar</a:t>
            </a:r>
            <a:r>
              <a:rPr lang="en-US" sz="2800" dirty="0"/>
              <a:t>, </a:t>
            </a:r>
            <a:r>
              <a:rPr lang="en-US" sz="2800" dirty="0" err="1"/>
              <a:t>tane</a:t>
            </a:r>
            <a:r>
              <a:rPr lang="en-US" sz="2800" dirty="0"/>
              <a:t> </a:t>
            </a:r>
            <a:r>
              <a:rPr lang="en-US" sz="2800" dirty="0" err="1"/>
              <a:t>sınırı</a:t>
            </a:r>
            <a:r>
              <a:rPr lang="en-US" sz="2800" dirty="0"/>
              <a:t> </a:t>
            </a:r>
            <a:r>
              <a:rPr lang="en-US" sz="2800" dirty="0" err="1"/>
              <a:t>ayrışması</a:t>
            </a:r>
            <a:r>
              <a:rPr lang="en-US" sz="2800" dirty="0"/>
              <a:t> </a:t>
            </a:r>
            <a:r>
              <a:rPr lang="en-US" sz="2800" dirty="0" err="1"/>
              <a:t>olur</a:t>
            </a:r>
            <a:r>
              <a:rPr lang="en-US" sz="2800" dirty="0" smtClean="0"/>
              <a:t>).</a:t>
            </a:r>
            <a:endParaRPr lang="en-US" sz="28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15458" y="5090698"/>
            <a:ext cx="1207224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35334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0836" y="136526"/>
            <a:ext cx="8274750" cy="601229"/>
          </a:xfrm>
        </p:spPr>
        <p:txBody>
          <a:bodyPr>
            <a:normAutofit/>
          </a:bodyPr>
          <a:lstStyle/>
          <a:p>
            <a:r>
              <a:rPr lang="en-US" sz="2800" b="1" dirty="0" err="1" smtClean="0">
                <a:latin typeface="+mn-lt"/>
              </a:rPr>
              <a:t>Hasar</a:t>
            </a:r>
            <a:endParaRPr lang="tr-TR" sz="2800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0838" y="733232"/>
            <a:ext cx="7946895" cy="564485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 err="1" smtClean="0"/>
              <a:t>Sürünme</a:t>
            </a:r>
            <a:r>
              <a:rPr lang="en-US" b="1" dirty="0" smtClean="0"/>
              <a:t> </a:t>
            </a:r>
            <a:r>
              <a:rPr lang="en-US" b="1" dirty="0" err="1"/>
              <a:t>parametreleri</a:t>
            </a:r>
            <a:r>
              <a:rPr lang="en-US" b="1" dirty="0"/>
              <a:t>: </a:t>
            </a:r>
            <a:endParaRPr lang="en-US" dirty="0"/>
          </a:p>
          <a:p>
            <a:pPr marL="0" indent="0">
              <a:buNone/>
            </a:pPr>
            <a:r>
              <a:rPr lang="en-US" b="1" dirty="0" err="1"/>
              <a:t>Kararlı</a:t>
            </a:r>
            <a:r>
              <a:rPr lang="en-US" b="1" dirty="0"/>
              <a:t> </a:t>
            </a:r>
            <a:r>
              <a:rPr lang="en-US" b="1" dirty="0" err="1"/>
              <a:t>sürünme</a:t>
            </a:r>
            <a:r>
              <a:rPr lang="en-US" b="1" dirty="0"/>
              <a:t> </a:t>
            </a:r>
            <a:r>
              <a:rPr lang="en-US" b="1" dirty="0" err="1"/>
              <a:t>hızı</a:t>
            </a:r>
            <a:r>
              <a:rPr lang="en-US" b="1" dirty="0"/>
              <a:t> (steady-state creep rate</a:t>
            </a:r>
            <a:r>
              <a:rPr lang="en-US" b="1" dirty="0" smtClean="0"/>
              <a:t>):</a:t>
            </a:r>
            <a:endParaRPr lang="en-US" dirty="0"/>
          </a:p>
          <a:p>
            <a:pPr marL="0" indent="0">
              <a:buNone/>
            </a:pPr>
            <a:r>
              <a:rPr lang="en-US" dirty="0" err="1" smtClean="0"/>
              <a:t>Çok</a:t>
            </a:r>
            <a:r>
              <a:rPr lang="en-US" dirty="0" smtClean="0"/>
              <a:t> </a:t>
            </a:r>
            <a:r>
              <a:rPr lang="en-US" dirty="0" err="1" smtClean="0"/>
              <a:t>uzun</a:t>
            </a:r>
            <a:r>
              <a:rPr lang="en-US" dirty="0" smtClean="0"/>
              <a:t> </a:t>
            </a:r>
            <a:r>
              <a:rPr lang="en-US" dirty="0" err="1" smtClean="0"/>
              <a:t>süreli</a:t>
            </a:r>
            <a:r>
              <a:rPr lang="en-US" dirty="0" smtClean="0"/>
              <a:t> </a:t>
            </a:r>
            <a:r>
              <a:rPr lang="en-US" dirty="0" err="1" smtClean="0"/>
              <a:t>kullanım</a:t>
            </a:r>
            <a:r>
              <a:rPr lang="en-US" dirty="0" smtClean="0"/>
              <a:t> </a:t>
            </a:r>
            <a:r>
              <a:rPr lang="en-US" dirty="0" err="1" smtClean="0"/>
              <a:t>ömrü</a:t>
            </a:r>
            <a:r>
              <a:rPr lang="en-US" dirty="0" smtClean="0"/>
              <a:t> </a:t>
            </a:r>
            <a:r>
              <a:rPr lang="en-US" dirty="0" err="1" smtClean="0"/>
              <a:t>gerektiren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yüksek</a:t>
            </a:r>
            <a:r>
              <a:rPr lang="en-US" dirty="0" smtClean="0"/>
              <a:t> </a:t>
            </a:r>
            <a:r>
              <a:rPr lang="en-US" dirty="0" err="1" smtClean="0"/>
              <a:t>gerinme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yapısal</a:t>
            </a:r>
            <a:r>
              <a:rPr lang="en-US" dirty="0" smtClean="0"/>
              <a:t> </a:t>
            </a:r>
            <a:r>
              <a:rPr lang="en-US" dirty="0" err="1" smtClean="0"/>
              <a:t>bozunmanın</a:t>
            </a:r>
            <a:r>
              <a:rPr lang="en-US" dirty="0" smtClean="0"/>
              <a:t> </a:t>
            </a:r>
            <a:r>
              <a:rPr lang="en-US" dirty="0" err="1" smtClean="0"/>
              <a:t>kabul</a:t>
            </a:r>
            <a:r>
              <a:rPr lang="en-US" dirty="0" smtClean="0"/>
              <a:t> </a:t>
            </a:r>
            <a:r>
              <a:rPr lang="en-US" dirty="0" err="1" smtClean="0"/>
              <a:t>edilemeyeceği</a:t>
            </a:r>
            <a:r>
              <a:rPr lang="en-US" dirty="0" smtClean="0"/>
              <a:t> </a:t>
            </a:r>
            <a:r>
              <a:rPr lang="en-US" dirty="0" err="1" smtClean="0"/>
              <a:t>uygulama</a:t>
            </a:r>
            <a:r>
              <a:rPr lang="en-US" dirty="0" smtClean="0"/>
              <a:t> </a:t>
            </a:r>
            <a:r>
              <a:rPr lang="en-US" dirty="0" err="1" smtClean="0"/>
              <a:t>alanlarında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önemli</a:t>
            </a:r>
            <a:r>
              <a:rPr lang="en-US" dirty="0" smtClean="0"/>
              <a:t> </a:t>
            </a:r>
            <a:r>
              <a:rPr lang="en-US" dirty="0" err="1" smtClean="0"/>
              <a:t>tasarım</a:t>
            </a:r>
            <a:r>
              <a:rPr lang="en-US" dirty="0" smtClean="0"/>
              <a:t> </a:t>
            </a:r>
            <a:r>
              <a:rPr lang="en-US" dirty="0" err="1" smtClean="0"/>
              <a:t>parametresidir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b="1" dirty="0" err="1"/>
              <a:t>Sürünme</a:t>
            </a:r>
            <a:r>
              <a:rPr lang="en-US" b="1" dirty="0"/>
              <a:t> </a:t>
            </a:r>
            <a:r>
              <a:rPr lang="en-US" b="1" dirty="0" err="1"/>
              <a:t>ömrü</a:t>
            </a:r>
            <a:r>
              <a:rPr lang="en-US" b="1" dirty="0"/>
              <a:t> (Rupture lifetime</a:t>
            </a:r>
            <a:r>
              <a:rPr lang="en-US" b="1" dirty="0" smtClean="0"/>
              <a:t>): </a:t>
            </a:r>
            <a:r>
              <a:rPr lang="en-US" b="1" i="1" dirty="0" err="1" smtClean="0"/>
              <a:t>t</a:t>
            </a:r>
            <a:r>
              <a:rPr lang="en-US" b="1" i="1" baseline="-25000" dirty="0" err="1" smtClean="0"/>
              <a:t>r</a:t>
            </a:r>
            <a:endParaRPr lang="en-US" i="1" baseline="-25000" dirty="0"/>
          </a:p>
          <a:p>
            <a:pPr marL="0" indent="0">
              <a:buNone/>
            </a:pPr>
            <a:r>
              <a:rPr lang="en-US" dirty="0" err="1" smtClean="0"/>
              <a:t>Savaş</a:t>
            </a:r>
            <a:r>
              <a:rPr lang="en-US" dirty="0" smtClean="0"/>
              <a:t> </a:t>
            </a:r>
            <a:r>
              <a:rPr lang="en-US" dirty="0" err="1" smtClean="0"/>
              <a:t>uçaklarının</a:t>
            </a:r>
            <a:r>
              <a:rPr lang="en-US" dirty="0" smtClean="0"/>
              <a:t> </a:t>
            </a:r>
            <a:r>
              <a:rPr lang="en-US" dirty="0" err="1" smtClean="0"/>
              <a:t>jett</a:t>
            </a:r>
            <a:r>
              <a:rPr lang="en-US" dirty="0" smtClean="0"/>
              <a:t> </a:t>
            </a:r>
            <a:r>
              <a:rPr lang="en-US" dirty="0" err="1" smtClean="0"/>
              <a:t>ürbin</a:t>
            </a:r>
            <a:r>
              <a:rPr lang="en-US" dirty="0" smtClean="0"/>
              <a:t> </a:t>
            </a:r>
            <a:r>
              <a:rPr lang="en-US" dirty="0" err="1" smtClean="0"/>
              <a:t>kanatları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roket</a:t>
            </a:r>
            <a:r>
              <a:rPr lang="en-US" dirty="0" smtClean="0"/>
              <a:t> </a:t>
            </a:r>
            <a:r>
              <a:rPr lang="en-US" dirty="0" err="1" smtClean="0"/>
              <a:t>motorlarının</a:t>
            </a:r>
            <a:r>
              <a:rPr lang="en-US" dirty="0" smtClean="0"/>
              <a:t> </a:t>
            </a:r>
            <a:r>
              <a:rPr lang="en-US" dirty="0" err="1" smtClean="0"/>
              <a:t>nozzleları</a:t>
            </a:r>
            <a:r>
              <a:rPr lang="en-US" dirty="0" smtClean="0"/>
              <a:t> </a:t>
            </a:r>
            <a:r>
              <a:rPr lang="en-US" dirty="0" err="1" smtClean="0"/>
              <a:t>gibi</a:t>
            </a:r>
            <a:r>
              <a:rPr lang="en-US" dirty="0" smtClean="0"/>
              <a:t> </a:t>
            </a:r>
            <a:r>
              <a:rPr lang="en-US" dirty="0" err="1" smtClean="0"/>
              <a:t>görece</a:t>
            </a:r>
            <a:r>
              <a:rPr lang="en-US" dirty="0" smtClean="0"/>
              <a:t>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kısa</a:t>
            </a:r>
            <a:r>
              <a:rPr lang="en-US" dirty="0" smtClean="0"/>
              <a:t> </a:t>
            </a:r>
            <a:r>
              <a:rPr lang="en-US" dirty="0" err="1" smtClean="0"/>
              <a:t>ömürlü</a:t>
            </a:r>
            <a:r>
              <a:rPr lang="en-US" dirty="0" smtClean="0"/>
              <a:t> </a:t>
            </a:r>
            <a:r>
              <a:rPr lang="en-US" dirty="0" err="1" smtClean="0"/>
              <a:t>kullanım</a:t>
            </a:r>
            <a:r>
              <a:rPr lang="en-US" dirty="0" smtClean="0"/>
              <a:t> </a:t>
            </a:r>
            <a:r>
              <a:rPr lang="en-US" dirty="0" err="1" smtClean="0"/>
              <a:t>alanlarında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önemli</a:t>
            </a:r>
            <a:r>
              <a:rPr lang="en-US" dirty="0" smtClean="0"/>
              <a:t> </a:t>
            </a:r>
            <a:r>
              <a:rPr lang="en-US" dirty="0" err="1" smtClean="0"/>
              <a:t>tasarım</a:t>
            </a:r>
            <a:r>
              <a:rPr lang="en-US" dirty="0" smtClean="0"/>
              <a:t> </a:t>
            </a:r>
            <a:r>
              <a:rPr lang="en-US" dirty="0" err="1" smtClean="0"/>
              <a:t>parametresidir</a:t>
            </a:r>
            <a:r>
              <a:rPr lang="en-US" dirty="0"/>
              <a:t>.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77715" y="1101597"/>
            <a:ext cx="1092856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9639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0836" y="136526"/>
            <a:ext cx="8274750" cy="601229"/>
          </a:xfrm>
        </p:spPr>
        <p:txBody>
          <a:bodyPr>
            <a:normAutofit/>
          </a:bodyPr>
          <a:lstStyle/>
          <a:p>
            <a:r>
              <a:rPr lang="en-US" sz="2800" b="1" dirty="0" err="1" smtClean="0">
                <a:latin typeface="+mn-lt"/>
              </a:rPr>
              <a:t>Hasar</a:t>
            </a:r>
            <a:endParaRPr lang="tr-TR" sz="2800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0836" y="733231"/>
            <a:ext cx="11867804" cy="566304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err="1" smtClean="0"/>
              <a:t>Mühendislik</a:t>
            </a:r>
            <a:r>
              <a:rPr lang="en-US" sz="2400" dirty="0" smtClean="0"/>
              <a:t> </a:t>
            </a:r>
            <a:r>
              <a:rPr lang="en-US" sz="2400" dirty="0" err="1" smtClean="0"/>
              <a:t>malzemeleri</a:t>
            </a:r>
            <a:r>
              <a:rPr lang="en-US" sz="2400" dirty="0" smtClean="0"/>
              <a:t> </a:t>
            </a:r>
            <a:r>
              <a:rPr lang="en-US" sz="2400" dirty="0" err="1" smtClean="0"/>
              <a:t>için</a:t>
            </a:r>
            <a:r>
              <a:rPr lang="en-US" sz="2400" dirty="0" smtClean="0"/>
              <a:t> </a:t>
            </a:r>
            <a:r>
              <a:rPr lang="en-US" sz="2400" dirty="0" err="1" smtClean="0"/>
              <a:t>iki</a:t>
            </a:r>
            <a:r>
              <a:rPr lang="en-US" sz="2400" dirty="0" smtClean="0"/>
              <a:t> tip </a:t>
            </a:r>
            <a:r>
              <a:rPr lang="en-US" sz="2400" dirty="0" err="1" smtClean="0"/>
              <a:t>kırılmadan</a:t>
            </a:r>
            <a:r>
              <a:rPr lang="en-US" sz="2400" dirty="0" smtClean="0"/>
              <a:t> </a:t>
            </a:r>
            <a:r>
              <a:rPr lang="en-US" sz="2400" dirty="0" err="1" smtClean="0"/>
              <a:t>bahsedilebilir</a:t>
            </a:r>
            <a:r>
              <a:rPr lang="en-US" sz="2400" dirty="0" smtClean="0"/>
              <a:t>. </a:t>
            </a:r>
          </a:p>
          <a:p>
            <a:pPr marL="0" indent="0">
              <a:buNone/>
            </a:pPr>
            <a:r>
              <a:rPr lang="en-US" sz="2400" b="1" dirty="0" err="1" smtClean="0"/>
              <a:t>Sünek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kırılma</a:t>
            </a:r>
            <a:r>
              <a:rPr lang="en-US" sz="2400" b="1" dirty="0" smtClean="0"/>
              <a:t>: </a:t>
            </a:r>
            <a:r>
              <a:rPr lang="en-US" sz="2400" dirty="0" err="1" smtClean="0"/>
              <a:t>Önemli</a:t>
            </a:r>
            <a:r>
              <a:rPr lang="en-US" sz="2400" dirty="0" smtClean="0"/>
              <a:t>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/>
              <a:t>plastik</a:t>
            </a:r>
            <a:r>
              <a:rPr lang="en-US" sz="2400" dirty="0"/>
              <a:t> </a:t>
            </a:r>
            <a:r>
              <a:rPr lang="en-US" sz="2400" dirty="0" err="1"/>
              <a:t>deformasyon</a:t>
            </a:r>
            <a:r>
              <a:rPr lang="en-US" sz="2400" dirty="0"/>
              <a:t> </a:t>
            </a:r>
            <a:r>
              <a:rPr lang="en-US" sz="2400" dirty="0" err="1"/>
              <a:t>sonucu</a:t>
            </a:r>
            <a:r>
              <a:rPr lang="en-US" sz="2400" dirty="0"/>
              <a:t> </a:t>
            </a:r>
            <a:r>
              <a:rPr lang="en-US" sz="2400" dirty="0" err="1"/>
              <a:t>gerçekleşir</a:t>
            </a:r>
            <a:r>
              <a:rPr lang="en-US" sz="2400" dirty="0" smtClean="0"/>
              <a:t>.</a:t>
            </a:r>
            <a:endParaRPr lang="en-US" sz="2400" dirty="0"/>
          </a:p>
          <a:p>
            <a:pPr marL="0" indent="0">
              <a:buNone/>
            </a:pPr>
            <a:r>
              <a:rPr lang="en-US" sz="2400" b="1" dirty="0" err="1" smtClean="0"/>
              <a:t>Gevrek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kırılma</a:t>
            </a:r>
            <a:r>
              <a:rPr lang="en-US" sz="2400" b="1" dirty="0" smtClean="0"/>
              <a:t>: </a:t>
            </a:r>
            <a:r>
              <a:rPr lang="sv-SE" sz="2400" dirty="0" smtClean="0"/>
              <a:t>Çok </a:t>
            </a:r>
            <a:r>
              <a:rPr lang="sv-SE" sz="2400" dirty="0"/>
              <a:t>az yada hiç plastik deformasyon oluşmaz </a:t>
            </a:r>
            <a:r>
              <a:rPr lang="sv-SE" sz="2400" dirty="0" smtClean="0"/>
              <a:t>ve y</a:t>
            </a:r>
            <a:r>
              <a:rPr lang="en-US" sz="2400" dirty="0" err="1" smtClean="0"/>
              <a:t>ıkıcıdır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Sünek</a:t>
            </a:r>
            <a:r>
              <a:rPr lang="en-US" sz="2400" dirty="0" smtClean="0"/>
              <a:t> </a:t>
            </a:r>
            <a:r>
              <a:rPr lang="en-US" sz="2400" dirty="0" err="1"/>
              <a:t>kırılma</a:t>
            </a:r>
            <a:r>
              <a:rPr lang="en-US" sz="2400" dirty="0"/>
              <a:t> </a:t>
            </a:r>
            <a:r>
              <a:rPr lang="en-US" sz="2400" dirty="0" err="1" smtClean="0"/>
              <a:t>genelde</a:t>
            </a:r>
            <a:r>
              <a:rPr lang="en-US" sz="2400" dirty="0" smtClean="0"/>
              <a:t> </a:t>
            </a:r>
            <a:r>
              <a:rPr lang="en-US" sz="2400" dirty="0" err="1" smtClean="0"/>
              <a:t>gevrek</a:t>
            </a:r>
            <a:r>
              <a:rPr lang="en-US" sz="2400" dirty="0" smtClean="0"/>
              <a:t> </a:t>
            </a:r>
            <a:r>
              <a:rPr lang="en-US" sz="2400" dirty="0" err="1"/>
              <a:t>kırılmaya</a:t>
            </a:r>
            <a:r>
              <a:rPr lang="en-US" sz="2400" dirty="0"/>
              <a:t> </a:t>
            </a:r>
            <a:r>
              <a:rPr lang="en-US" sz="2400" dirty="0" err="1"/>
              <a:t>tercih</a:t>
            </a:r>
            <a:r>
              <a:rPr lang="en-US" sz="2400" dirty="0"/>
              <a:t> </a:t>
            </a:r>
            <a:r>
              <a:rPr lang="en-US" sz="2400" dirty="0" err="1" smtClean="0"/>
              <a:t>edilir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Sünek</a:t>
            </a:r>
            <a:r>
              <a:rPr lang="en-US" sz="2400" dirty="0" smtClean="0"/>
              <a:t> </a:t>
            </a:r>
            <a:r>
              <a:rPr lang="en-US" sz="2400" dirty="0" err="1" smtClean="0"/>
              <a:t>kırlmadan</a:t>
            </a:r>
            <a:r>
              <a:rPr lang="en-US" sz="2400" dirty="0" smtClean="0"/>
              <a:t> </a:t>
            </a:r>
            <a:r>
              <a:rPr lang="en-US" sz="2400" dirty="0" err="1" smtClean="0"/>
              <a:t>önce</a:t>
            </a:r>
            <a:r>
              <a:rPr lang="en-US" sz="2400" dirty="0" smtClean="0"/>
              <a:t> </a:t>
            </a:r>
            <a:r>
              <a:rPr lang="en-US" sz="2400" dirty="0" err="1" smtClean="0"/>
              <a:t>uyarır</a:t>
            </a:r>
            <a:r>
              <a:rPr lang="en-US" sz="2400" dirty="0" smtClean="0"/>
              <a:t>, </a:t>
            </a:r>
            <a:r>
              <a:rPr lang="en-US" sz="2400" dirty="0" err="1" smtClean="0"/>
              <a:t>gevrek</a:t>
            </a:r>
            <a:r>
              <a:rPr lang="en-US" sz="2400" dirty="0" smtClean="0"/>
              <a:t> de </a:t>
            </a:r>
            <a:r>
              <a:rPr lang="en-US" sz="2400" dirty="0" err="1" smtClean="0"/>
              <a:t>ise</a:t>
            </a:r>
            <a:r>
              <a:rPr lang="en-US" sz="2400" dirty="0" smtClean="0"/>
              <a:t> </a:t>
            </a:r>
            <a:r>
              <a:rPr lang="en-US" sz="2400" dirty="0" err="1" smtClean="0"/>
              <a:t>bir</a:t>
            </a:r>
            <a:r>
              <a:rPr lang="en-US" sz="2400" dirty="0" smtClean="0"/>
              <a:t> </a:t>
            </a:r>
            <a:r>
              <a:rPr lang="en-US" sz="2400" dirty="0" err="1" smtClean="0"/>
              <a:t>uyarı</a:t>
            </a:r>
            <a:r>
              <a:rPr lang="en-US" sz="2400" dirty="0" smtClean="0"/>
              <a:t> </a:t>
            </a:r>
            <a:r>
              <a:rPr lang="en-US" sz="2400" dirty="0" err="1" smtClean="0"/>
              <a:t>görülmez</a:t>
            </a:r>
            <a:r>
              <a:rPr lang="en-US" sz="2400" dirty="0" smtClean="0"/>
              <a:t>. </a:t>
            </a:r>
            <a:endParaRPr lang="en-US" sz="2400" dirty="0"/>
          </a:p>
          <a:p>
            <a:pPr marL="0" indent="0">
              <a:buNone/>
            </a:pPr>
            <a:r>
              <a:rPr lang="en-US" sz="2400" dirty="0" err="1"/>
              <a:t>Sünek</a:t>
            </a:r>
            <a:r>
              <a:rPr lang="en-US" sz="2400" dirty="0"/>
              <a:t> </a:t>
            </a:r>
            <a:r>
              <a:rPr lang="en-US" sz="2400" dirty="0" err="1"/>
              <a:t>kırılma</a:t>
            </a:r>
            <a:r>
              <a:rPr lang="en-US" sz="2400" dirty="0"/>
              <a:t> </a:t>
            </a:r>
            <a:r>
              <a:rPr lang="en-US" sz="2400" dirty="0" err="1"/>
              <a:t>gevrek</a:t>
            </a:r>
            <a:r>
              <a:rPr lang="en-US" sz="2400" dirty="0"/>
              <a:t> </a:t>
            </a:r>
            <a:r>
              <a:rPr lang="en-US" sz="2400" dirty="0" err="1"/>
              <a:t>kırılma</a:t>
            </a:r>
            <a:r>
              <a:rPr lang="en-US" sz="2400" dirty="0"/>
              <a:t> </a:t>
            </a:r>
            <a:r>
              <a:rPr lang="en-US" sz="2400" dirty="0" err="1"/>
              <a:t>gibi</a:t>
            </a:r>
            <a:r>
              <a:rPr lang="en-US" sz="2400" dirty="0"/>
              <a:t> </a:t>
            </a:r>
            <a:r>
              <a:rPr lang="en-US" sz="2400" dirty="0" err="1"/>
              <a:t>aniden</a:t>
            </a:r>
            <a:r>
              <a:rPr lang="en-US" sz="2400" dirty="0"/>
              <a:t> </a:t>
            </a:r>
            <a:r>
              <a:rPr lang="en-US" sz="2400" dirty="0" err="1"/>
              <a:t>olmaz</a:t>
            </a:r>
            <a:r>
              <a:rPr lang="en-US" sz="2400" dirty="0"/>
              <a:t>. </a:t>
            </a:r>
            <a:r>
              <a:rPr lang="en-US" sz="2400" dirty="0" err="1"/>
              <a:t>Sünek</a:t>
            </a:r>
            <a:r>
              <a:rPr lang="en-US" sz="2400" dirty="0"/>
              <a:t> </a:t>
            </a:r>
            <a:r>
              <a:rPr lang="en-US" sz="2400" dirty="0" err="1"/>
              <a:t>kırılmada</a:t>
            </a:r>
            <a:r>
              <a:rPr lang="en-US" sz="2400" dirty="0"/>
              <a:t> </a:t>
            </a:r>
            <a:r>
              <a:rPr lang="en-US" sz="2400" dirty="0" err="1"/>
              <a:t>malzeme</a:t>
            </a:r>
            <a:r>
              <a:rPr lang="en-US" sz="2400" dirty="0"/>
              <a:t> plastic </a:t>
            </a:r>
            <a:r>
              <a:rPr lang="en-US" sz="2400" dirty="0" err="1"/>
              <a:t>deformasyona</a:t>
            </a:r>
            <a:r>
              <a:rPr lang="en-US" sz="2400" dirty="0"/>
              <a:t> </a:t>
            </a:r>
            <a:r>
              <a:rPr lang="en-US" sz="2400" dirty="0" err="1"/>
              <a:t>uğradığı</a:t>
            </a:r>
            <a:r>
              <a:rPr lang="en-US" sz="2400" dirty="0"/>
              <a:t> </a:t>
            </a:r>
            <a:r>
              <a:rPr lang="en-US" sz="2400" dirty="0" err="1"/>
              <a:t>için</a:t>
            </a:r>
            <a:r>
              <a:rPr lang="en-US" sz="2400" dirty="0"/>
              <a:t> </a:t>
            </a:r>
            <a:r>
              <a:rPr lang="en-US" sz="2400" dirty="0" err="1"/>
              <a:t>gerekli</a:t>
            </a:r>
            <a:r>
              <a:rPr lang="en-US" sz="2400" dirty="0"/>
              <a:t> </a:t>
            </a:r>
            <a:r>
              <a:rPr lang="en-US" sz="2400" dirty="0" err="1"/>
              <a:t>önlemlerin</a:t>
            </a:r>
            <a:r>
              <a:rPr lang="en-US" sz="2400" dirty="0"/>
              <a:t> </a:t>
            </a:r>
            <a:r>
              <a:rPr lang="en-US" sz="2400" dirty="0" err="1"/>
              <a:t>alınabilmesi</a:t>
            </a:r>
            <a:r>
              <a:rPr lang="en-US" sz="2400" dirty="0"/>
              <a:t> </a:t>
            </a:r>
            <a:r>
              <a:rPr lang="en-US" sz="2400" dirty="0" err="1"/>
              <a:t>için</a:t>
            </a:r>
            <a:r>
              <a:rPr lang="en-US" sz="2400" dirty="0"/>
              <a:t> </a:t>
            </a:r>
            <a:r>
              <a:rPr lang="en-US" sz="2400" dirty="0" err="1"/>
              <a:t>uyarı</a:t>
            </a:r>
            <a:r>
              <a:rPr lang="en-US" sz="2400" dirty="0"/>
              <a:t> </a:t>
            </a:r>
            <a:r>
              <a:rPr lang="en-US" sz="2400" dirty="0" err="1"/>
              <a:t>verir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r>
              <a:rPr lang="en-US" sz="2400" dirty="0" err="1"/>
              <a:t>Sünek</a:t>
            </a:r>
            <a:r>
              <a:rPr lang="en-US" sz="2400" dirty="0"/>
              <a:t> </a:t>
            </a:r>
            <a:r>
              <a:rPr lang="en-US" sz="2400" dirty="0" err="1"/>
              <a:t>kırılma</a:t>
            </a:r>
            <a:r>
              <a:rPr lang="en-US" sz="2400" dirty="0"/>
              <a:t> </a:t>
            </a:r>
            <a:r>
              <a:rPr lang="en-US" sz="2400" dirty="0" err="1"/>
              <a:t>için</a:t>
            </a:r>
            <a:r>
              <a:rPr lang="en-US" sz="2400" dirty="0"/>
              <a:t> </a:t>
            </a:r>
            <a:r>
              <a:rPr lang="en-US" sz="2400" dirty="0" err="1"/>
              <a:t>daha</a:t>
            </a:r>
            <a:r>
              <a:rPr lang="en-US" sz="2400" dirty="0"/>
              <a:t> </a:t>
            </a:r>
            <a:r>
              <a:rPr lang="en-US" sz="2400" dirty="0" err="1"/>
              <a:t>fazla</a:t>
            </a:r>
            <a:r>
              <a:rPr lang="en-US" sz="2400" dirty="0"/>
              <a:t> </a:t>
            </a:r>
            <a:r>
              <a:rPr lang="en-US" sz="2400" dirty="0" err="1"/>
              <a:t>gerinim</a:t>
            </a:r>
            <a:r>
              <a:rPr lang="en-US" sz="2400" dirty="0"/>
              <a:t> (strain) </a:t>
            </a:r>
            <a:r>
              <a:rPr lang="en-US" sz="2400" dirty="0" err="1"/>
              <a:t>enerjisi</a:t>
            </a:r>
            <a:r>
              <a:rPr lang="en-US" sz="2400" dirty="0"/>
              <a:t> </a:t>
            </a:r>
            <a:r>
              <a:rPr lang="en-US" sz="2400" dirty="0" err="1"/>
              <a:t>gerekir</a:t>
            </a:r>
            <a:r>
              <a:rPr lang="en-US" sz="2400" dirty="0"/>
              <a:t> </a:t>
            </a:r>
            <a:r>
              <a:rPr lang="en-US" sz="2400" dirty="0" err="1"/>
              <a:t>bu</a:t>
            </a:r>
            <a:r>
              <a:rPr lang="en-US" sz="2400" dirty="0"/>
              <a:t> </a:t>
            </a:r>
            <a:r>
              <a:rPr lang="en-US" sz="2400" dirty="0" err="1"/>
              <a:t>nedenle</a:t>
            </a:r>
            <a:r>
              <a:rPr lang="en-US" sz="2400" dirty="0"/>
              <a:t> </a:t>
            </a:r>
            <a:r>
              <a:rPr lang="en-US" sz="2400" dirty="0" err="1"/>
              <a:t>sünek</a:t>
            </a:r>
            <a:r>
              <a:rPr lang="en-US" sz="2400" dirty="0"/>
              <a:t> </a:t>
            </a:r>
            <a:r>
              <a:rPr lang="en-US" sz="2400" dirty="0" err="1"/>
              <a:t>malzemelerin</a:t>
            </a:r>
            <a:r>
              <a:rPr lang="en-US" sz="2400" dirty="0"/>
              <a:t> </a:t>
            </a:r>
            <a:r>
              <a:rPr lang="en-US" sz="2400" dirty="0" err="1"/>
              <a:t>tokluğu</a:t>
            </a:r>
            <a:r>
              <a:rPr lang="en-US" sz="2400" dirty="0"/>
              <a:t> (toughness) </a:t>
            </a:r>
            <a:r>
              <a:rPr lang="en-US" sz="2400" dirty="0" err="1"/>
              <a:t>genellikle</a:t>
            </a:r>
            <a:r>
              <a:rPr lang="en-US" sz="2400" dirty="0"/>
              <a:t> </a:t>
            </a:r>
            <a:r>
              <a:rPr lang="en-US" sz="2400" dirty="0" err="1"/>
              <a:t>daha</a:t>
            </a:r>
            <a:r>
              <a:rPr lang="en-US" sz="2400" dirty="0"/>
              <a:t> </a:t>
            </a:r>
            <a:r>
              <a:rPr lang="en-US" sz="2400" dirty="0" err="1"/>
              <a:t>yüksektir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r>
              <a:rPr lang="en-US" sz="2400" b="1" dirty="0" err="1"/>
              <a:t>Sünek</a:t>
            </a:r>
            <a:r>
              <a:rPr lang="en-US" sz="2400" b="1" dirty="0"/>
              <a:t> </a:t>
            </a:r>
            <a:r>
              <a:rPr lang="en-US" sz="2400" b="1" dirty="0" err="1"/>
              <a:t>kırılma</a:t>
            </a:r>
            <a:r>
              <a:rPr lang="en-US" sz="2400" b="1" dirty="0"/>
              <a:t> </a:t>
            </a:r>
            <a:r>
              <a:rPr lang="en-US" sz="2400" dirty="0" err="1"/>
              <a:t>tek</a:t>
            </a:r>
            <a:r>
              <a:rPr lang="en-US" sz="2400" dirty="0"/>
              <a:t> </a:t>
            </a:r>
            <a:r>
              <a:rPr lang="en-US" sz="2400" dirty="0" err="1"/>
              <a:t>parçalıdır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büyük</a:t>
            </a:r>
            <a:r>
              <a:rPr lang="en-US" sz="2400" dirty="0"/>
              <a:t> </a:t>
            </a:r>
            <a:r>
              <a:rPr lang="en-US" sz="2400" dirty="0" err="1"/>
              <a:t>deformasyon</a:t>
            </a:r>
            <a:r>
              <a:rPr lang="en-US" sz="2400" dirty="0"/>
              <a:t> </a:t>
            </a:r>
            <a:r>
              <a:rPr lang="en-US" sz="2400" dirty="0" err="1"/>
              <a:t>görülür</a:t>
            </a:r>
            <a:r>
              <a:rPr lang="en-US" sz="2400" dirty="0"/>
              <a:t>. </a:t>
            </a:r>
          </a:p>
          <a:p>
            <a:pPr marL="0" indent="0">
              <a:buNone/>
            </a:pPr>
            <a:r>
              <a:rPr lang="en-US" sz="2400" dirty="0" err="1"/>
              <a:t>Çatlak</a:t>
            </a:r>
            <a:r>
              <a:rPr lang="en-US" sz="2400" dirty="0"/>
              <a:t> </a:t>
            </a:r>
            <a:r>
              <a:rPr lang="en-US" sz="2400" dirty="0" err="1"/>
              <a:t>öncesi</a:t>
            </a:r>
            <a:r>
              <a:rPr lang="en-US" sz="2400" dirty="0"/>
              <a:t> </a:t>
            </a:r>
            <a:r>
              <a:rPr lang="en-US" sz="2400" dirty="0" err="1"/>
              <a:t>yoğun</a:t>
            </a:r>
            <a:r>
              <a:rPr lang="en-US" sz="2400" dirty="0"/>
              <a:t> </a:t>
            </a:r>
            <a:r>
              <a:rPr lang="en-US" sz="2400" dirty="0" err="1"/>
              <a:t>miktarda</a:t>
            </a:r>
            <a:r>
              <a:rPr lang="en-US" sz="2400" dirty="0"/>
              <a:t> </a:t>
            </a:r>
            <a:r>
              <a:rPr lang="en-US" sz="2400" dirty="0" err="1"/>
              <a:t>plastik</a:t>
            </a:r>
            <a:r>
              <a:rPr lang="en-US" sz="2400" dirty="0"/>
              <a:t> </a:t>
            </a:r>
            <a:r>
              <a:rPr lang="en-US" sz="2400" dirty="0" err="1"/>
              <a:t>deformasyon</a:t>
            </a:r>
            <a:r>
              <a:rPr lang="en-US" sz="2400" dirty="0"/>
              <a:t> </a:t>
            </a:r>
            <a:r>
              <a:rPr lang="en-US" sz="2400" dirty="0" err="1"/>
              <a:t>gözlenir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r>
              <a:rPr lang="en-US" sz="2400" dirty="0" err="1"/>
              <a:t>Çatlak</a:t>
            </a:r>
            <a:r>
              <a:rPr lang="en-US" sz="2400" dirty="0"/>
              <a:t> “</a:t>
            </a:r>
            <a:r>
              <a:rPr lang="en-US" sz="2400" dirty="0" err="1"/>
              <a:t>kararlıdır</a:t>
            </a:r>
            <a:r>
              <a:rPr lang="en-US" sz="2400" dirty="0"/>
              <a:t>”: </a:t>
            </a:r>
            <a:r>
              <a:rPr lang="en-US" sz="2400" dirty="0" err="1"/>
              <a:t>eğer</a:t>
            </a:r>
            <a:r>
              <a:rPr lang="en-US" sz="2400" dirty="0"/>
              <a:t> </a:t>
            </a:r>
            <a:r>
              <a:rPr lang="en-US" sz="2400" dirty="0" err="1"/>
              <a:t>uygulanan</a:t>
            </a:r>
            <a:r>
              <a:rPr lang="en-US" sz="2400" dirty="0"/>
              <a:t> </a:t>
            </a:r>
            <a:r>
              <a:rPr lang="en-US" sz="2400" dirty="0" err="1"/>
              <a:t>gerilim</a:t>
            </a:r>
            <a:r>
              <a:rPr lang="en-US" sz="2400" dirty="0"/>
              <a:t> </a:t>
            </a:r>
            <a:r>
              <a:rPr lang="en-US" sz="2400" dirty="0" err="1"/>
              <a:t>arttırılmaz</a:t>
            </a:r>
            <a:r>
              <a:rPr lang="en-US" sz="2400" dirty="0"/>
              <a:t> </a:t>
            </a:r>
            <a:r>
              <a:rPr lang="en-US" sz="2400" dirty="0" err="1"/>
              <a:t>ise</a:t>
            </a:r>
            <a:r>
              <a:rPr lang="en-US" sz="2400" dirty="0"/>
              <a:t> </a:t>
            </a:r>
            <a:r>
              <a:rPr lang="en-US" sz="2400" dirty="0" err="1"/>
              <a:t>çatlak</a:t>
            </a:r>
            <a:r>
              <a:rPr lang="en-US" sz="2400" dirty="0"/>
              <a:t> </a:t>
            </a:r>
            <a:r>
              <a:rPr lang="en-US" sz="2400" dirty="0" err="1"/>
              <a:t>ilerlemesi</a:t>
            </a:r>
            <a:r>
              <a:rPr lang="en-US" sz="2400" dirty="0"/>
              <a:t> </a:t>
            </a:r>
            <a:r>
              <a:rPr lang="en-US" sz="2400" dirty="0" err="1"/>
              <a:t>gözlenmez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154184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0836" y="136526"/>
            <a:ext cx="8274750" cy="601229"/>
          </a:xfrm>
        </p:spPr>
        <p:txBody>
          <a:bodyPr>
            <a:normAutofit/>
          </a:bodyPr>
          <a:lstStyle/>
          <a:p>
            <a:r>
              <a:rPr lang="en-US" sz="2800" b="1" dirty="0" err="1" smtClean="0">
                <a:latin typeface="+mn-lt"/>
              </a:rPr>
              <a:t>Hasar</a:t>
            </a:r>
            <a:endParaRPr lang="tr-TR" sz="2800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0836" y="733231"/>
            <a:ext cx="11975380" cy="589348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 err="1"/>
              <a:t>Sünek</a:t>
            </a:r>
            <a:r>
              <a:rPr lang="en-US" sz="2400" b="1" dirty="0"/>
              <a:t> </a:t>
            </a:r>
            <a:r>
              <a:rPr lang="en-US" sz="2400" b="1" dirty="0" err="1"/>
              <a:t>Kırılma</a:t>
            </a:r>
            <a:r>
              <a:rPr lang="en-US" sz="2400" b="1" dirty="0"/>
              <a:t>:</a:t>
            </a:r>
          </a:p>
          <a:p>
            <a:pPr marL="0" indent="0">
              <a:buNone/>
            </a:pPr>
            <a:r>
              <a:rPr lang="en-US" sz="2400" dirty="0"/>
              <a:t>(a)</a:t>
            </a:r>
            <a:r>
              <a:rPr lang="en-US" sz="2400" dirty="0" err="1"/>
              <a:t>Boyun</a:t>
            </a:r>
            <a:r>
              <a:rPr lang="en-US" sz="2400" dirty="0"/>
              <a:t> </a:t>
            </a:r>
            <a:r>
              <a:rPr lang="en-US" sz="2400" dirty="0" err="1" smtClean="0"/>
              <a:t>verme</a:t>
            </a:r>
            <a:r>
              <a:rPr lang="en-US" sz="2400" dirty="0" smtClean="0"/>
              <a:t> (b)</a:t>
            </a:r>
            <a:r>
              <a:rPr lang="en-US" sz="2400" dirty="0" err="1" smtClean="0"/>
              <a:t>Mikro</a:t>
            </a:r>
            <a:r>
              <a:rPr lang="en-US" sz="2400" dirty="0" smtClean="0"/>
              <a:t> </a:t>
            </a:r>
            <a:r>
              <a:rPr lang="en-US" sz="2400" dirty="0" err="1"/>
              <a:t>boşlukların</a:t>
            </a:r>
            <a:r>
              <a:rPr lang="en-US" sz="2400" dirty="0"/>
              <a:t> </a:t>
            </a:r>
            <a:r>
              <a:rPr lang="en-US" sz="2400" dirty="0" err="1"/>
              <a:t>oluşumu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(c)</a:t>
            </a:r>
            <a:r>
              <a:rPr lang="en-US" sz="2400" dirty="0" err="1"/>
              <a:t>Mikro</a:t>
            </a:r>
            <a:r>
              <a:rPr lang="en-US" sz="2400" dirty="0"/>
              <a:t> </a:t>
            </a:r>
            <a:r>
              <a:rPr lang="en-US" sz="2400" dirty="0" err="1"/>
              <a:t>boşlukların</a:t>
            </a:r>
            <a:r>
              <a:rPr lang="en-US" sz="2400" dirty="0"/>
              <a:t>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/>
              <a:t>araya</a:t>
            </a:r>
            <a:r>
              <a:rPr lang="en-US" sz="2400" dirty="0"/>
              <a:t> </a:t>
            </a:r>
            <a:r>
              <a:rPr lang="en-US" sz="2400" dirty="0" err="1"/>
              <a:t>gelmesi</a:t>
            </a:r>
            <a:r>
              <a:rPr lang="en-US" sz="2400" dirty="0"/>
              <a:t> </a:t>
            </a:r>
            <a:r>
              <a:rPr lang="en-US" sz="2400" dirty="0" err="1"/>
              <a:t>ile</a:t>
            </a:r>
            <a:r>
              <a:rPr lang="en-US" sz="2400" dirty="0"/>
              <a:t> </a:t>
            </a:r>
            <a:r>
              <a:rPr lang="en-US" sz="2400" dirty="0" err="1"/>
              <a:t>çatlak</a:t>
            </a:r>
            <a:r>
              <a:rPr lang="en-US" sz="2400" dirty="0"/>
              <a:t> </a:t>
            </a:r>
            <a:r>
              <a:rPr lang="en-US" sz="2400" dirty="0" err="1"/>
              <a:t>oluşumu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(d)</a:t>
            </a:r>
            <a:r>
              <a:rPr lang="en-US" sz="2400" dirty="0" err="1"/>
              <a:t>Kesme</a:t>
            </a:r>
            <a:r>
              <a:rPr lang="en-US" sz="2400" dirty="0"/>
              <a:t> (</a:t>
            </a:r>
            <a:r>
              <a:rPr lang="en-US" sz="2400" dirty="0" err="1"/>
              <a:t>kayma</a:t>
            </a:r>
            <a:r>
              <a:rPr lang="en-US" sz="2400" dirty="0"/>
              <a:t>) </a:t>
            </a:r>
            <a:r>
              <a:rPr lang="en-US" sz="2400" dirty="0" err="1"/>
              <a:t>deformasyonu</a:t>
            </a:r>
            <a:r>
              <a:rPr lang="en-US" sz="2400" dirty="0"/>
              <a:t> </a:t>
            </a:r>
            <a:r>
              <a:rPr lang="en-US" sz="2400" dirty="0" err="1"/>
              <a:t>ile</a:t>
            </a:r>
            <a:r>
              <a:rPr lang="en-US" sz="2400" dirty="0"/>
              <a:t> </a:t>
            </a:r>
            <a:r>
              <a:rPr lang="en-US" sz="2400" dirty="0" err="1"/>
              <a:t>çatlakların</a:t>
            </a:r>
            <a:r>
              <a:rPr lang="en-US" sz="2400" dirty="0"/>
              <a:t> </a:t>
            </a:r>
            <a:r>
              <a:rPr lang="en-US" sz="2400" dirty="0" err="1" smtClean="0"/>
              <a:t>ilerlemesi</a:t>
            </a:r>
            <a:r>
              <a:rPr lang="en-US" sz="2400" dirty="0" smtClean="0"/>
              <a:t> (e)</a:t>
            </a:r>
            <a:r>
              <a:rPr lang="en-US" sz="2400" dirty="0" err="1" smtClean="0"/>
              <a:t>Kırılma</a:t>
            </a:r>
            <a:endParaRPr lang="en-US" sz="2400" b="1" dirty="0" smtClean="0"/>
          </a:p>
          <a:p>
            <a:pPr marL="0" indent="0">
              <a:buNone/>
            </a:pPr>
            <a:r>
              <a:rPr lang="en-US" sz="2400" b="1" dirty="0" err="1" smtClean="0"/>
              <a:t>Gevrek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kırılma</a:t>
            </a:r>
            <a:r>
              <a:rPr lang="en-US" sz="2400" b="1" dirty="0" smtClean="0"/>
              <a:t> </a:t>
            </a:r>
            <a:r>
              <a:rPr lang="en-US" sz="2400" dirty="0" err="1" smtClean="0"/>
              <a:t>çok</a:t>
            </a:r>
            <a:r>
              <a:rPr lang="en-US" sz="2400" dirty="0" smtClean="0"/>
              <a:t> </a:t>
            </a:r>
            <a:r>
              <a:rPr lang="en-US" sz="2400" dirty="0" err="1" smtClean="0"/>
              <a:t>parçalı</a:t>
            </a:r>
            <a:r>
              <a:rPr lang="en-US" sz="2400" dirty="0" smtClean="0"/>
              <a:t> </a:t>
            </a:r>
            <a:r>
              <a:rPr lang="en-US" sz="2400" dirty="0" err="1" smtClean="0"/>
              <a:t>olur</a:t>
            </a:r>
            <a:r>
              <a:rPr lang="en-US" sz="2400" dirty="0" smtClean="0"/>
              <a:t>.</a:t>
            </a:r>
            <a:endParaRPr lang="en-US" sz="2400" dirty="0"/>
          </a:p>
          <a:p>
            <a:pPr marL="0" indent="0">
              <a:buNone/>
            </a:pPr>
            <a:r>
              <a:rPr lang="en-US" sz="2400" dirty="0" err="1" smtClean="0"/>
              <a:t>Görece</a:t>
            </a:r>
            <a:r>
              <a:rPr lang="en-US" sz="2400" dirty="0" smtClean="0"/>
              <a:t> </a:t>
            </a:r>
            <a:r>
              <a:rPr lang="en-US" sz="2400" dirty="0" err="1"/>
              <a:t>çok</a:t>
            </a:r>
            <a:r>
              <a:rPr lang="en-US" sz="2400" dirty="0"/>
              <a:t> </a:t>
            </a:r>
            <a:r>
              <a:rPr lang="en-US" sz="2400" dirty="0" err="1"/>
              <a:t>az</a:t>
            </a:r>
            <a:r>
              <a:rPr lang="en-US" sz="2400" dirty="0"/>
              <a:t> </a:t>
            </a:r>
            <a:r>
              <a:rPr lang="en-US" sz="2400" dirty="0" err="1"/>
              <a:t>plastik</a:t>
            </a:r>
            <a:r>
              <a:rPr lang="en-US" sz="2400" dirty="0"/>
              <a:t> </a:t>
            </a:r>
            <a:r>
              <a:rPr lang="en-US" sz="2400" dirty="0" err="1"/>
              <a:t>deformasyon</a:t>
            </a:r>
            <a:r>
              <a:rPr lang="en-US" sz="2400" dirty="0"/>
              <a:t> </a:t>
            </a:r>
            <a:r>
              <a:rPr lang="en-US" sz="2400" dirty="0" err="1"/>
              <a:t>gözlenir</a:t>
            </a:r>
            <a:r>
              <a:rPr lang="en-US" sz="2400" dirty="0"/>
              <a:t>. </a:t>
            </a:r>
          </a:p>
          <a:p>
            <a:pPr marL="0" indent="0">
              <a:buNone/>
            </a:pPr>
            <a:r>
              <a:rPr lang="en-US" sz="2400" dirty="0" err="1" smtClean="0"/>
              <a:t>Çatlak“kararsızdır</a:t>
            </a:r>
            <a:r>
              <a:rPr lang="en-US" sz="2400" dirty="0"/>
              <a:t>”: </a:t>
            </a:r>
            <a:r>
              <a:rPr lang="en-US" sz="2400" dirty="0" err="1"/>
              <a:t>uygulanan</a:t>
            </a:r>
            <a:r>
              <a:rPr lang="en-US" sz="2400" dirty="0"/>
              <a:t> </a:t>
            </a:r>
            <a:r>
              <a:rPr lang="en-US" sz="2400" dirty="0" err="1"/>
              <a:t>gerilim</a:t>
            </a:r>
            <a:r>
              <a:rPr lang="en-US" sz="2400" dirty="0"/>
              <a:t> </a:t>
            </a:r>
            <a:r>
              <a:rPr lang="en-US" sz="2400" dirty="0" err="1"/>
              <a:t>arttırılmasa</a:t>
            </a:r>
            <a:r>
              <a:rPr lang="en-US" sz="2400" dirty="0"/>
              <a:t> bile </a:t>
            </a:r>
            <a:r>
              <a:rPr lang="en-US" sz="2400" dirty="0" err="1"/>
              <a:t>hızla</a:t>
            </a:r>
            <a:r>
              <a:rPr lang="en-US" sz="2400" dirty="0"/>
              <a:t> </a:t>
            </a:r>
            <a:r>
              <a:rPr lang="en-US" sz="2400" dirty="0" err="1"/>
              <a:t>ilerleyebilir</a:t>
            </a:r>
            <a:endParaRPr lang="en-US" sz="2400" dirty="0"/>
          </a:p>
          <a:p>
            <a:pPr marL="0" indent="0">
              <a:buNone/>
            </a:pPr>
            <a:r>
              <a:rPr lang="en-US" sz="2400" dirty="0" err="1"/>
              <a:t>Kayda</a:t>
            </a:r>
            <a:r>
              <a:rPr lang="en-US" sz="2400" dirty="0"/>
              <a:t> </a:t>
            </a:r>
            <a:r>
              <a:rPr lang="en-US" sz="2400" dirty="0" err="1"/>
              <a:t>değer</a:t>
            </a:r>
            <a:r>
              <a:rPr lang="en-US" sz="2400" dirty="0"/>
              <a:t>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/>
              <a:t>plastik</a:t>
            </a:r>
            <a:r>
              <a:rPr lang="en-US" sz="2400" dirty="0"/>
              <a:t> </a:t>
            </a:r>
            <a:r>
              <a:rPr lang="en-US" sz="2400" dirty="0" err="1"/>
              <a:t>deformasyon</a:t>
            </a:r>
            <a:r>
              <a:rPr lang="en-US" sz="2400" dirty="0"/>
              <a:t> </a:t>
            </a:r>
            <a:r>
              <a:rPr lang="en-US" sz="2400" dirty="0" err="1"/>
              <a:t>olmaz</a:t>
            </a:r>
            <a:endParaRPr lang="en-US" sz="2400" dirty="0"/>
          </a:p>
          <a:p>
            <a:pPr marL="0" indent="0">
              <a:buNone/>
            </a:pPr>
            <a:r>
              <a:rPr lang="en-US" sz="2400" dirty="0" err="1"/>
              <a:t>Çatlak</a:t>
            </a:r>
            <a:r>
              <a:rPr lang="en-US" sz="2400" dirty="0"/>
              <a:t> </a:t>
            </a:r>
            <a:r>
              <a:rPr lang="en-US" sz="2400" dirty="0" err="1"/>
              <a:t>ilerlemesi</a:t>
            </a:r>
            <a:r>
              <a:rPr lang="en-US" sz="2400" dirty="0"/>
              <a:t> </a:t>
            </a:r>
            <a:r>
              <a:rPr lang="en-US" sz="2400" dirty="0" err="1"/>
              <a:t>çok</a:t>
            </a:r>
            <a:r>
              <a:rPr lang="en-US" sz="2400" dirty="0"/>
              <a:t> </a:t>
            </a:r>
            <a:r>
              <a:rPr lang="en-US" sz="2400" dirty="0" err="1"/>
              <a:t>hızlıdır</a:t>
            </a:r>
            <a:endParaRPr lang="en-US" sz="2400" dirty="0"/>
          </a:p>
          <a:p>
            <a:pPr marL="0" indent="0">
              <a:buNone/>
            </a:pPr>
            <a:r>
              <a:rPr lang="en-US" sz="2400" dirty="0" err="1"/>
              <a:t>Çatlak</a:t>
            </a:r>
            <a:r>
              <a:rPr lang="en-US" sz="2400" dirty="0"/>
              <a:t> </a:t>
            </a:r>
            <a:r>
              <a:rPr lang="en-US" sz="2400" dirty="0" err="1"/>
              <a:t>uygulanan</a:t>
            </a:r>
            <a:r>
              <a:rPr lang="en-US" sz="2400" dirty="0"/>
              <a:t> </a:t>
            </a:r>
            <a:r>
              <a:rPr lang="en-US" sz="2400" dirty="0" err="1"/>
              <a:t>gerilim</a:t>
            </a:r>
            <a:r>
              <a:rPr lang="en-US" sz="2400" dirty="0"/>
              <a:t> </a:t>
            </a:r>
            <a:r>
              <a:rPr lang="en-US" sz="2400" dirty="0" err="1"/>
              <a:t>yönüne</a:t>
            </a:r>
            <a:r>
              <a:rPr lang="en-US" sz="2400" dirty="0"/>
              <a:t> </a:t>
            </a:r>
            <a:r>
              <a:rPr lang="en-US" sz="2400" dirty="0" err="1"/>
              <a:t>hemen</a:t>
            </a:r>
            <a:r>
              <a:rPr lang="en-US" sz="2400" dirty="0"/>
              <a:t> </a:t>
            </a:r>
            <a:r>
              <a:rPr lang="en-US" sz="2400" dirty="0" err="1"/>
              <a:t>hemen</a:t>
            </a:r>
            <a:r>
              <a:rPr lang="en-US" sz="2400" dirty="0"/>
              <a:t> </a:t>
            </a:r>
            <a:r>
              <a:rPr lang="en-US" sz="2400" dirty="0" err="1"/>
              <a:t>dik</a:t>
            </a:r>
            <a:r>
              <a:rPr lang="en-US" sz="2400" dirty="0"/>
              <a:t> </a:t>
            </a:r>
            <a:r>
              <a:rPr lang="en-US" sz="2400" dirty="0" err="1"/>
              <a:t>olarak</a:t>
            </a:r>
            <a:r>
              <a:rPr lang="en-US" sz="2400" dirty="0"/>
              <a:t> </a:t>
            </a:r>
            <a:r>
              <a:rPr lang="en-US" sz="2400" dirty="0" err="1"/>
              <a:t>ilerler</a:t>
            </a:r>
            <a:endParaRPr lang="en-US" sz="2400" dirty="0"/>
          </a:p>
          <a:p>
            <a:pPr marL="0" indent="0">
              <a:buNone/>
            </a:pPr>
            <a:r>
              <a:rPr lang="en-US" sz="2400" dirty="0" err="1"/>
              <a:t>Çatlak</a:t>
            </a:r>
            <a:r>
              <a:rPr lang="en-US" sz="2400" dirty="0"/>
              <a:t> </a:t>
            </a:r>
            <a:r>
              <a:rPr lang="en-US" sz="2400" dirty="0" err="1"/>
              <a:t>genellikle</a:t>
            </a:r>
            <a:r>
              <a:rPr lang="en-US" sz="2400" dirty="0"/>
              <a:t> </a:t>
            </a:r>
            <a:r>
              <a:rPr lang="en-US" sz="2400" dirty="0" err="1"/>
              <a:t>bölünme</a:t>
            </a:r>
            <a:r>
              <a:rPr lang="en-US" sz="2400" dirty="0"/>
              <a:t> (cleavage) </a:t>
            </a:r>
            <a:r>
              <a:rPr lang="en-US" sz="2400" dirty="0" err="1"/>
              <a:t>yani</a:t>
            </a:r>
            <a:r>
              <a:rPr lang="en-US" sz="2400" dirty="0"/>
              <a:t> </a:t>
            </a:r>
            <a:r>
              <a:rPr lang="en-US" sz="2400" dirty="0" err="1"/>
              <a:t>özel</a:t>
            </a:r>
            <a:r>
              <a:rPr lang="en-US" sz="2400" dirty="0"/>
              <a:t> </a:t>
            </a:r>
            <a:r>
              <a:rPr lang="en-US" sz="2400" dirty="0" err="1"/>
              <a:t>kristalografik</a:t>
            </a:r>
            <a:r>
              <a:rPr lang="en-US" sz="2400" dirty="0"/>
              <a:t> </a:t>
            </a:r>
            <a:r>
              <a:rPr lang="en-US" sz="2400" dirty="0" err="1"/>
              <a:t>düzlemler</a:t>
            </a:r>
            <a:r>
              <a:rPr lang="en-US" sz="2400" dirty="0"/>
              <a:t> (</a:t>
            </a:r>
            <a:r>
              <a:rPr lang="en-US" sz="2400" dirty="0" err="1"/>
              <a:t>cleavege</a:t>
            </a:r>
            <a:r>
              <a:rPr lang="en-US" sz="2400" dirty="0"/>
              <a:t> planes) </a:t>
            </a:r>
            <a:r>
              <a:rPr lang="en-US" sz="2400" dirty="0" err="1"/>
              <a:t>boyunca</a:t>
            </a:r>
            <a:r>
              <a:rPr lang="en-US" sz="2400" dirty="0"/>
              <a:t> </a:t>
            </a:r>
            <a:r>
              <a:rPr lang="en-US" sz="2400" dirty="0" err="1"/>
              <a:t>atomik</a:t>
            </a:r>
            <a:r>
              <a:rPr lang="en-US" sz="2400" dirty="0"/>
              <a:t> </a:t>
            </a:r>
            <a:r>
              <a:rPr lang="en-US" sz="2400" dirty="0" err="1"/>
              <a:t>bağların</a:t>
            </a:r>
            <a:r>
              <a:rPr lang="en-US" sz="2400" dirty="0"/>
              <a:t> </a:t>
            </a:r>
            <a:r>
              <a:rPr lang="en-US" sz="2400" dirty="0" err="1"/>
              <a:t>kırılması</a:t>
            </a:r>
            <a:r>
              <a:rPr lang="en-US" sz="2400" dirty="0"/>
              <a:t> </a:t>
            </a:r>
            <a:r>
              <a:rPr lang="en-US" sz="2400" dirty="0" err="1"/>
              <a:t>sonucu</a:t>
            </a:r>
            <a:r>
              <a:rPr lang="en-US" sz="2400" dirty="0"/>
              <a:t> </a:t>
            </a:r>
            <a:r>
              <a:rPr lang="en-US" sz="2400" dirty="0" err="1"/>
              <a:t>ilerler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r>
              <a:rPr lang="en-US" sz="2400" dirty="0" err="1"/>
              <a:t>İki</a:t>
            </a:r>
            <a:r>
              <a:rPr lang="en-US" sz="2400" dirty="0"/>
              <a:t> </a:t>
            </a:r>
            <a:r>
              <a:rPr lang="en-US" sz="2400" dirty="0" err="1"/>
              <a:t>çeşit</a:t>
            </a:r>
            <a:r>
              <a:rPr lang="en-US" sz="2400" dirty="0"/>
              <a:t> </a:t>
            </a:r>
            <a:r>
              <a:rPr lang="en-US" sz="2400" dirty="0" err="1"/>
              <a:t>ilerleme</a:t>
            </a:r>
            <a:r>
              <a:rPr lang="en-US" sz="2400" dirty="0"/>
              <a:t> </a:t>
            </a:r>
            <a:r>
              <a:rPr lang="en-US" sz="2400" dirty="0" err="1"/>
              <a:t>gözlemlenir</a:t>
            </a:r>
            <a:r>
              <a:rPr lang="en-US" sz="2400" dirty="0"/>
              <a:t>: </a:t>
            </a:r>
            <a:r>
              <a:rPr lang="en-US" sz="2400" dirty="0" err="1"/>
              <a:t>Tane</a:t>
            </a:r>
            <a:r>
              <a:rPr lang="en-US" sz="2400" dirty="0"/>
              <a:t> </a:t>
            </a:r>
            <a:r>
              <a:rPr lang="en-US" sz="2400" dirty="0" err="1"/>
              <a:t>içi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taneler</a:t>
            </a:r>
            <a:r>
              <a:rPr lang="en-US" sz="2400" dirty="0"/>
              <a:t> </a:t>
            </a:r>
            <a:r>
              <a:rPr lang="en-US" sz="2400" dirty="0" err="1"/>
              <a:t>arası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endParaRPr lang="tr-TR" sz="24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86398" y="1437824"/>
            <a:ext cx="3426544" cy="2468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69591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0836" y="136526"/>
            <a:ext cx="8274750" cy="601229"/>
          </a:xfrm>
        </p:spPr>
        <p:txBody>
          <a:bodyPr>
            <a:normAutofit/>
          </a:bodyPr>
          <a:lstStyle/>
          <a:p>
            <a:r>
              <a:rPr lang="en-US" sz="2800" b="1" dirty="0" err="1" smtClean="0">
                <a:latin typeface="+mn-lt"/>
              </a:rPr>
              <a:t>Hasar</a:t>
            </a:r>
            <a:endParaRPr lang="tr-TR" sz="2800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0836" y="733231"/>
            <a:ext cx="11901313" cy="566304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 err="1" smtClean="0"/>
              <a:t>Kırılma</a:t>
            </a:r>
            <a:r>
              <a:rPr lang="en-US" b="1" dirty="0" smtClean="0"/>
              <a:t> </a:t>
            </a:r>
            <a:r>
              <a:rPr lang="en-US" b="1" dirty="0" err="1" smtClean="0"/>
              <a:t>Mekaniği</a:t>
            </a:r>
            <a:endParaRPr lang="en-US" b="1" dirty="0" smtClean="0"/>
          </a:p>
          <a:p>
            <a:pPr marL="0" indent="0">
              <a:buNone/>
            </a:pPr>
            <a:r>
              <a:rPr lang="en-US" dirty="0" err="1" smtClean="0"/>
              <a:t>Malzeme</a:t>
            </a:r>
            <a:r>
              <a:rPr lang="en-US" dirty="0" smtClean="0"/>
              <a:t> </a:t>
            </a:r>
            <a:r>
              <a:rPr lang="en-US" dirty="0" err="1" smtClean="0"/>
              <a:t>özellikleri</a:t>
            </a:r>
            <a:r>
              <a:rPr lang="en-US" dirty="0" smtClean="0"/>
              <a:t>, stress </a:t>
            </a:r>
            <a:r>
              <a:rPr lang="en-US" dirty="0" err="1" smtClean="0"/>
              <a:t>düzeyi</a:t>
            </a:r>
            <a:r>
              <a:rPr lang="en-US" dirty="0" smtClean="0"/>
              <a:t>, </a:t>
            </a:r>
            <a:r>
              <a:rPr lang="en-US" dirty="0" err="1" smtClean="0"/>
              <a:t>çatlak</a:t>
            </a:r>
            <a:r>
              <a:rPr lang="en-US" dirty="0" smtClean="0"/>
              <a:t> </a:t>
            </a:r>
            <a:r>
              <a:rPr lang="en-US" dirty="0" err="1" smtClean="0"/>
              <a:t>üreten</a:t>
            </a:r>
            <a:r>
              <a:rPr lang="en-US" dirty="0" smtClean="0"/>
              <a:t> </a:t>
            </a:r>
            <a:r>
              <a:rPr lang="en-US" dirty="0" err="1" smtClean="0"/>
              <a:t>kusurların</a:t>
            </a:r>
            <a:r>
              <a:rPr lang="en-US" dirty="0" smtClean="0"/>
              <a:t> </a:t>
            </a:r>
            <a:r>
              <a:rPr lang="en-US" dirty="0" err="1" smtClean="0"/>
              <a:t>varlığı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çatlak</a:t>
            </a:r>
            <a:r>
              <a:rPr lang="en-US" dirty="0" smtClean="0"/>
              <a:t> </a:t>
            </a:r>
            <a:r>
              <a:rPr lang="en-US" dirty="0" err="1"/>
              <a:t>yayılma</a:t>
            </a:r>
            <a:r>
              <a:rPr lang="en-US" dirty="0"/>
              <a:t> </a:t>
            </a:r>
            <a:r>
              <a:rPr lang="en-US" dirty="0" err="1"/>
              <a:t>mekanizmaları</a:t>
            </a:r>
            <a:r>
              <a:rPr lang="en-US" dirty="0"/>
              <a:t> </a:t>
            </a:r>
            <a:r>
              <a:rPr lang="en-US" dirty="0" err="1" smtClean="0"/>
              <a:t>arasında</a:t>
            </a:r>
            <a:r>
              <a:rPr lang="en-US" dirty="0" smtClean="0"/>
              <a:t> </a:t>
            </a:r>
            <a:r>
              <a:rPr lang="en-US" dirty="0" err="1" smtClean="0"/>
              <a:t>ilişkiler</a:t>
            </a:r>
            <a:r>
              <a:rPr lang="en-US" dirty="0" smtClean="0"/>
              <a:t> </a:t>
            </a:r>
            <a:r>
              <a:rPr lang="en-US" dirty="0" err="1" smtClean="0"/>
              <a:t>kurarak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ilişkileri</a:t>
            </a:r>
            <a:r>
              <a:rPr lang="en-US" dirty="0" smtClean="0"/>
              <a:t> </a:t>
            </a:r>
            <a:r>
              <a:rPr lang="en-US" dirty="0" err="1" smtClean="0"/>
              <a:t>matematiksel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tanımlamaya</a:t>
            </a:r>
            <a:r>
              <a:rPr lang="en-US" dirty="0" smtClean="0"/>
              <a:t> </a:t>
            </a:r>
            <a:r>
              <a:rPr lang="en-US" dirty="0" err="1" smtClean="0"/>
              <a:t>çalışır</a:t>
            </a:r>
            <a:r>
              <a:rPr lang="en-US" dirty="0"/>
              <a:t>.</a:t>
            </a:r>
            <a:endParaRPr lang="en-US" b="1" dirty="0" smtClean="0"/>
          </a:p>
          <a:p>
            <a:pPr marL="0" indent="0">
              <a:buNone/>
            </a:pPr>
            <a:r>
              <a:rPr lang="en-US" b="1" dirty="0" err="1" smtClean="0"/>
              <a:t>Gerilme</a:t>
            </a:r>
            <a:r>
              <a:rPr lang="en-US" b="1" dirty="0" smtClean="0"/>
              <a:t> </a:t>
            </a:r>
            <a:r>
              <a:rPr lang="en-US" b="1" dirty="0" err="1" smtClean="0"/>
              <a:t>Yığılması</a:t>
            </a:r>
            <a:r>
              <a:rPr lang="en-US" b="1" dirty="0" smtClean="0"/>
              <a:t> (</a:t>
            </a:r>
            <a:r>
              <a:rPr lang="en-US" b="1" dirty="0" err="1" smtClean="0"/>
              <a:t>Yoğunlaşması</a:t>
            </a:r>
            <a:r>
              <a:rPr lang="en-US" b="1" dirty="0" smtClean="0"/>
              <a:t>)</a:t>
            </a:r>
            <a:endParaRPr lang="en-US" dirty="0"/>
          </a:p>
          <a:p>
            <a:pPr marL="0" indent="0">
              <a:buNone/>
            </a:pPr>
            <a:r>
              <a:rPr lang="en-US" dirty="0" err="1" smtClean="0"/>
              <a:t>Çoğu</a:t>
            </a:r>
            <a:r>
              <a:rPr lang="en-US" dirty="0" smtClean="0"/>
              <a:t> </a:t>
            </a:r>
            <a:r>
              <a:rPr lang="en-US" dirty="0" err="1" smtClean="0"/>
              <a:t>gevrek</a:t>
            </a:r>
            <a:r>
              <a:rPr lang="en-US" dirty="0" smtClean="0"/>
              <a:t> </a:t>
            </a:r>
            <a:r>
              <a:rPr lang="en-US" dirty="0" err="1" smtClean="0"/>
              <a:t>malzemenin</a:t>
            </a:r>
            <a:r>
              <a:rPr lang="en-US" dirty="0" smtClean="0"/>
              <a:t> </a:t>
            </a:r>
            <a:r>
              <a:rPr lang="en-US" dirty="0" err="1" smtClean="0"/>
              <a:t>kırılma</a:t>
            </a:r>
            <a:r>
              <a:rPr lang="en-US" dirty="0" smtClean="0"/>
              <a:t> </a:t>
            </a:r>
            <a:r>
              <a:rPr lang="en-US" dirty="0" err="1" smtClean="0"/>
              <a:t>mukavemetleri</a:t>
            </a:r>
            <a:r>
              <a:rPr lang="en-US" dirty="0" smtClean="0"/>
              <a:t> </a:t>
            </a:r>
            <a:r>
              <a:rPr lang="en-US" dirty="0" err="1" smtClean="0"/>
              <a:t>teorik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hesaplanandan</a:t>
            </a:r>
            <a:r>
              <a:rPr lang="en-US" dirty="0" smtClean="0"/>
              <a:t> </a:t>
            </a:r>
            <a:r>
              <a:rPr lang="en-US" dirty="0" err="1" smtClean="0"/>
              <a:t>çok</a:t>
            </a:r>
            <a:r>
              <a:rPr lang="en-US" dirty="0" smtClean="0"/>
              <a:t>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düşüktür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err="1" smtClean="0"/>
              <a:t>Bunun</a:t>
            </a:r>
            <a:r>
              <a:rPr lang="en-US" dirty="0" smtClean="0"/>
              <a:t> </a:t>
            </a:r>
            <a:r>
              <a:rPr lang="en-US" dirty="0" err="1" smtClean="0"/>
              <a:t>sebebi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malzeme</a:t>
            </a:r>
            <a:r>
              <a:rPr lang="en-US" dirty="0" smtClean="0"/>
              <a:t> </a:t>
            </a:r>
            <a:r>
              <a:rPr lang="en-US" dirty="0" err="1" smtClean="0"/>
              <a:t>içinde</a:t>
            </a:r>
            <a:r>
              <a:rPr lang="en-US" dirty="0" smtClean="0"/>
              <a:t> </a:t>
            </a:r>
            <a:r>
              <a:rPr lang="en-US" dirty="0" err="1" smtClean="0"/>
              <a:t>veya</a:t>
            </a:r>
            <a:r>
              <a:rPr lang="en-US" dirty="0" smtClean="0"/>
              <a:t> </a:t>
            </a:r>
            <a:r>
              <a:rPr lang="en-US" dirty="0" err="1" smtClean="0"/>
              <a:t>yüzeyinde</a:t>
            </a:r>
            <a:r>
              <a:rPr lang="en-US" dirty="0" smtClean="0"/>
              <a:t> </a:t>
            </a:r>
            <a:r>
              <a:rPr lang="en-US" dirty="0" err="1" smtClean="0"/>
              <a:t>bulunabilecek</a:t>
            </a:r>
            <a:r>
              <a:rPr lang="en-US" dirty="0" smtClean="0"/>
              <a:t> </a:t>
            </a:r>
            <a:r>
              <a:rPr lang="en-US" dirty="0" err="1" smtClean="0"/>
              <a:t>çok</a:t>
            </a:r>
            <a:r>
              <a:rPr lang="en-US" dirty="0" smtClean="0"/>
              <a:t> </a:t>
            </a:r>
            <a:r>
              <a:rPr lang="en-US" dirty="0" err="1" smtClean="0"/>
              <a:t>küçük</a:t>
            </a:r>
            <a:r>
              <a:rPr lang="en-US" dirty="0" smtClean="0"/>
              <a:t> </a:t>
            </a:r>
            <a:r>
              <a:rPr lang="en-US" dirty="0" err="1" smtClean="0"/>
              <a:t>çatlaklar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kusurlar</a:t>
            </a:r>
            <a:r>
              <a:rPr lang="en-US" dirty="0" smtClean="0"/>
              <a:t> </a:t>
            </a:r>
            <a:r>
              <a:rPr lang="en-US" dirty="0" err="1" smtClean="0"/>
              <a:t>gösterilebilir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Bu </a:t>
            </a:r>
            <a:r>
              <a:rPr lang="en-US" dirty="0" err="1" smtClean="0"/>
              <a:t>kusurların</a:t>
            </a:r>
            <a:r>
              <a:rPr lang="en-US" dirty="0" smtClean="0"/>
              <a:t> </a:t>
            </a:r>
            <a:r>
              <a:rPr lang="en-US" dirty="0" err="1" smtClean="0"/>
              <a:t>malzemenin</a:t>
            </a:r>
            <a:r>
              <a:rPr lang="en-US" dirty="0" smtClean="0"/>
              <a:t> </a:t>
            </a:r>
            <a:r>
              <a:rPr lang="en-US" dirty="0" err="1" smtClean="0"/>
              <a:t>mukavemetini</a:t>
            </a:r>
            <a:r>
              <a:rPr lang="en-US" dirty="0" smtClean="0"/>
              <a:t> </a:t>
            </a:r>
            <a:r>
              <a:rPr lang="en-US" dirty="0" err="1" smtClean="0"/>
              <a:t>düşürme</a:t>
            </a:r>
            <a:r>
              <a:rPr lang="en-US" dirty="0" smtClean="0"/>
              <a:t> </a:t>
            </a:r>
            <a:r>
              <a:rPr lang="en-US" dirty="0" err="1" smtClean="0"/>
              <a:t>sebebi</a:t>
            </a:r>
            <a:r>
              <a:rPr lang="en-US" dirty="0" smtClean="0"/>
              <a:t>; </a:t>
            </a:r>
            <a:r>
              <a:rPr lang="en-US" dirty="0" err="1" smtClean="0"/>
              <a:t>malzemeye</a:t>
            </a:r>
            <a:r>
              <a:rPr lang="en-US" dirty="0" smtClean="0"/>
              <a:t> </a:t>
            </a:r>
            <a:r>
              <a:rPr lang="en-US" dirty="0" err="1" smtClean="0"/>
              <a:t>uygulanan</a:t>
            </a:r>
            <a:r>
              <a:rPr lang="en-US" dirty="0" smtClean="0"/>
              <a:t> </a:t>
            </a:r>
            <a:r>
              <a:rPr lang="en-US" dirty="0" err="1" smtClean="0"/>
              <a:t>gerilmenin</a:t>
            </a:r>
            <a:r>
              <a:rPr lang="en-US" dirty="0" smtClean="0"/>
              <a:t> </a:t>
            </a:r>
            <a:r>
              <a:rPr lang="en-US" dirty="0" err="1" smtClean="0"/>
              <a:t>kusur</a:t>
            </a:r>
            <a:r>
              <a:rPr lang="en-US" dirty="0" smtClean="0"/>
              <a:t> </a:t>
            </a:r>
            <a:r>
              <a:rPr lang="en-US" dirty="0" err="1" smtClean="0"/>
              <a:t>uçlarında</a:t>
            </a:r>
            <a:r>
              <a:rPr lang="en-US" dirty="0" smtClean="0"/>
              <a:t> </a:t>
            </a:r>
            <a:r>
              <a:rPr lang="en-US" dirty="0" err="1" smtClean="0"/>
              <a:t>yoğunlaşmasındandır</a:t>
            </a:r>
            <a:r>
              <a:rPr lang="en-US" dirty="0" smtClean="0"/>
              <a:t> (</a:t>
            </a:r>
            <a:r>
              <a:rPr lang="en-US" dirty="0" err="1" smtClean="0"/>
              <a:t>yığılması</a:t>
            </a:r>
            <a:r>
              <a:rPr lang="en-US" dirty="0" smtClean="0"/>
              <a:t>).</a:t>
            </a:r>
          </a:p>
          <a:p>
            <a:pPr marL="0" indent="0">
              <a:buNone/>
            </a:pPr>
            <a:r>
              <a:rPr lang="en-US" dirty="0" smtClean="0"/>
              <a:t>Bu </a:t>
            </a:r>
            <a:r>
              <a:rPr lang="en-US" dirty="0" err="1" smtClean="0"/>
              <a:t>yoğunlaşmanın</a:t>
            </a:r>
            <a:r>
              <a:rPr lang="en-US" dirty="0" smtClean="0"/>
              <a:t> </a:t>
            </a:r>
            <a:r>
              <a:rPr lang="en-US" dirty="0" err="1" smtClean="0"/>
              <a:t>büyüklüğü</a:t>
            </a:r>
            <a:r>
              <a:rPr lang="en-US" dirty="0" smtClean="0"/>
              <a:t> </a:t>
            </a:r>
            <a:r>
              <a:rPr lang="en-US" dirty="0" err="1" smtClean="0"/>
              <a:t>kusurun</a:t>
            </a:r>
            <a:r>
              <a:rPr lang="en-US" dirty="0" smtClean="0"/>
              <a:t> </a:t>
            </a:r>
            <a:r>
              <a:rPr lang="en-US" dirty="0" err="1" smtClean="0"/>
              <a:t>yönü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geometrisine</a:t>
            </a:r>
            <a:r>
              <a:rPr lang="en-US" dirty="0" smtClean="0"/>
              <a:t> </a:t>
            </a:r>
            <a:r>
              <a:rPr lang="en-US" dirty="0" err="1" smtClean="0"/>
              <a:t>bağlıdır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693736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0836" y="136526"/>
            <a:ext cx="8274750" cy="601229"/>
          </a:xfrm>
        </p:spPr>
        <p:txBody>
          <a:bodyPr>
            <a:normAutofit/>
          </a:bodyPr>
          <a:lstStyle/>
          <a:p>
            <a:r>
              <a:rPr lang="en-US" sz="2800" b="1" dirty="0" err="1" smtClean="0">
                <a:latin typeface="+mn-lt"/>
              </a:rPr>
              <a:t>Hasar</a:t>
            </a:r>
            <a:endParaRPr lang="tr-TR" sz="2800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0837" y="733231"/>
            <a:ext cx="6403554" cy="566304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 err="1" smtClean="0"/>
              <a:t>Gerilme</a:t>
            </a:r>
            <a:r>
              <a:rPr lang="en-US" b="1" dirty="0" smtClean="0"/>
              <a:t> </a:t>
            </a:r>
            <a:r>
              <a:rPr lang="en-US" b="1" dirty="0" err="1" smtClean="0"/>
              <a:t>Yığılması</a:t>
            </a:r>
            <a:r>
              <a:rPr lang="en-US" b="1" dirty="0" smtClean="0"/>
              <a:t> (</a:t>
            </a:r>
            <a:r>
              <a:rPr lang="en-US" b="1" dirty="0" err="1" smtClean="0"/>
              <a:t>Yoğunlaşması</a:t>
            </a:r>
            <a:r>
              <a:rPr lang="en-US" b="1" dirty="0" smtClean="0"/>
              <a:t>)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836" y="1237572"/>
            <a:ext cx="3528970" cy="475488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39806" y="2084838"/>
            <a:ext cx="3058200" cy="329184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64203" y="2467473"/>
            <a:ext cx="3698066" cy="109728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7064203" y="3913171"/>
            <a:ext cx="45940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err="1" smtClean="0"/>
              <a:t>K</a:t>
            </a:r>
            <a:r>
              <a:rPr lang="en-US" sz="2400" i="1" baseline="-25000" dirty="0" err="1" smtClean="0"/>
              <a:t>t</a:t>
            </a:r>
            <a:r>
              <a:rPr lang="en-US" sz="2400" i="1" dirty="0" smtClean="0"/>
              <a:t> </a:t>
            </a:r>
            <a:r>
              <a:rPr lang="en-US" sz="2400" dirty="0"/>
              <a:t>= </a:t>
            </a:r>
            <a:r>
              <a:rPr lang="en-US" sz="2400" dirty="0" err="1"/>
              <a:t>Çentik</a:t>
            </a:r>
            <a:r>
              <a:rPr lang="en-US" sz="2400" dirty="0"/>
              <a:t> </a:t>
            </a:r>
            <a:r>
              <a:rPr lang="en-US" sz="2400" dirty="0" err="1"/>
              <a:t>konsantrasyon</a:t>
            </a:r>
            <a:r>
              <a:rPr lang="en-US" sz="2400" dirty="0"/>
              <a:t> </a:t>
            </a:r>
            <a:r>
              <a:rPr lang="en-US" sz="2400" dirty="0" err="1"/>
              <a:t>faktörü</a:t>
            </a:r>
            <a:r>
              <a:rPr lang="en-US" sz="2400" dirty="0"/>
              <a:t> </a:t>
            </a:r>
            <a:r>
              <a:rPr lang="en-US" sz="2400" dirty="0" smtClean="0"/>
              <a:t>(</a:t>
            </a:r>
            <a:r>
              <a:rPr lang="en-US" sz="2400" dirty="0" err="1" smtClean="0"/>
              <a:t>gerilim</a:t>
            </a:r>
            <a:r>
              <a:rPr lang="en-US" sz="2400" dirty="0" smtClean="0"/>
              <a:t> </a:t>
            </a:r>
            <a:r>
              <a:rPr lang="en-US" sz="2400" dirty="0" err="1" smtClean="0"/>
              <a:t>yükseltme</a:t>
            </a:r>
            <a:r>
              <a:rPr lang="en-US" sz="2400" dirty="0" smtClean="0"/>
              <a:t> </a:t>
            </a:r>
            <a:r>
              <a:rPr lang="en-US" sz="2400" dirty="0" err="1" smtClean="0"/>
              <a:t>faktörü</a:t>
            </a:r>
            <a:r>
              <a:rPr lang="en-US" sz="2400" dirty="0" smtClean="0"/>
              <a:t> </a:t>
            </a:r>
            <a:r>
              <a:rPr lang="en-US" sz="2400" dirty="0" err="1" smtClean="0"/>
              <a:t>veya</a:t>
            </a:r>
            <a:r>
              <a:rPr lang="en-US" sz="2400" dirty="0" smtClean="0"/>
              <a:t> </a:t>
            </a:r>
            <a:r>
              <a:rPr lang="en-US" sz="2400" dirty="0" err="1" smtClean="0"/>
              <a:t>gerilme</a:t>
            </a:r>
            <a:r>
              <a:rPr lang="en-US" sz="2400" dirty="0" smtClean="0"/>
              <a:t> </a:t>
            </a:r>
            <a:r>
              <a:rPr lang="en-US" sz="2400" dirty="0" err="1" smtClean="0"/>
              <a:t>şiddeti</a:t>
            </a:r>
            <a:r>
              <a:rPr lang="en-US" sz="2400" dirty="0" smtClean="0"/>
              <a:t> </a:t>
            </a:r>
            <a:r>
              <a:rPr lang="en-US" sz="2400" dirty="0" err="1" smtClean="0"/>
              <a:t>çarpanı</a:t>
            </a:r>
            <a:r>
              <a:rPr lang="en-US" sz="2400" dirty="0" smtClean="0"/>
              <a:t>) </a:t>
            </a:r>
            <a:endParaRPr lang="en-US" sz="2400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76935" y="5201256"/>
            <a:ext cx="3143340" cy="1097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71176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0836" y="136526"/>
            <a:ext cx="8274750" cy="601229"/>
          </a:xfrm>
        </p:spPr>
        <p:txBody>
          <a:bodyPr>
            <a:normAutofit/>
          </a:bodyPr>
          <a:lstStyle/>
          <a:p>
            <a:r>
              <a:rPr lang="en-US" sz="2800" b="1" dirty="0" err="1" smtClean="0">
                <a:latin typeface="+mn-lt"/>
              </a:rPr>
              <a:t>Hasar</a:t>
            </a:r>
            <a:endParaRPr lang="tr-TR" sz="2800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0836" y="733231"/>
            <a:ext cx="11901313" cy="566304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 err="1" smtClean="0"/>
              <a:t>Sünek</a:t>
            </a:r>
            <a:r>
              <a:rPr lang="en-US" dirty="0" smtClean="0"/>
              <a:t> </a:t>
            </a:r>
            <a:r>
              <a:rPr lang="en-US" dirty="0" err="1" smtClean="0"/>
              <a:t>malzemelerde</a:t>
            </a:r>
            <a:r>
              <a:rPr lang="en-US" dirty="0" smtClean="0"/>
              <a:t>, </a:t>
            </a:r>
            <a:r>
              <a:rPr lang="en-US" dirty="0" err="1" smtClean="0"/>
              <a:t>akma</a:t>
            </a:r>
            <a:r>
              <a:rPr lang="en-US" dirty="0" smtClean="0"/>
              <a:t> </a:t>
            </a:r>
            <a:r>
              <a:rPr lang="en-US" dirty="0" err="1" smtClean="0"/>
              <a:t>dayanımı</a:t>
            </a:r>
            <a:r>
              <a:rPr lang="en-US" dirty="0" smtClean="0"/>
              <a:t> </a:t>
            </a:r>
            <a:r>
              <a:rPr lang="en-US" dirty="0" err="1" smtClean="0"/>
              <a:t>aşıldığı</a:t>
            </a:r>
            <a:r>
              <a:rPr lang="en-US" dirty="0" smtClean="0"/>
              <a:t> zaman plastic </a:t>
            </a:r>
            <a:r>
              <a:rPr lang="en-US" dirty="0" err="1" smtClean="0"/>
              <a:t>deformasyon</a:t>
            </a:r>
            <a:r>
              <a:rPr lang="en-US" dirty="0" smtClean="0"/>
              <a:t> </a:t>
            </a:r>
            <a:r>
              <a:rPr lang="en-US" dirty="0" err="1" smtClean="0"/>
              <a:t>olur</a:t>
            </a:r>
            <a:r>
              <a:rPr lang="en-US" dirty="0" smtClean="0"/>
              <a:t>. Bu da </a:t>
            </a:r>
            <a:r>
              <a:rPr lang="en-US" dirty="0" err="1" smtClean="0"/>
              <a:t>gerilim</a:t>
            </a:r>
            <a:r>
              <a:rPr lang="en-US" dirty="0" smtClean="0"/>
              <a:t> </a:t>
            </a:r>
            <a:r>
              <a:rPr lang="en-US" dirty="0" err="1" smtClean="0"/>
              <a:t>yükselticiler</a:t>
            </a:r>
            <a:r>
              <a:rPr lang="en-US" dirty="0" smtClean="0"/>
              <a:t> </a:t>
            </a:r>
            <a:r>
              <a:rPr lang="en-US" dirty="0" err="1" smtClean="0"/>
              <a:t>çevresinde</a:t>
            </a:r>
            <a:r>
              <a:rPr lang="en-US" dirty="0" smtClean="0"/>
              <a:t> </a:t>
            </a:r>
            <a:r>
              <a:rPr lang="en-US" dirty="0" err="1" smtClean="0"/>
              <a:t>gerilim</a:t>
            </a:r>
            <a:r>
              <a:rPr lang="en-US" dirty="0" smtClean="0"/>
              <a:t> </a:t>
            </a:r>
            <a:r>
              <a:rPr lang="en-US" dirty="0" err="1" smtClean="0"/>
              <a:t>dağılımının</a:t>
            </a:r>
            <a:r>
              <a:rPr lang="en-US" dirty="0" smtClean="0"/>
              <a:t>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düzenli</a:t>
            </a:r>
            <a:r>
              <a:rPr lang="en-US" dirty="0" smtClean="0"/>
              <a:t> </a:t>
            </a:r>
            <a:r>
              <a:rPr lang="en-US" dirty="0" err="1" smtClean="0"/>
              <a:t>olmasına</a:t>
            </a:r>
            <a:r>
              <a:rPr lang="en-US" dirty="0" smtClean="0"/>
              <a:t> </a:t>
            </a:r>
            <a:r>
              <a:rPr lang="en-US" dirty="0" err="1" smtClean="0"/>
              <a:t>neden</a:t>
            </a:r>
            <a:r>
              <a:rPr lang="en-US" dirty="0" smtClean="0"/>
              <a:t> </a:t>
            </a:r>
            <a:r>
              <a:rPr lang="en-US" dirty="0" err="1" smtClean="0"/>
              <a:t>olur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err="1" smtClean="0"/>
              <a:t>Gevrek</a:t>
            </a:r>
            <a:r>
              <a:rPr lang="en-US" dirty="0" smtClean="0"/>
              <a:t> </a:t>
            </a:r>
            <a:r>
              <a:rPr lang="en-US" dirty="0" err="1" smtClean="0"/>
              <a:t>malzemelerde</a:t>
            </a:r>
            <a:r>
              <a:rPr lang="en-US" dirty="0" smtClean="0"/>
              <a:t> </a:t>
            </a:r>
            <a:r>
              <a:rPr lang="en-US" dirty="0" err="1" smtClean="0"/>
              <a:t>ise</a:t>
            </a:r>
            <a:r>
              <a:rPr lang="en-US" dirty="0" smtClean="0"/>
              <a:t> plastic </a:t>
            </a:r>
            <a:r>
              <a:rPr lang="en-US" dirty="0" err="1" smtClean="0"/>
              <a:t>deformasyon</a:t>
            </a:r>
            <a:r>
              <a:rPr lang="en-US" dirty="0" smtClean="0"/>
              <a:t> </a:t>
            </a:r>
            <a:r>
              <a:rPr lang="en-US" dirty="0" err="1" smtClean="0"/>
              <a:t>olmadığı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gerilim</a:t>
            </a:r>
            <a:r>
              <a:rPr lang="en-US" dirty="0" smtClean="0"/>
              <a:t> </a:t>
            </a:r>
            <a:r>
              <a:rPr lang="en-US" dirty="0" err="1" smtClean="0"/>
              <a:t>yükselticilerin</a:t>
            </a:r>
            <a:r>
              <a:rPr lang="en-US" dirty="0" smtClean="0"/>
              <a:t> </a:t>
            </a:r>
            <a:r>
              <a:rPr lang="en-US" dirty="0" err="1" smtClean="0"/>
              <a:t>etkisi</a:t>
            </a:r>
            <a:r>
              <a:rPr lang="en-US" dirty="0" smtClean="0"/>
              <a:t> </a:t>
            </a:r>
            <a:r>
              <a:rPr lang="en-US" dirty="0" err="1" smtClean="0"/>
              <a:t>çok</a:t>
            </a:r>
            <a:r>
              <a:rPr lang="en-US" dirty="0" smtClean="0"/>
              <a:t> </a:t>
            </a:r>
            <a:r>
              <a:rPr lang="en-US" dirty="0" err="1" smtClean="0"/>
              <a:t>önemli</a:t>
            </a:r>
            <a:r>
              <a:rPr lang="en-US" dirty="0" smtClean="0"/>
              <a:t> </a:t>
            </a:r>
            <a:r>
              <a:rPr lang="en-US" dirty="0" err="1" smtClean="0"/>
              <a:t>olur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err="1" smtClean="0"/>
              <a:t>Kırılma</a:t>
            </a:r>
            <a:r>
              <a:rPr lang="en-US" dirty="0" smtClean="0"/>
              <a:t> </a:t>
            </a:r>
            <a:r>
              <a:rPr lang="en-US" dirty="0" err="1" smtClean="0"/>
              <a:t>mekaniğini</a:t>
            </a:r>
            <a:r>
              <a:rPr lang="en-US" dirty="0" smtClean="0"/>
              <a:t> </a:t>
            </a:r>
            <a:r>
              <a:rPr lang="en-US" dirty="0" err="1" smtClean="0"/>
              <a:t>kullanılarak</a:t>
            </a:r>
            <a:r>
              <a:rPr lang="en-US" dirty="0" smtClean="0"/>
              <a:t>, </a:t>
            </a:r>
            <a:r>
              <a:rPr lang="en-US" dirty="0" err="1" smtClean="0"/>
              <a:t>gevrek</a:t>
            </a:r>
            <a:r>
              <a:rPr lang="en-US" dirty="0" smtClean="0"/>
              <a:t> </a:t>
            </a:r>
            <a:r>
              <a:rPr lang="en-US" dirty="0" err="1" smtClean="0"/>
              <a:t>malzemelerde</a:t>
            </a:r>
            <a:r>
              <a:rPr lang="en-US" dirty="0" smtClean="0"/>
              <a:t> </a:t>
            </a:r>
            <a:r>
              <a:rPr lang="en-US" dirty="0" err="1" smtClean="0"/>
              <a:t>çatlak</a:t>
            </a:r>
            <a:r>
              <a:rPr lang="en-US" dirty="0" smtClean="0"/>
              <a:t> </a:t>
            </a:r>
            <a:r>
              <a:rPr lang="en-US" dirty="0" err="1" smtClean="0"/>
              <a:t>ilerlemesi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gereken</a:t>
            </a:r>
            <a:r>
              <a:rPr lang="en-US" dirty="0" smtClean="0"/>
              <a:t> </a:t>
            </a:r>
            <a:r>
              <a:rPr lang="en-US" dirty="0" err="1" smtClean="0"/>
              <a:t>gerilme</a:t>
            </a:r>
            <a:r>
              <a:rPr lang="en-US" dirty="0" smtClean="0"/>
              <a:t> </a:t>
            </a:r>
            <a:r>
              <a:rPr lang="en-US" dirty="0" err="1" smtClean="0"/>
              <a:t>miktarı</a:t>
            </a:r>
            <a:r>
              <a:rPr lang="en-US" dirty="0" smtClean="0"/>
              <a:t> </a:t>
            </a:r>
            <a:r>
              <a:rPr lang="en-US" dirty="0" err="1" smtClean="0"/>
              <a:t>hesaplanabilir</a:t>
            </a:r>
            <a:r>
              <a:rPr lang="en-US" dirty="0" smtClean="0"/>
              <a:t>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4287" y="4358929"/>
            <a:ext cx="8750360" cy="1280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25331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0836" y="136526"/>
            <a:ext cx="8274750" cy="601229"/>
          </a:xfrm>
        </p:spPr>
        <p:txBody>
          <a:bodyPr>
            <a:normAutofit/>
          </a:bodyPr>
          <a:lstStyle/>
          <a:p>
            <a:r>
              <a:rPr lang="en-US" sz="2800" b="1" dirty="0" err="1" smtClean="0">
                <a:latin typeface="+mn-lt"/>
              </a:rPr>
              <a:t>Hasar</a:t>
            </a:r>
            <a:endParaRPr lang="tr-TR" sz="2800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0836" y="733231"/>
            <a:ext cx="7164607" cy="566304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 err="1" smtClean="0"/>
              <a:t>Kırılma</a:t>
            </a:r>
            <a:r>
              <a:rPr lang="en-US" b="1" dirty="0" smtClean="0"/>
              <a:t> </a:t>
            </a:r>
            <a:r>
              <a:rPr lang="en-US" b="1" dirty="0" err="1" smtClean="0"/>
              <a:t>Tokluğu</a:t>
            </a:r>
            <a:r>
              <a:rPr lang="en-US" b="1" dirty="0" smtClean="0"/>
              <a:t>:</a:t>
            </a:r>
          </a:p>
          <a:p>
            <a:pPr marL="0" indent="0">
              <a:buNone/>
            </a:pPr>
            <a:r>
              <a:rPr lang="en-US" dirty="0" err="1" smtClean="0"/>
              <a:t>Çatlak</a:t>
            </a:r>
            <a:r>
              <a:rPr lang="en-US" dirty="0" smtClean="0"/>
              <a:t> </a:t>
            </a:r>
            <a:r>
              <a:rPr lang="en-US" dirty="0" err="1" smtClean="0"/>
              <a:t>ilerlemesi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gerekli</a:t>
            </a:r>
            <a:r>
              <a:rPr lang="en-US" dirty="0" smtClean="0"/>
              <a:t> </a:t>
            </a:r>
            <a:r>
              <a:rPr lang="en-US" dirty="0" err="1" smtClean="0"/>
              <a:t>kritik</a:t>
            </a:r>
            <a:r>
              <a:rPr lang="en-US" dirty="0" smtClean="0"/>
              <a:t> </a:t>
            </a:r>
            <a:r>
              <a:rPr lang="en-US" dirty="0" err="1" smtClean="0"/>
              <a:t>gerilme</a:t>
            </a:r>
            <a:r>
              <a:rPr lang="en-US" dirty="0" smtClean="0"/>
              <a:t> </a:t>
            </a:r>
            <a:r>
              <a:rPr lang="en-US" dirty="0" err="1" smtClean="0"/>
              <a:t>miktarı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l-GR" dirty="0"/>
              <a:t>σ</a:t>
            </a:r>
            <a:r>
              <a:rPr lang="en-US" baseline="-25000" dirty="0"/>
              <a:t>c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l-GR" dirty="0"/>
              <a:t>σ</a:t>
            </a:r>
            <a:r>
              <a:rPr lang="en-US" i="1" baseline="-25000" dirty="0" err="1"/>
              <a:t>kri</a:t>
            </a:r>
            <a:r>
              <a:rPr lang="en-US" dirty="0"/>
              <a:t>)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çatlak</a:t>
            </a:r>
            <a:r>
              <a:rPr lang="en-US" dirty="0" smtClean="0"/>
              <a:t> </a:t>
            </a:r>
            <a:r>
              <a:rPr lang="en-US" dirty="0" err="1" smtClean="0"/>
              <a:t>boyu</a:t>
            </a:r>
            <a:r>
              <a:rPr lang="en-US" dirty="0" smtClean="0"/>
              <a:t> (a) </a:t>
            </a:r>
            <a:r>
              <a:rPr lang="en-US" dirty="0" err="1" smtClean="0"/>
              <a:t>arasında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eşitlik</a:t>
            </a:r>
            <a:r>
              <a:rPr lang="en-US" dirty="0" smtClean="0"/>
              <a:t> </a:t>
            </a:r>
            <a:r>
              <a:rPr lang="en-US" dirty="0" err="1" smtClean="0"/>
              <a:t>geliştirilmiştir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 err="1" smtClean="0"/>
              <a:t>Burada</a:t>
            </a:r>
            <a:r>
              <a:rPr lang="en-US" dirty="0" smtClean="0"/>
              <a:t> K</a:t>
            </a:r>
            <a:r>
              <a:rPr lang="en-US" baseline="-25000" dirty="0" smtClean="0"/>
              <a:t>c</a:t>
            </a:r>
            <a:r>
              <a:rPr lang="en-US" dirty="0" smtClean="0"/>
              <a:t> </a:t>
            </a:r>
            <a:r>
              <a:rPr lang="en-US" dirty="0" err="1" smtClean="0"/>
              <a:t>kırılma</a:t>
            </a:r>
            <a:r>
              <a:rPr lang="en-US" dirty="0" smtClean="0"/>
              <a:t> </a:t>
            </a:r>
            <a:r>
              <a:rPr lang="en-US" dirty="0" err="1" smtClean="0"/>
              <a:t>tokluğudur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malzemenin</a:t>
            </a:r>
            <a:r>
              <a:rPr lang="en-US" dirty="0" smtClean="0"/>
              <a:t> </a:t>
            </a:r>
            <a:r>
              <a:rPr lang="en-US" dirty="0" err="1"/>
              <a:t>çatlak</a:t>
            </a:r>
            <a:r>
              <a:rPr lang="en-US" dirty="0"/>
              <a:t> </a:t>
            </a:r>
            <a:r>
              <a:rPr lang="en-US" dirty="0" err="1"/>
              <a:t>bulunması</a:t>
            </a:r>
            <a:r>
              <a:rPr lang="en-US" dirty="0"/>
              <a:t> </a:t>
            </a:r>
            <a:r>
              <a:rPr lang="en-US" dirty="0" err="1"/>
              <a:t>durumunda</a:t>
            </a:r>
            <a:r>
              <a:rPr lang="en-US" dirty="0"/>
              <a:t> </a:t>
            </a:r>
            <a:r>
              <a:rPr lang="en-US" dirty="0" err="1"/>
              <a:t>gevrek</a:t>
            </a:r>
            <a:r>
              <a:rPr lang="en-US" dirty="0"/>
              <a:t> </a:t>
            </a:r>
            <a:r>
              <a:rPr lang="en-US" dirty="0" err="1"/>
              <a:t>kırılmaya</a:t>
            </a:r>
            <a:r>
              <a:rPr lang="en-US" dirty="0"/>
              <a:t> </a:t>
            </a:r>
            <a:r>
              <a:rPr lang="en-US" dirty="0" err="1"/>
              <a:t>karşı</a:t>
            </a:r>
            <a:r>
              <a:rPr lang="en-US" dirty="0"/>
              <a:t> </a:t>
            </a:r>
            <a:r>
              <a:rPr lang="en-US" dirty="0" err="1"/>
              <a:t>gösterdiği</a:t>
            </a:r>
            <a:r>
              <a:rPr lang="en-US" dirty="0"/>
              <a:t> </a:t>
            </a:r>
            <a:r>
              <a:rPr lang="en-US" dirty="0" err="1"/>
              <a:t>direncin</a:t>
            </a:r>
            <a:r>
              <a:rPr lang="en-US" dirty="0"/>
              <a:t> </a:t>
            </a:r>
            <a:r>
              <a:rPr lang="en-US" dirty="0" err="1" smtClean="0"/>
              <a:t>ölçüsü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tanımlanır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Y </a:t>
            </a:r>
            <a:r>
              <a:rPr lang="en-US" dirty="0" err="1" smtClean="0"/>
              <a:t>ise</a:t>
            </a:r>
            <a:r>
              <a:rPr lang="en-US" dirty="0" smtClean="0"/>
              <a:t> </a:t>
            </a:r>
            <a:r>
              <a:rPr lang="en-US" dirty="0" err="1" smtClean="0"/>
              <a:t>boyutsuz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parametredir</a:t>
            </a:r>
            <a:r>
              <a:rPr lang="en-US" dirty="0"/>
              <a:t> </a:t>
            </a:r>
            <a:r>
              <a:rPr lang="en-US" dirty="0" err="1" smtClean="0"/>
              <a:t>genellikle</a:t>
            </a:r>
            <a:r>
              <a:rPr lang="en-US" dirty="0" smtClean="0"/>
              <a:t> 1’e </a:t>
            </a:r>
            <a:r>
              <a:rPr lang="en-US" dirty="0" err="1" smtClean="0"/>
              <a:t>eşittir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2239" y="2530459"/>
            <a:ext cx="2282152" cy="73152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9236" y="2713339"/>
            <a:ext cx="924107" cy="365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07153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0836" y="136526"/>
            <a:ext cx="8274750" cy="601229"/>
          </a:xfrm>
        </p:spPr>
        <p:txBody>
          <a:bodyPr>
            <a:normAutofit/>
          </a:bodyPr>
          <a:lstStyle/>
          <a:p>
            <a:r>
              <a:rPr lang="en-US" sz="2800" b="1" dirty="0" err="1" smtClean="0">
                <a:latin typeface="+mn-lt"/>
              </a:rPr>
              <a:t>Hasar</a:t>
            </a:r>
            <a:endParaRPr lang="tr-TR" sz="2800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0836" y="733231"/>
            <a:ext cx="8453855" cy="566304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 err="1" smtClean="0"/>
              <a:t>Kırılma</a:t>
            </a:r>
            <a:r>
              <a:rPr lang="en-US" b="1" dirty="0" smtClean="0"/>
              <a:t> </a:t>
            </a:r>
            <a:r>
              <a:rPr lang="en-US" b="1" dirty="0" err="1" smtClean="0"/>
              <a:t>Tokluğu</a:t>
            </a:r>
            <a:r>
              <a:rPr lang="en-US" b="1" dirty="0" smtClean="0"/>
              <a:t>: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Görece</a:t>
            </a:r>
            <a:r>
              <a:rPr lang="en-US" dirty="0"/>
              <a:t> </a:t>
            </a:r>
            <a:r>
              <a:rPr lang="en-US" dirty="0" err="1"/>
              <a:t>ince</a:t>
            </a:r>
            <a:r>
              <a:rPr lang="en-US" dirty="0"/>
              <a:t> </a:t>
            </a:r>
            <a:r>
              <a:rPr lang="en-US" dirty="0" err="1"/>
              <a:t>malzemelerde</a:t>
            </a:r>
            <a:r>
              <a:rPr lang="en-US" dirty="0"/>
              <a:t> </a:t>
            </a:r>
            <a:r>
              <a:rPr lang="en-US" b="1" i="1" dirty="0" err="1"/>
              <a:t>Kırılma</a:t>
            </a:r>
            <a:r>
              <a:rPr lang="en-US" b="1" i="1" dirty="0"/>
              <a:t> </a:t>
            </a:r>
            <a:r>
              <a:rPr lang="en-US" b="1" i="1" dirty="0" err="1" smtClean="0"/>
              <a:t>Tokluğu</a:t>
            </a:r>
            <a:r>
              <a:rPr lang="en-US" b="1" i="1" dirty="0" smtClean="0"/>
              <a:t>, K</a:t>
            </a:r>
            <a:r>
              <a:rPr lang="en-US" b="1" i="1" baseline="-25000" dirty="0" smtClean="0"/>
              <a:t>c</a:t>
            </a:r>
            <a:r>
              <a:rPr lang="en-US" b="1" i="1" dirty="0" smtClean="0"/>
              <a:t>, </a:t>
            </a:r>
            <a:r>
              <a:rPr lang="en-US" dirty="0" err="1" smtClean="0"/>
              <a:t>değeri</a:t>
            </a:r>
            <a:r>
              <a:rPr lang="en-US" dirty="0" smtClean="0"/>
              <a:t> </a:t>
            </a:r>
            <a:r>
              <a:rPr lang="en-US" dirty="0" err="1" smtClean="0"/>
              <a:t>malzemenin</a:t>
            </a:r>
            <a:r>
              <a:rPr lang="en-US" dirty="0" smtClean="0"/>
              <a:t> </a:t>
            </a:r>
            <a:r>
              <a:rPr lang="en-US" dirty="0" err="1"/>
              <a:t>kalınlığına</a:t>
            </a:r>
            <a:r>
              <a:rPr lang="en-US" dirty="0"/>
              <a:t> </a:t>
            </a:r>
            <a:r>
              <a:rPr lang="en-US" dirty="0" err="1"/>
              <a:t>bağlıdır</a:t>
            </a:r>
            <a:r>
              <a:rPr lang="en-US" dirty="0"/>
              <a:t>. </a:t>
            </a:r>
          </a:p>
          <a:p>
            <a:pPr marL="0" indent="0">
              <a:buNone/>
            </a:pPr>
            <a:r>
              <a:rPr lang="en-US" dirty="0" err="1" smtClean="0"/>
              <a:t>Ama</a:t>
            </a:r>
            <a:r>
              <a:rPr lang="en-US" dirty="0" smtClean="0"/>
              <a:t> </a:t>
            </a:r>
            <a:r>
              <a:rPr lang="en-US" dirty="0" err="1" smtClean="0"/>
              <a:t>malzeme</a:t>
            </a:r>
            <a:r>
              <a:rPr lang="en-US" dirty="0" smtClean="0"/>
              <a:t> </a:t>
            </a:r>
            <a:r>
              <a:rPr lang="en-US" dirty="0" err="1" smtClean="0"/>
              <a:t>kalınlığı</a:t>
            </a:r>
            <a:r>
              <a:rPr lang="en-US" dirty="0" smtClean="0"/>
              <a:t> </a:t>
            </a:r>
            <a:r>
              <a:rPr lang="en-US" dirty="0" err="1" smtClean="0"/>
              <a:t>malzeme</a:t>
            </a:r>
            <a:r>
              <a:rPr lang="en-US" dirty="0" smtClean="0"/>
              <a:t> </a:t>
            </a:r>
            <a:r>
              <a:rPr lang="en-US" dirty="0" err="1" smtClean="0"/>
              <a:t>içerisindeki</a:t>
            </a:r>
            <a:r>
              <a:rPr lang="en-US" dirty="0" smtClean="0"/>
              <a:t> </a:t>
            </a:r>
            <a:r>
              <a:rPr lang="en-US" dirty="0" err="1" smtClean="0"/>
              <a:t>çatlak</a:t>
            </a:r>
            <a:r>
              <a:rPr lang="en-US" dirty="0" smtClean="0"/>
              <a:t> </a:t>
            </a:r>
            <a:r>
              <a:rPr lang="en-US" dirty="0" err="1" smtClean="0"/>
              <a:t>boyutundan</a:t>
            </a:r>
            <a:r>
              <a:rPr lang="en-US" dirty="0" smtClean="0"/>
              <a:t> </a:t>
            </a:r>
            <a:r>
              <a:rPr lang="en-US" dirty="0" err="1" smtClean="0"/>
              <a:t>çok</a:t>
            </a:r>
            <a:r>
              <a:rPr lang="en-US" dirty="0" smtClean="0"/>
              <a:t>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büyükse</a:t>
            </a:r>
            <a:r>
              <a:rPr lang="en-US" dirty="0" smtClean="0"/>
              <a:t> </a:t>
            </a:r>
            <a:r>
              <a:rPr lang="en-US" b="1" i="1" dirty="0" smtClean="0"/>
              <a:t>K</a:t>
            </a:r>
            <a:r>
              <a:rPr lang="en-US" b="1" i="1" baseline="-25000" dirty="0" smtClean="0"/>
              <a:t>c</a:t>
            </a:r>
            <a:r>
              <a:rPr lang="en-US" b="1" i="1" dirty="0" smtClean="0"/>
              <a:t> </a:t>
            </a:r>
            <a:r>
              <a:rPr lang="en-US" dirty="0" err="1" smtClean="0"/>
              <a:t>değeri</a:t>
            </a:r>
            <a:r>
              <a:rPr lang="en-US" dirty="0" smtClean="0"/>
              <a:t> </a:t>
            </a:r>
            <a:r>
              <a:rPr lang="en-US" dirty="0" err="1" smtClean="0"/>
              <a:t>malzemenin</a:t>
            </a:r>
            <a:r>
              <a:rPr lang="en-US" dirty="0" smtClean="0"/>
              <a:t> </a:t>
            </a:r>
            <a:r>
              <a:rPr lang="en-US" dirty="0" err="1" smtClean="0"/>
              <a:t>kalınlığından</a:t>
            </a:r>
            <a:r>
              <a:rPr lang="en-US" dirty="0" smtClean="0"/>
              <a:t> </a:t>
            </a:r>
            <a:r>
              <a:rPr lang="en-US" dirty="0" err="1" smtClean="0"/>
              <a:t>bağımsız</a:t>
            </a:r>
            <a:r>
              <a:rPr lang="en-US" dirty="0" smtClean="0"/>
              <a:t> hale </a:t>
            </a:r>
            <a:r>
              <a:rPr lang="en-US" dirty="0" err="1" smtClean="0"/>
              <a:t>gelir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err="1" smtClean="0"/>
              <a:t>Gerinmelerin</a:t>
            </a:r>
            <a:r>
              <a:rPr lang="en-US" dirty="0" smtClean="0"/>
              <a:t> </a:t>
            </a:r>
            <a:r>
              <a:rPr lang="en-US" dirty="0" err="1"/>
              <a:t>tek</a:t>
            </a:r>
            <a:r>
              <a:rPr lang="en-US" dirty="0"/>
              <a:t> </a:t>
            </a:r>
            <a:r>
              <a:rPr lang="en-US" dirty="0" err="1"/>
              <a:t>boyutta</a:t>
            </a:r>
            <a:r>
              <a:rPr lang="en-US" dirty="0"/>
              <a:t> </a:t>
            </a:r>
            <a:r>
              <a:rPr lang="en-US" dirty="0" err="1"/>
              <a:t>sadece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düzlem</a:t>
            </a:r>
            <a:r>
              <a:rPr lang="en-US" dirty="0"/>
              <a:t> </a:t>
            </a:r>
            <a:r>
              <a:rPr lang="en-US" dirty="0" err="1"/>
              <a:t>üzerinde</a:t>
            </a:r>
            <a:r>
              <a:rPr lang="en-US" dirty="0"/>
              <a:t> </a:t>
            </a:r>
            <a:r>
              <a:rPr lang="en-US" dirty="0" err="1"/>
              <a:t>olduğu</a:t>
            </a:r>
            <a:r>
              <a:rPr lang="en-US" dirty="0"/>
              <a:t> </a:t>
            </a:r>
            <a:r>
              <a:rPr lang="en-US" dirty="0" err="1"/>
              <a:t>duruma</a:t>
            </a:r>
            <a:r>
              <a:rPr lang="en-US" dirty="0"/>
              <a:t> </a:t>
            </a:r>
            <a:r>
              <a:rPr lang="en-US" b="1" i="1" dirty="0" err="1"/>
              <a:t>düzlem</a:t>
            </a:r>
            <a:r>
              <a:rPr lang="en-US" b="1" i="1" dirty="0"/>
              <a:t> </a:t>
            </a:r>
            <a:r>
              <a:rPr lang="en-US" b="1" i="1" dirty="0" err="1"/>
              <a:t>gerinme</a:t>
            </a:r>
            <a:r>
              <a:rPr lang="en-US" b="1" i="1" dirty="0"/>
              <a:t> (plane strain) </a:t>
            </a:r>
            <a:r>
              <a:rPr lang="en-US" dirty="0" err="1"/>
              <a:t>durumu</a:t>
            </a:r>
            <a:r>
              <a:rPr lang="en-US" dirty="0"/>
              <a:t> </a:t>
            </a:r>
            <a:r>
              <a:rPr lang="en-US" dirty="0" err="1"/>
              <a:t>denir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i="1" dirty="0" err="1" smtClean="0"/>
              <a:t>K</a:t>
            </a:r>
            <a:r>
              <a:rPr lang="en-US" b="1" i="1" baseline="-25000" dirty="0" err="1" smtClean="0"/>
              <a:t>Ic</a:t>
            </a:r>
            <a:r>
              <a:rPr lang="en-US" b="1" i="1" dirty="0" smtClean="0"/>
              <a:t>, </a:t>
            </a:r>
            <a:r>
              <a:rPr lang="en-US" b="1" i="1" dirty="0" err="1" smtClean="0"/>
              <a:t>Düzlem</a:t>
            </a:r>
            <a:r>
              <a:rPr lang="en-US" b="1" i="1" dirty="0" smtClean="0"/>
              <a:t> </a:t>
            </a:r>
            <a:r>
              <a:rPr lang="en-US" b="1" i="1" dirty="0" err="1"/>
              <a:t>Gerinme</a:t>
            </a:r>
            <a:r>
              <a:rPr lang="en-US" b="1" i="1" dirty="0"/>
              <a:t> </a:t>
            </a:r>
            <a:r>
              <a:rPr lang="en-US" b="1" i="1" dirty="0" err="1"/>
              <a:t>Kırılma</a:t>
            </a:r>
            <a:r>
              <a:rPr lang="en-US" b="1" i="1" dirty="0"/>
              <a:t> </a:t>
            </a:r>
            <a:r>
              <a:rPr lang="en-US" b="1" i="1" dirty="0" err="1"/>
              <a:t>Tokluğu</a:t>
            </a:r>
            <a:r>
              <a:rPr lang="en-US" b="1" i="1" dirty="0"/>
              <a:t> </a:t>
            </a:r>
            <a:r>
              <a:rPr lang="en-US" dirty="0" err="1"/>
              <a:t>malzemelerin</a:t>
            </a:r>
            <a:r>
              <a:rPr lang="en-US" dirty="0"/>
              <a:t> </a:t>
            </a:r>
            <a:r>
              <a:rPr lang="en-US" dirty="0" err="1"/>
              <a:t>temel</a:t>
            </a:r>
            <a:r>
              <a:rPr lang="en-US" dirty="0"/>
              <a:t> </a:t>
            </a:r>
            <a:r>
              <a:rPr lang="en-US" dirty="0" err="1"/>
              <a:t>özelliklerinden</a:t>
            </a:r>
            <a:r>
              <a:rPr lang="en-US" dirty="0"/>
              <a:t> </a:t>
            </a:r>
            <a:r>
              <a:rPr lang="en-US" dirty="0" err="1"/>
              <a:t>birisidir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sıcaklık</a:t>
            </a:r>
            <a:r>
              <a:rPr lang="en-US" dirty="0"/>
              <a:t> </a:t>
            </a:r>
            <a:r>
              <a:rPr lang="en-US" dirty="0" err="1"/>
              <a:t>gerinim</a:t>
            </a:r>
            <a:r>
              <a:rPr lang="en-US" dirty="0"/>
              <a:t> </a:t>
            </a:r>
            <a:r>
              <a:rPr lang="en-US" dirty="0" err="1"/>
              <a:t>hızı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mikroyapıya</a:t>
            </a:r>
            <a:r>
              <a:rPr lang="en-US" dirty="0"/>
              <a:t> </a:t>
            </a:r>
            <a:r>
              <a:rPr lang="en-US" dirty="0" err="1"/>
              <a:t>bağlıdır</a:t>
            </a:r>
            <a:r>
              <a:rPr lang="en-US" dirty="0"/>
              <a:t>.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3269" y="4444991"/>
            <a:ext cx="2464973" cy="64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93833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0836" y="136526"/>
            <a:ext cx="8274750" cy="601229"/>
          </a:xfrm>
        </p:spPr>
        <p:txBody>
          <a:bodyPr>
            <a:normAutofit/>
          </a:bodyPr>
          <a:lstStyle/>
          <a:p>
            <a:r>
              <a:rPr lang="en-US" sz="2800" b="1" dirty="0" err="1" smtClean="0">
                <a:latin typeface="+mn-lt"/>
              </a:rPr>
              <a:t>Hasar</a:t>
            </a:r>
            <a:endParaRPr lang="tr-TR" sz="2800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0836" y="733231"/>
            <a:ext cx="11554863" cy="566304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 err="1" smtClean="0"/>
              <a:t>Kırılma</a:t>
            </a:r>
            <a:r>
              <a:rPr lang="en-US" b="1" dirty="0" smtClean="0"/>
              <a:t> </a:t>
            </a:r>
            <a:r>
              <a:rPr lang="en-US" b="1" dirty="0" err="1" smtClean="0"/>
              <a:t>Mekanizması</a:t>
            </a:r>
            <a:r>
              <a:rPr lang="en-US" b="1" dirty="0" smtClean="0"/>
              <a:t> </a:t>
            </a:r>
            <a:r>
              <a:rPr lang="en-US" b="1" dirty="0" err="1" smtClean="0"/>
              <a:t>ile</a:t>
            </a:r>
            <a:r>
              <a:rPr lang="en-US" b="1" dirty="0" smtClean="0"/>
              <a:t> </a:t>
            </a:r>
            <a:r>
              <a:rPr lang="en-US" b="1" dirty="0" err="1" smtClean="0"/>
              <a:t>Tasarım</a:t>
            </a:r>
            <a:endParaRPr lang="en-US" b="1" dirty="0" smtClean="0"/>
          </a:p>
          <a:p>
            <a:pPr marL="0" indent="0">
              <a:buNone/>
            </a:pPr>
            <a:r>
              <a:rPr lang="en-US" dirty="0" err="1" smtClean="0"/>
              <a:t>Çatlak</a:t>
            </a:r>
            <a:r>
              <a:rPr lang="en-US" dirty="0" smtClean="0"/>
              <a:t> </a:t>
            </a:r>
            <a:r>
              <a:rPr lang="en-US" dirty="0" err="1"/>
              <a:t>b</a:t>
            </a:r>
            <a:r>
              <a:rPr lang="en-US" dirty="0" err="1" smtClean="0"/>
              <a:t>üyüme</a:t>
            </a:r>
            <a:r>
              <a:rPr lang="en-US" dirty="0" smtClean="0"/>
              <a:t> </a:t>
            </a:r>
            <a:r>
              <a:rPr lang="en-US" dirty="0" err="1" smtClean="0"/>
              <a:t>şartı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 err="1"/>
              <a:t>T</a:t>
            </a:r>
            <a:r>
              <a:rPr lang="en-US" dirty="0" err="1" smtClean="0"/>
              <a:t>asarım</a:t>
            </a:r>
            <a:r>
              <a:rPr lang="en-US" dirty="0" smtClean="0"/>
              <a:t> </a:t>
            </a:r>
            <a:r>
              <a:rPr lang="en-US" dirty="0" err="1"/>
              <a:t>gerilimini</a:t>
            </a:r>
            <a:r>
              <a:rPr lang="en-US" dirty="0"/>
              <a:t> </a:t>
            </a:r>
            <a:r>
              <a:rPr lang="en-US" dirty="0" err="1" smtClean="0"/>
              <a:t>maksimum</a:t>
            </a:r>
            <a:r>
              <a:rPr lang="en-US" dirty="0" smtClean="0"/>
              <a:t> </a:t>
            </a:r>
            <a:r>
              <a:rPr lang="en-US" dirty="0" err="1"/>
              <a:t>çentik</a:t>
            </a:r>
            <a:r>
              <a:rPr lang="en-US" dirty="0"/>
              <a:t> </a:t>
            </a:r>
            <a:r>
              <a:rPr lang="en-US" dirty="0" err="1"/>
              <a:t>boyu</a:t>
            </a:r>
            <a:r>
              <a:rPr lang="en-US" dirty="0"/>
              <a:t> </a:t>
            </a:r>
            <a:r>
              <a:rPr lang="en-US" dirty="0" err="1" smtClean="0"/>
              <a:t>belirler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sv-SE" dirty="0" smtClean="0"/>
              <a:t>Maksimum </a:t>
            </a:r>
            <a:r>
              <a:rPr lang="sv-SE" dirty="0"/>
              <a:t>çentik boyunu tasarım gerilimi belirler </a:t>
            </a:r>
            <a:r>
              <a:rPr lang="en-US" dirty="0" smtClean="0"/>
              <a:t>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3592" y="1150879"/>
            <a:ext cx="2464973" cy="64008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78033" y="2578813"/>
            <a:ext cx="1934178" cy="9144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78033" y="4030344"/>
            <a:ext cx="2117339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1738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1754</TotalTime>
  <Words>1258</Words>
  <Application>Microsoft Office PowerPoint</Application>
  <PresentationFormat>Widescreen</PresentationFormat>
  <Paragraphs>129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Teması</vt:lpstr>
      <vt:lpstr>Hasar</vt:lpstr>
      <vt:lpstr>Hasar</vt:lpstr>
      <vt:lpstr>Hasar</vt:lpstr>
      <vt:lpstr>Hasar</vt:lpstr>
      <vt:lpstr>Hasar</vt:lpstr>
      <vt:lpstr>Hasar</vt:lpstr>
      <vt:lpstr>Hasar</vt:lpstr>
      <vt:lpstr>Hasar</vt:lpstr>
      <vt:lpstr>Hasar</vt:lpstr>
      <vt:lpstr>Hasar</vt:lpstr>
      <vt:lpstr>Hasar</vt:lpstr>
      <vt:lpstr>Hasar</vt:lpstr>
      <vt:lpstr>Hasar</vt:lpstr>
      <vt:lpstr>Hasar</vt:lpstr>
      <vt:lpstr>Hasar</vt:lpstr>
      <vt:lpstr>Hasar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EME 201 Materials Science</dc:title>
  <dc:creator>pc205</dc:creator>
  <cp:lastModifiedBy>GSoysal</cp:lastModifiedBy>
  <cp:revision>218</cp:revision>
  <dcterms:created xsi:type="dcterms:W3CDTF">2016-07-27T06:35:54Z</dcterms:created>
  <dcterms:modified xsi:type="dcterms:W3CDTF">2020-05-10T17:13:47Z</dcterms:modified>
</cp:coreProperties>
</file>