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EFF65B-6227-4FD0-915C-6AEE6806199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2356092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EFF65B-6227-4FD0-915C-6AEE6806199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88976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EFF65B-6227-4FD0-915C-6AEE6806199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4104253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EFF65B-6227-4FD0-915C-6AEE6806199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153820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EFF65B-6227-4FD0-915C-6AEE6806199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2578426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EFF65B-6227-4FD0-915C-6AEE6806199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4203339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EFF65B-6227-4FD0-915C-6AEE68061990}"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184089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EFF65B-6227-4FD0-915C-6AEE68061990}"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2465434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EFF65B-6227-4FD0-915C-6AEE68061990}"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3989738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EFF65B-6227-4FD0-915C-6AEE6806199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148179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EFF65B-6227-4FD0-915C-6AEE6806199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84373B-038C-4BE1-A251-9C399DF4FAD4}" type="slidenum">
              <a:rPr lang="tr-TR" smtClean="0"/>
              <a:t>‹#›</a:t>
            </a:fld>
            <a:endParaRPr lang="tr-TR"/>
          </a:p>
        </p:txBody>
      </p:sp>
    </p:spTree>
    <p:extLst>
      <p:ext uri="{BB962C8B-B14F-4D97-AF65-F5344CB8AC3E}">
        <p14:creationId xmlns:p14="http://schemas.microsoft.com/office/powerpoint/2010/main" val="2019448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FF65B-6227-4FD0-915C-6AEE68061990}"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4373B-038C-4BE1-A251-9C399DF4FAD4}" type="slidenum">
              <a:rPr lang="tr-TR" smtClean="0"/>
              <a:t>‹#›</a:t>
            </a:fld>
            <a:endParaRPr lang="tr-TR"/>
          </a:p>
        </p:txBody>
      </p:sp>
    </p:spTree>
    <p:extLst>
      <p:ext uri="{BB962C8B-B14F-4D97-AF65-F5344CB8AC3E}">
        <p14:creationId xmlns:p14="http://schemas.microsoft.com/office/powerpoint/2010/main" val="3972246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2766218"/>
            <a:ext cx="10515600" cy="1325563"/>
          </a:xfrm>
        </p:spPr>
        <p:txBody>
          <a:bodyPr/>
          <a:lstStyle/>
          <a:p>
            <a:pPr algn="ctr"/>
            <a:r>
              <a:rPr lang="tr-TR" b="1" dirty="0" smtClean="0"/>
              <a:t>DENEYSEL TASARIM</a:t>
            </a:r>
            <a:endParaRPr lang="tr-TR" b="1" dirty="0"/>
          </a:p>
        </p:txBody>
      </p:sp>
    </p:spTree>
    <p:extLst>
      <p:ext uri="{BB962C8B-B14F-4D97-AF65-F5344CB8AC3E}">
        <p14:creationId xmlns:p14="http://schemas.microsoft.com/office/powerpoint/2010/main" val="720021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YARATICILIK, İLHAM KAYNAĞI VE İŞLEVSELLİK </a:t>
            </a:r>
            <a:endParaRPr lang="tr-TR" b="1" dirty="0"/>
          </a:p>
        </p:txBody>
      </p:sp>
      <p:sp>
        <p:nvSpPr>
          <p:cNvPr id="3" name="İçerik Yer Tutucusu 2"/>
          <p:cNvSpPr>
            <a:spLocks noGrp="1"/>
          </p:cNvSpPr>
          <p:nvPr>
            <p:ph idx="1"/>
          </p:nvPr>
        </p:nvSpPr>
        <p:spPr/>
        <p:txBody>
          <a:bodyPr/>
          <a:lstStyle/>
          <a:p>
            <a:pPr marL="0" indent="0" algn="just">
              <a:lnSpc>
                <a:spcPct val="150000"/>
              </a:lnSpc>
              <a:buNone/>
            </a:pPr>
            <a:r>
              <a:rPr lang="tr-TR" dirty="0" smtClean="0"/>
              <a:t>          Yaratıcılık, özgün bir şeyi hayal edebilme becerisi olduğu kadar yeni fikirler geliştirebilme de bir şeyi herkesten farklı yollarla yapabilme yeteneğidir. Aynı zamanda yaratıcılık, diğer insanlar tarafından aynı görülen olguları farklı şekilde düşünebilmeyi gerektirir. Bu doğrultuda günlük olaylara ve nesnelere farklı bakabilmek ve farklı yaklaşım tarzı geliştirebilmektir. </a:t>
            </a:r>
            <a:endParaRPr lang="tr-TR" dirty="0"/>
          </a:p>
        </p:txBody>
      </p:sp>
    </p:spTree>
    <p:extLst>
      <p:ext uri="{BB962C8B-B14F-4D97-AF65-F5344CB8AC3E}">
        <p14:creationId xmlns:p14="http://schemas.microsoft.com/office/powerpoint/2010/main" val="3022498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4100" y="2306935"/>
            <a:ext cx="9791700" cy="2031325"/>
          </a:xfrm>
          <a:prstGeom prst="rect">
            <a:avLst/>
          </a:prstGeom>
        </p:spPr>
        <p:txBody>
          <a:bodyPr wrap="square">
            <a:spAutoFit/>
          </a:bodyPr>
          <a:lstStyle/>
          <a:p>
            <a:pPr algn="just">
              <a:lnSpc>
                <a:spcPct val="150000"/>
              </a:lnSpc>
            </a:pPr>
            <a:r>
              <a:rPr lang="tr-TR" sz="2800" dirty="0" smtClean="0"/>
              <a:t>Yaratıcı gücün ortaya çıkarılmasında ve geliştirilmesinde farklı teknikler vardır. Bu tekniklerden bazıları öğretilebilir ve bazılarının ise kişiler tarafından deneyimlenmesi gerekir. </a:t>
            </a:r>
            <a:endParaRPr lang="tr-TR" sz="2800" dirty="0"/>
          </a:p>
        </p:txBody>
      </p:sp>
    </p:spTree>
    <p:extLst>
      <p:ext uri="{BB962C8B-B14F-4D97-AF65-F5344CB8AC3E}">
        <p14:creationId xmlns:p14="http://schemas.microsoft.com/office/powerpoint/2010/main" val="4187527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6600" y="1105238"/>
            <a:ext cx="10909300" cy="3970318"/>
          </a:xfrm>
          <a:prstGeom prst="rect">
            <a:avLst/>
          </a:prstGeom>
        </p:spPr>
        <p:txBody>
          <a:bodyPr wrap="square">
            <a:spAutoFit/>
          </a:bodyPr>
          <a:lstStyle/>
          <a:p>
            <a:pPr algn="just">
              <a:lnSpc>
                <a:spcPct val="150000"/>
              </a:lnSpc>
            </a:pPr>
            <a:r>
              <a:rPr lang="tr-TR" sz="2800" dirty="0" smtClean="0"/>
              <a:t>Dikkat edilmesi gereken konulardan bir tanesi tasarımcının ilham kaynağını özgün bir şekilde yorumlamasının yanı sıra tasarlanan ürünlerin güncel eğilimlere uygun ve tüketici beklentilerini de karşılayacak nitelikte olmasıdır. Çünkü her endüstri ürününde olduğu gibi giysi tasarımında da </a:t>
            </a:r>
            <a:r>
              <a:rPr lang="tr-TR" sz="2800" dirty="0" err="1" smtClean="0"/>
              <a:t>üretilebilirlik</a:t>
            </a:r>
            <a:r>
              <a:rPr lang="tr-TR" sz="2800" dirty="0" smtClean="0"/>
              <a:t>, </a:t>
            </a:r>
            <a:r>
              <a:rPr lang="tr-TR" sz="2800" dirty="0" err="1" smtClean="0"/>
              <a:t>satılabilirlik</a:t>
            </a:r>
            <a:r>
              <a:rPr lang="tr-TR" sz="2800" dirty="0" smtClean="0"/>
              <a:t>, kullanılabilirlik ve müşteri beğenileri önemli bir ölçüttür.</a:t>
            </a:r>
            <a:endParaRPr lang="tr-TR" sz="2800" dirty="0"/>
          </a:p>
        </p:txBody>
      </p:sp>
    </p:spTree>
    <p:extLst>
      <p:ext uri="{BB962C8B-B14F-4D97-AF65-F5344CB8AC3E}">
        <p14:creationId xmlns:p14="http://schemas.microsoft.com/office/powerpoint/2010/main" val="167376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6622" y="578060"/>
            <a:ext cx="10398755" cy="5262979"/>
          </a:xfrm>
          <a:prstGeom prst="rect">
            <a:avLst/>
          </a:prstGeom>
        </p:spPr>
        <p:txBody>
          <a:bodyPr wrap="square">
            <a:spAutoFit/>
          </a:bodyPr>
          <a:lstStyle/>
          <a:p>
            <a:pPr algn="just">
              <a:lnSpc>
                <a:spcPct val="150000"/>
              </a:lnSpc>
            </a:pPr>
            <a:r>
              <a:rPr lang="tr-TR" sz="2800" b="1" dirty="0" smtClean="0"/>
              <a:t>Tasarım başlıca görevleri:</a:t>
            </a:r>
          </a:p>
          <a:p>
            <a:pPr marL="285750" indent="-285750" algn="just">
              <a:lnSpc>
                <a:spcPct val="150000"/>
              </a:lnSpc>
              <a:buFont typeface="Arial" panose="020B0604020202020204" pitchFamily="34" charset="0"/>
              <a:buChar char="•"/>
            </a:pPr>
            <a:r>
              <a:rPr lang="tr-TR" sz="2800" dirty="0" smtClean="0"/>
              <a:t>Tüm	insanlara	fayda ve</a:t>
            </a:r>
            <a:r>
              <a:rPr lang="tr-TR" sz="2800" dirty="0"/>
              <a:t> </a:t>
            </a:r>
            <a:r>
              <a:rPr lang="tr-TR" sz="2800" dirty="0" smtClean="0"/>
              <a:t>özgürlük sağlamalı</a:t>
            </a:r>
            <a:r>
              <a:rPr lang="tr-TR" sz="2800" dirty="0"/>
              <a:t> </a:t>
            </a:r>
            <a:r>
              <a:rPr lang="tr-TR" sz="2800" dirty="0" smtClean="0"/>
              <a:t>(sosyal ahlak), </a:t>
            </a:r>
          </a:p>
          <a:p>
            <a:pPr marL="285750" indent="-285750" algn="just">
              <a:lnSpc>
                <a:spcPct val="150000"/>
              </a:lnSpc>
              <a:buFont typeface="Arial" panose="020B0604020202020204" pitchFamily="34" charset="0"/>
              <a:buChar char="•"/>
            </a:pPr>
            <a:r>
              <a:rPr lang="tr-TR" sz="2800" dirty="0" smtClean="0"/>
              <a:t>Küresel sürdürülebilirlik</a:t>
            </a:r>
            <a:r>
              <a:rPr lang="tr-TR" sz="2800" dirty="0"/>
              <a:t> </a:t>
            </a:r>
            <a:r>
              <a:rPr lang="tr-TR" sz="2800" dirty="0" smtClean="0"/>
              <a:t>ve</a:t>
            </a:r>
            <a:r>
              <a:rPr lang="tr-TR" sz="2800" dirty="0"/>
              <a:t> </a:t>
            </a:r>
            <a:r>
              <a:rPr lang="tr-TR" sz="2800" dirty="0" smtClean="0"/>
              <a:t>çevre</a:t>
            </a:r>
            <a:r>
              <a:rPr lang="tr-TR" sz="2800" dirty="0"/>
              <a:t> </a:t>
            </a:r>
            <a:r>
              <a:rPr lang="tr-TR" sz="2800" dirty="0" smtClean="0"/>
              <a:t>korumasını arttırmalı (küresel ahlak),</a:t>
            </a:r>
          </a:p>
          <a:p>
            <a:pPr marL="285750" indent="-285750" algn="just">
              <a:lnSpc>
                <a:spcPct val="150000"/>
              </a:lnSpc>
              <a:buFont typeface="Arial" panose="020B0604020202020204" pitchFamily="34" charset="0"/>
              <a:buChar char="•"/>
            </a:pPr>
            <a:r>
              <a:rPr lang="tr-TR" sz="2800" dirty="0" smtClean="0"/>
              <a:t>Kültürel farklılıkları</a:t>
            </a:r>
            <a:r>
              <a:rPr lang="tr-TR" sz="2800" dirty="0"/>
              <a:t> </a:t>
            </a:r>
            <a:r>
              <a:rPr lang="tr-TR" sz="2800" dirty="0" smtClean="0"/>
              <a:t>desteklemeli, </a:t>
            </a:r>
          </a:p>
          <a:p>
            <a:pPr marL="285750" indent="-285750" algn="just">
              <a:lnSpc>
                <a:spcPct val="150000"/>
              </a:lnSpc>
              <a:buFont typeface="Arial" panose="020B0604020202020204" pitchFamily="34" charset="0"/>
              <a:buChar char="•"/>
            </a:pPr>
            <a:r>
              <a:rPr lang="tr-TR" sz="2800" dirty="0" smtClean="0"/>
              <a:t>Ürün, hizmet ve</a:t>
            </a:r>
            <a:r>
              <a:rPr lang="tr-TR" sz="2800" dirty="0"/>
              <a:t> </a:t>
            </a:r>
            <a:r>
              <a:rPr lang="tr-TR" sz="2800" dirty="0" smtClean="0"/>
              <a:t>sistemlere uyumlu	ve anlamlı biçimler vermeli, </a:t>
            </a:r>
          </a:p>
          <a:p>
            <a:pPr marL="285750" indent="-285750" algn="just">
              <a:lnSpc>
                <a:spcPct val="150000"/>
              </a:lnSpc>
              <a:buFont typeface="Arial" panose="020B0604020202020204" pitchFamily="34" charset="0"/>
              <a:buChar char="•"/>
            </a:pPr>
            <a:r>
              <a:rPr lang="tr-TR" sz="2800" dirty="0" smtClean="0"/>
              <a:t>Zamanın artistik	görüşlerini yansıttığı</a:t>
            </a:r>
            <a:r>
              <a:rPr lang="tr-TR" sz="2800" dirty="0"/>
              <a:t> </a:t>
            </a:r>
            <a:r>
              <a:rPr lang="tr-TR" sz="2800" dirty="0" smtClean="0"/>
              <a:t>kadar, insan ihtiyaçlarını ve isteklerini de yansıtmalıdır.</a:t>
            </a:r>
            <a:endParaRPr lang="tr-TR" sz="2800" dirty="0"/>
          </a:p>
        </p:txBody>
      </p:sp>
    </p:spTree>
    <p:extLst>
      <p:ext uri="{BB962C8B-B14F-4D97-AF65-F5344CB8AC3E}">
        <p14:creationId xmlns:p14="http://schemas.microsoft.com/office/powerpoint/2010/main" val="10760450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136</Words>
  <Application>Microsoft Office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DENEYSEL TASARIM</vt:lpstr>
      <vt:lpstr>YARATICILIK, İLHAM KAYNAĞI VE İŞLEVSELLİK </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TASARIM</dc:title>
  <dc:creator>mehtap uğur</dc:creator>
  <cp:lastModifiedBy>mehtap uğur</cp:lastModifiedBy>
  <cp:revision>2</cp:revision>
  <dcterms:created xsi:type="dcterms:W3CDTF">2020-05-04T20:44:25Z</dcterms:created>
  <dcterms:modified xsi:type="dcterms:W3CDTF">2020-05-04T20:57:28Z</dcterms:modified>
</cp:coreProperties>
</file>