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6013" autoAdjust="0"/>
    <p:restoredTop sz="94660"/>
  </p:normalViewPr>
  <p:slideViewPr>
    <p:cSldViewPr snapToGrid="0" showGuides="1">
      <p:cViewPr varScale="1">
        <p:scale>
          <a:sx n="91" d="100"/>
          <a:sy n="91" d="100"/>
        </p:scale>
        <p:origin x="-486" y="-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210882-EE48-4E59-8607-06BA7A3C2143}" type="datetimeFigureOut">
              <a:rPr lang="tr-TR" smtClean="0"/>
              <a:pPr/>
              <a:t>10.02.2020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90118-E0ED-4E78-819C-83E51F66D66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6631147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210882-EE48-4E59-8607-06BA7A3C2143}" type="datetimeFigureOut">
              <a:rPr lang="tr-TR" smtClean="0"/>
              <a:pPr/>
              <a:t>10.02.2020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90118-E0ED-4E78-819C-83E51F66D66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8984228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210882-EE48-4E59-8607-06BA7A3C2143}" type="datetimeFigureOut">
              <a:rPr lang="tr-TR" smtClean="0"/>
              <a:pPr/>
              <a:t>10.02.2020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90118-E0ED-4E78-819C-83E51F66D66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2431194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210882-EE48-4E59-8607-06BA7A3C2143}" type="datetimeFigureOut">
              <a:rPr lang="tr-TR" smtClean="0"/>
              <a:pPr/>
              <a:t>10.02.2020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90118-E0ED-4E78-819C-83E51F66D66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3010762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210882-EE48-4E59-8607-06BA7A3C2143}" type="datetimeFigureOut">
              <a:rPr lang="tr-TR" smtClean="0"/>
              <a:pPr/>
              <a:t>10.02.2020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90118-E0ED-4E78-819C-83E51F66D66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7985781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210882-EE48-4E59-8607-06BA7A3C2143}" type="datetimeFigureOut">
              <a:rPr lang="tr-TR" smtClean="0"/>
              <a:pPr/>
              <a:t>10.02.2020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90118-E0ED-4E78-819C-83E51F66D66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7667442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210882-EE48-4E59-8607-06BA7A3C2143}" type="datetimeFigureOut">
              <a:rPr lang="tr-TR" smtClean="0"/>
              <a:pPr/>
              <a:t>10.02.2020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90118-E0ED-4E78-819C-83E51F66D66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6008688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210882-EE48-4E59-8607-06BA7A3C2143}" type="datetimeFigureOut">
              <a:rPr lang="tr-TR" smtClean="0"/>
              <a:pPr/>
              <a:t>10.02.2020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90118-E0ED-4E78-819C-83E51F66D66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42760268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210882-EE48-4E59-8607-06BA7A3C2143}" type="datetimeFigureOut">
              <a:rPr lang="tr-TR" smtClean="0"/>
              <a:pPr/>
              <a:t>10.02.2020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90118-E0ED-4E78-819C-83E51F66D66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40116087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210882-EE48-4E59-8607-06BA7A3C2143}" type="datetimeFigureOut">
              <a:rPr lang="tr-TR" smtClean="0"/>
              <a:pPr/>
              <a:t>10.02.2020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90118-E0ED-4E78-819C-83E51F66D66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5309436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210882-EE48-4E59-8607-06BA7A3C2143}" type="datetimeFigureOut">
              <a:rPr lang="tr-TR" smtClean="0"/>
              <a:pPr/>
              <a:t>10.02.2020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90118-E0ED-4E78-819C-83E51F66D66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6704748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210882-EE48-4E59-8607-06BA7A3C2143}" type="datetimeFigureOut">
              <a:rPr lang="tr-TR" smtClean="0"/>
              <a:pPr/>
              <a:t>10.02.2020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390118-E0ED-4E78-819C-83E51F66D66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41749181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emf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em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em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em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em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emf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emf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emf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>
          <a:xfrm>
            <a:off x="838200" y="2766218"/>
            <a:ext cx="10515600" cy="1325563"/>
          </a:xfrm>
        </p:spPr>
        <p:txBody>
          <a:bodyPr/>
          <a:lstStyle/>
          <a:p>
            <a:pPr algn="ctr"/>
            <a:r>
              <a:rPr lang="es-ES" b="1" dirty="0" smtClean="0"/>
              <a:t>KALIP HAZIRLAMA VE MODEL GELİŞTİRME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xmlns="" val="256480525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b="1" dirty="0" smtClean="0"/>
              <a:t/>
            </a:r>
            <a:br>
              <a:rPr lang="tr-TR" b="1" dirty="0" smtClean="0"/>
            </a:br>
            <a:r>
              <a:rPr lang="tr-TR" b="1" dirty="0" smtClean="0"/>
              <a:t>Model </a:t>
            </a:r>
            <a:r>
              <a:rPr lang="tr-TR" b="1" dirty="0"/>
              <a:t>Uygulamalı Bluz Şablonu</a:t>
            </a:r>
            <a:br>
              <a:rPr lang="tr-TR" b="1" dirty="0"/>
            </a:br>
            <a:endParaRPr lang="tr-TR" b="1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32060" y="1855494"/>
            <a:ext cx="3317839" cy="4202406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35943" y="2554624"/>
            <a:ext cx="2914313" cy="3376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5644646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/>
              <a:t>Model Uygulamalı Bluz Şablonu</a:t>
            </a:r>
          </a:p>
        </p:txBody>
      </p:sp>
      <p:pic>
        <p:nvPicPr>
          <p:cNvPr id="5" name="İçerik Yer Tutucusu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76281" y="2658825"/>
            <a:ext cx="2654438" cy="1540350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30218" y="2871450"/>
            <a:ext cx="4009500" cy="1115100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31818" y="2871450"/>
            <a:ext cx="2097563" cy="143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3556632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108075"/>
          </a:xfrm>
        </p:spPr>
        <p:txBody>
          <a:bodyPr>
            <a:normAutofit fontScale="90000"/>
          </a:bodyPr>
          <a:lstStyle/>
          <a:p>
            <a:pPr algn="ctr"/>
            <a:r>
              <a:rPr lang="tr-TR" b="1" dirty="0" smtClean="0"/>
              <a:t/>
            </a:r>
            <a:br>
              <a:rPr lang="tr-TR" b="1" dirty="0" smtClean="0"/>
            </a:br>
            <a:r>
              <a:rPr lang="tr-TR" b="1" dirty="0" smtClean="0"/>
              <a:t>Model </a:t>
            </a:r>
            <a:r>
              <a:rPr lang="tr-TR" b="1" dirty="0"/>
              <a:t>Uygulamalı Elbise Kalıbı</a:t>
            </a:r>
            <a:br>
              <a:rPr lang="tr-TR" b="1" dirty="0"/>
            </a:br>
            <a:endParaRPr lang="tr-TR" b="1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933700" y="1663700"/>
            <a:ext cx="6324599" cy="469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80629167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68375"/>
          </a:xfrm>
        </p:spPr>
        <p:txBody>
          <a:bodyPr>
            <a:normAutofit fontScale="90000"/>
          </a:bodyPr>
          <a:lstStyle/>
          <a:p>
            <a:pPr algn="ctr"/>
            <a:r>
              <a:rPr lang="tr-TR" b="1" dirty="0" smtClean="0"/>
              <a:t/>
            </a:r>
            <a:br>
              <a:rPr lang="tr-TR" b="1" dirty="0" smtClean="0"/>
            </a:br>
            <a:r>
              <a:rPr lang="tr-TR" b="1" dirty="0" smtClean="0"/>
              <a:t>Model </a:t>
            </a:r>
            <a:r>
              <a:rPr lang="tr-TR" b="1" dirty="0"/>
              <a:t>Uygulamalı Elbise Kalıbı</a:t>
            </a:r>
            <a:br>
              <a:rPr lang="tr-TR" b="1" dirty="0"/>
            </a:br>
            <a:endParaRPr lang="tr-TR" b="1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752850" y="1422400"/>
            <a:ext cx="4686299" cy="5054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71608818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31875"/>
          </a:xfrm>
        </p:spPr>
        <p:txBody>
          <a:bodyPr>
            <a:normAutofit fontScale="90000"/>
          </a:bodyPr>
          <a:lstStyle/>
          <a:p>
            <a:pPr algn="ctr"/>
            <a:r>
              <a:rPr lang="tr-TR" b="1" dirty="0" smtClean="0"/>
              <a:t/>
            </a:r>
            <a:br>
              <a:rPr lang="tr-TR" b="1" dirty="0" smtClean="0"/>
            </a:br>
            <a:r>
              <a:rPr lang="tr-TR" b="1" dirty="0" smtClean="0"/>
              <a:t>VOLAN </a:t>
            </a:r>
            <a:r>
              <a:rPr lang="tr-TR" b="1" dirty="0"/>
              <a:t>ÇİZİMİ</a:t>
            </a:r>
            <a:br>
              <a:rPr lang="tr-TR" b="1" dirty="0"/>
            </a:br>
            <a:endParaRPr lang="tr-TR" b="1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448998" y="1562100"/>
            <a:ext cx="3294003" cy="4711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7399552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30275"/>
          </a:xfrm>
        </p:spPr>
        <p:txBody>
          <a:bodyPr>
            <a:normAutofit fontScale="90000"/>
          </a:bodyPr>
          <a:lstStyle/>
          <a:p>
            <a:pPr algn="ctr"/>
            <a:r>
              <a:rPr lang="tr-TR" b="1" dirty="0" smtClean="0"/>
              <a:t/>
            </a:r>
            <a:br>
              <a:rPr lang="tr-TR" b="1" dirty="0" smtClean="0"/>
            </a:br>
            <a:r>
              <a:rPr lang="tr-TR" b="1" dirty="0" smtClean="0"/>
              <a:t>Model </a:t>
            </a:r>
            <a:r>
              <a:rPr lang="tr-TR" b="1" dirty="0"/>
              <a:t>Uygulamalı Elbise Açma İşlemleri</a:t>
            </a:r>
            <a:br>
              <a:rPr lang="tr-TR" b="1" dirty="0"/>
            </a:br>
            <a:endParaRPr lang="tr-TR" b="1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422650" y="1562100"/>
            <a:ext cx="5346700" cy="480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83474572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06475"/>
          </a:xfrm>
        </p:spPr>
        <p:txBody>
          <a:bodyPr>
            <a:normAutofit fontScale="90000"/>
          </a:bodyPr>
          <a:lstStyle/>
          <a:p>
            <a:pPr algn="ctr"/>
            <a:r>
              <a:rPr lang="tr-TR" b="1" dirty="0" smtClean="0"/>
              <a:t/>
            </a:r>
            <a:br>
              <a:rPr lang="tr-TR" b="1" dirty="0" smtClean="0"/>
            </a:br>
            <a:r>
              <a:rPr lang="sv-SE" b="1" dirty="0" smtClean="0"/>
              <a:t>MODEL </a:t>
            </a:r>
            <a:r>
              <a:rPr lang="sv-SE" b="1" dirty="0"/>
              <a:t>UYGULAMALI ELBİSE KALIP AÇILIMLARI</a:t>
            </a:r>
            <a:br>
              <a:rPr lang="sv-SE" b="1" dirty="0"/>
            </a:br>
            <a:endParaRPr lang="tr-TR" b="1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30500" y="1536700"/>
            <a:ext cx="6730999" cy="480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35898528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v-SE" b="1" dirty="0"/>
              <a:t>MODEL UYGULAMALI ELBİSE KALIP AÇILIMLARI</a:t>
            </a:r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213100" y="1690688"/>
            <a:ext cx="5956300" cy="46847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23991214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42975"/>
          </a:xfrm>
        </p:spPr>
        <p:txBody>
          <a:bodyPr>
            <a:normAutofit fontScale="90000"/>
          </a:bodyPr>
          <a:lstStyle/>
          <a:p>
            <a:pPr algn="ctr"/>
            <a:r>
              <a:rPr lang="tr-TR" b="1" dirty="0" smtClean="0"/>
              <a:t/>
            </a:r>
            <a:br>
              <a:rPr lang="tr-TR" b="1" dirty="0" smtClean="0"/>
            </a:br>
            <a:r>
              <a:rPr lang="tr-TR" b="1" dirty="0" smtClean="0"/>
              <a:t>MODEL </a:t>
            </a:r>
            <a:r>
              <a:rPr lang="tr-TR" b="1" dirty="0"/>
              <a:t>UYGULAMALI ELBİSE ŞABLON ÇİZİMİ</a:t>
            </a:r>
            <a:br>
              <a:rPr lang="tr-TR" b="1" dirty="0"/>
            </a:br>
            <a:endParaRPr lang="tr-TR" b="1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422650" y="1422400"/>
            <a:ext cx="5346700" cy="5067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97263688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b="1" dirty="0" smtClean="0"/>
              <a:t/>
            </a:r>
            <a:br>
              <a:rPr lang="tr-TR" b="1" dirty="0" smtClean="0"/>
            </a:br>
            <a:r>
              <a:rPr lang="tr-TR" b="1" dirty="0" smtClean="0"/>
              <a:t>VOLAN </a:t>
            </a:r>
            <a:r>
              <a:rPr lang="tr-TR" b="1" dirty="0"/>
              <a:t>ŞABLON ÇİZİMİ</a:t>
            </a:r>
            <a:br>
              <a:rPr lang="tr-TR" b="1" dirty="0"/>
            </a:br>
            <a:endParaRPr lang="tr-TR" b="1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313422" y="2107744"/>
            <a:ext cx="5565156" cy="4280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2118795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92175"/>
          </a:xfrm>
        </p:spPr>
        <p:txBody>
          <a:bodyPr>
            <a:normAutofit fontScale="90000"/>
          </a:bodyPr>
          <a:lstStyle/>
          <a:p>
            <a:pPr algn="ctr"/>
            <a:r>
              <a:rPr lang="tr-TR" b="1" dirty="0" smtClean="0"/>
              <a:t/>
            </a:r>
            <a:br>
              <a:rPr lang="tr-TR" b="1" dirty="0" smtClean="0"/>
            </a:br>
            <a:r>
              <a:rPr lang="tr-TR" b="1" dirty="0" smtClean="0"/>
              <a:t>MODEL </a:t>
            </a:r>
            <a:r>
              <a:rPr lang="tr-TR" b="1" dirty="0"/>
              <a:t>UYGULAMALI BLUZ KALIBI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908300" y="1435100"/>
            <a:ext cx="6464299" cy="5143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52725966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196975"/>
          </a:xfrm>
        </p:spPr>
        <p:txBody>
          <a:bodyPr>
            <a:normAutofit fontScale="90000"/>
          </a:bodyPr>
          <a:lstStyle/>
          <a:p>
            <a:pPr algn="ctr"/>
            <a:r>
              <a:rPr lang="tr-TR" b="1" dirty="0" smtClean="0"/>
              <a:t/>
            </a:r>
            <a:br>
              <a:rPr lang="tr-TR" b="1" dirty="0" smtClean="0"/>
            </a:br>
            <a:r>
              <a:rPr lang="tr-TR" b="1" dirty="0" smtClean="0"/>
              <a:t>MODEL </a:t>
            </a:r>
            <a:r>
              <a:rPr lang="tr-TR" b="1" dirty="0"/>
              <a:t>UYGULAMALI ELBİSE ASTAR ŞABLONU ÇİZİMİ</a:t>
            </a:r>
            <a:br>
              <a:rPr lang="tr-TR" b="1" dirty="0"/>
            </a:br>
            <a:endParaRPr lang="tr-TR" b="1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206200" y="1714500"/>
            <a:ext cx="5779600" cy="47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72349509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42975"/>
          </a:xfrm>
        </p:spPr>
        <p:txBody>
          <a:bodyPr>
            <a:normAutofit fontScale="90000"/>
          </a:bodyPr>
          <a:lstStyle/>
          <a:p>
            <a:pPr algn="ctr"/>
            <a:r>
              <a:rPr lang="tr-TR" b="1" dirty="0" smtClean="0"/>
              <a:t/>
            </a:r>
            <a:br>
              <a:rPr lang="tr-TR" b="1" dirty="0" smtClean="0"/>
            </a:br>
            <a:r>
              <a:rPr lang="tr-TR" b="1" dirty="0" smtClean="0"/>
              <a:t>MODEL </a:t>
            </a:r>
            <a:r>
              <a:rPr lang="tr-TR" b="1" dirty="0"/>
              <a:t>UYGULAMALI ELBİSE SIÇRAMA NOKTALARI VE YÖNLERİ</a:t>
            </a:r>
            <a:br>
              <a:rPr lang="tr-TR" b="1" dirty="0"/>
            </a:br>
            <a:endParaRPr lang="tr-TR" b="1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213100" y="1460500"/>
            <a:ext cx="5765800" cy="5041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74350502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b="1" dirty="0" smtClean="0"/>
              <a:t/>
            </a:r>
            <a:br>
              <a:rPr lang="tr-TR" b="1" dirty="0" smtClean="0"/>
            </a:br>
            <a:r>
              <a:rPr lang="tr-TR" b="1" dirty="0" smtClean="0"/>
              <a:t>VOLAN </a:t>
            </a:r>
            <a:r>
              <a:rPr lang="tr-TR" b="1" dirty="0"/>
              <a:t>SIÇRAMA NOKTALARI VE YÖNLERİ</a:t>
            </a:r>
            <a:br>
              <a:rPr lang="tr-TR" b="1" dirty="0"/>
            </a:br>
            <a:endParaRPr lang="tr-TR" b="1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94000" y="1825624"/>
            <a:ext cx="6604000" cy="4600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90889175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42975"/>
          </a:xfrm>
        </p:spPr>
        <p:txBody>
          <a:bodyPr>
            <a:normAutofit fontScale="90000"/>
          </a:bodyPr>
          <a:lstStyle/>
          <a:p>
            <a:pPr algn="ctr"/>
            <a:r>
              <a:rPr lang="tr-TR" b="1" dirty="0" smtClean="0"/>
              <a:t/>
            </a:r>
            <a:br>
              <a:rPr lang="tr-TR" b="1" dirty="0" smtClean="0"/>
            </a:br>
            <a:r>
              <a:rPr lang="tr-TR" b="1" dirty="0" smtClean="0"/>
              <a:t>MODEL </a:t>
            </a:r>
            <a:r>
              <a:rPr lang="tr-TR" b="1" dirty="0"/>
              <a:t>UYGULAMALI ELBİSE SIÇRAMA ORANLARI</a:t>
            </a:r>
            <a:br>
              <a:rPr lang="tr-TR" b="1" dirty="0"/>
            </a:br>
            <a:endParaRPr lang="tr-TR" b="1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92450" y="1308100"/>
            <a:ext cx="6007100" cy="5159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64352942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92199"/>
          </a:xfrm>
        </p:spPr>
        <p:txBody>
          <a:bodyPr>
            <a:normAutofit fontScale="90000"/>
          </a:bodyPr>
          <a:lstStyle/>
          <a:p>
            <a:pPr algn="ctr"/>
            <a:r>
              <a:rPr lang="tr-TR" b="1" dirty="0" smtClean="0"/>
              <a:t/>
            </a:r>
            <a:br>
              <a:rPr lang="tr-TR" b="1" dirty="0" smtClean="0"/>
            </a:br>
            <a:r>
              <a:rPr lang="tr-TR" b="1" dirty="0" smtClean="0"/>
              <a:t>VOLAN </a:t>
            </a:r>
            <a:r>
              <a:rPr lang="tr-TR" b="1" dirty="0"/>
              <a:t>SIÇRAMA ORANLARI</a:t>
            </a:r>
            <a:br>
              <a:rPr lang="tr-TR" b="1" dirty="0"/>
            </a:br>
            <a:endParaRPr lang="tr-TR" b="1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144555" y="1457324"/>
            <a:ext cx="5902890" cy="5121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52599615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44575"/>
          </a:xfrm>
        </p:spPr>
        <p:txBody>
          <a:bodyPr>
            <a:normAutofit fontScale="90000"/>
          </a:bodyPr>
          <a:lstStyle/>
          <a:p>
            <a:pPr algn="ctr"/>
            <a:r>
              <a:rPr lang="tr-TR" b="1" dirty="0"/>
              <a:t>MODEL UYGULAMALI ELBİSE </a:t>
            </a:r>
            <a:r>
              <a:rPr lang="tr-TR" b="1" dirty="0" smtClean="0"/>
              <a:t>SERİSİ</a:t>
            </a:r>
            <a:br>
              <a:rPr lang="tr-TR" b="1" dirty="0" smtClean="0"/>
            </a:br>
            <a:r>
              <a:rPr lang="tr-TR" b="1" dirty="0" smtClean="0"/>
              <a:t> 34-</a:t>
            </a:r>
            <a:r>
              <a:rPr lang="tr-TR" b="1" dirty="0" smtClean="0">
                <a:solidFill>
                  <a:srgbClr val="C00000"/>
                </a:solidFill>
              </a:rPr>
              <a:t>38</a:t>
            </a:r>
            <a:r>
              <a:rPr lang="tr-TR" b="1" dirty="0" smtClean="0"/>
              <a:t>-42</a:t>
            </a:r>
            <a:endParaRPr lang="tr-TR" b="1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35300" y="1409700"/>
            <a:ext cx="61214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05432075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57275"/>
          </a:xfrm>
        </p:spPr>
        <p:txBody>
          <a:bodyPr>
            <a:normAutofit fontScale="90000"/>
          </a:bodyPr>
          <a:lstStyle/>
          <a:p>
            <a:pPr algn="ctr"/>
            <a:r>
              <a:rPr lang="tr-TR" dirty="0" smtClean="0"/>
              <a:t/>
            </a:r>
            <a:br>
              <a:rPr lang="tr-TR" dirty="0" smtClean="0"/>
            </a:br>
            <a:r>
              <a:rPr lang="tr-TR" b="1" dirty="0" smtClean="0"/>
              <a:t>VOLAN </a:t>
            </a:r>
            <a:r>
              <a:rPr lang="tr-TR" b="1" dirty="0"/>
              <a:t>SERİ </a:t>
            </a:r>
            <a:r>
              <a:rPr lang="tr-TR" b="1" dirty="0" smtClean="0"/>
              <a:t>ÇİZİMİ</a:t>
            </a:r>
            <a:br>
              <a:rPr lang="tr-TR" b="1" dirty="0" smtClean="0"/>
            </a:br>
            <a:r>
              <a:rPr lang="tr-TR" b="1" dirty="0" smtClean="0">
                <a:solidFill>
                  <a:srgbClr val="C00000"/>
                </a:solidFill>
              </a:rPr>
              <a:t>34-38-42</a:t>
            </a:r>
            <a:r>
              <a:rPr lang="tr-TR" b="1" dirty="0">
                <a:solidFill>
                  <a:srgbClr val="C00000"/>
                </a:solidFill>
              </a:rPr>
              <a:t/>
            </a:r>
            <a:br>
              <a:rPr lang="tr-TR" b="1" dirty="0">
                <a:solidFill>
                  <a:srgbClr val="C00000"/>
                </a:solidFill>
              </a:rPr>
            </a:br>
            <a:endParaRPr lang="tr-TR" b="1" dirty="0">
              <a:solidFill>
                <a:srgbClr val="C00000"/>
              </a:solidFill>
            </a:endParaRPr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195339" y="1587500"/>
            <a:ext cx="5801322" cy="5003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55420012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dirty="0" smtClean="0"/>
              <a:t/>
            </a:r>
            <a:br>
              <a:rPr lang="tr-TR" dirty="0" smtClean="0"/>
            </a:br>
            <a:r>
              <a:rPr lang="tr-TR" b="1" dirty="0" smtClean="0"/>
              <a:t>MODEL </a:t>
            </a:r>
            <a:r>
              <a:rPr lang="tr-TR" b="1" dirty="0"/>
              <a:t>UYGULAMALI ELBİSE PASTAL PLANI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80542" y="1690688"/>
            <a:ext cx="7830916" cy="4526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3980383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dirty="0" smtClean="0"/>
              <a:t/>
            </a:r>
            <a:br>
              <a:rPr lang="tr-TR" dirty="0" smtClean="0"/>
            </a:br>
            <a:r>
              <a:rPr lang="tr-TR" b="1" dirty="0" smtClean="0"/>
              <a:t>Model Uygulamalı Bluz Kalıbı Çizimi (Ön)</a:t>
            </a:r>
            <a:r>
              <a:rPr lang="tr-TR" b="1" dirty="0"/>
              <a:t/>
            </a:r>
            <a:br>
              <a:rPr lang="tr-TR" b="1" dirty="0"/>
            </a:br>
            <a:endParaRPr lang="tr-TR" b="1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17900" y="1511300"/>
            <a:ext cx="5156200" cy="4965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126197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04875"/>
          </a:xfrm>
        </p:spPr>
        <p:txBody>
          <a:bodyPr>
            <a:normAutofit fontScale="90000"/>
          </a:bodyPr>
          <a:lstStyle/>
          <a:p>
            <a:pPr algn="ctr"/>
            <a:r>
              <a:rPr lang="tr-TR" dirty="0" smtClean="0"/>
              <a:t/>
            </a:r>
            <a:br>
              <a:rPr lang="tr-TR" dirty="0" smtClean="0"/>
            </a:br>
            <a:r>
              <a:rPr lang="tr-TR" b="1" dirty="0" smtClean="0"/>
              <a:t>Model </a:t>
            </a:r>
            <a:r>
              <a:rPr lang="tr-TR" b="1" dirty="0"/>
              <a:t>Uygulamalı Bluz Kalıbı Çizimi </a:t>
            </a:r>
            <a:r>
              <a:rPr lang="tr-TR" b="1" dirty="0" smtClean="0"/>
              <a:t>(Arka)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076700" y="1511300"/>
            <a:ext cx="4102100" cy="5067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930754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b="1" dirty="0" smtClean="0"/>
              <a:t/>
            </a:r>
            <a:br>
              <a:rPr lang="tr-TR" b="1" dirty="0" smtClean="0"/>
            </a:br>
            <a:r>
              <a:rPr lang="tr-TR" b="1" dirty="0" smtClean="0"/>
              <a:t>Kol-Yaka-Kol </a:t>
            </a:r>
            <a:r>
              <a:rPr lang="tr-TR" b="1" dirty="0"/>
              <a:t>Pervazı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54128" y="2740950"/>
            <a:ext cx="3276282" cy="1833300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45156" y="2740950"/>
            <a:ext cx="3095444" cy="2017575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60146" y="1978425"/>
            <a:ext cx="2570907" cy="2901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1830641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b="1" dirty="0"/>
              <a:t> </a:t>
            </a:r>
            <a:r>
              <a:rPr lang="tr-TR" b="1" dirty="0" smtClean="0"/>
              <a:t/>
            </a:r>
            <a:br>
              <a:rPr lang="tr-TR" b="1" dirty="0" smtClean="0"/>
            </a:br>
            <a:r>
              <a:rPr lang="tr-TR" b="1" dirty="0" smtClean="0"/>
              <a:t>Model Uygulamalı Bluz </a:t>
            </a:r>
            <a:r>
              <a:rPr lang="tr-TR" b="1" dirty="0"/>
              <a:t>Açılımları</a:t>
            </a:r>
            <a:br>
              <a:rPr lang="tr-TR" b="1" dirty="0"/>
            </a:br>
            <a:endParaRPr lang="tr-TR" b="1" dirty="0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82350" y="2837394"/>
            <a:ext cx="2821500" cy="2135700"/>
          </a:xfrm>
          <a:prstGeom prst="rect">
            <a:avLst/>
          </a:prstGeom>
        </p:spPr>
      </p:pic>
      <p:pic>
        <p:nvPicPr>
          <p:cNvPr id="7" name="İçerik Yer Tutucusu 6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557468" y="1962694"/>
            <a:ext cx="4538532" cy="3137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4486236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/>
              <a:t>Model Uygulamalı Bluz Açılımları</a:t>
            </a:r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90430" y="2120900"/>
            <a:ext cx="2700769" cy="3797300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15100" y="2921344"/>
            <a:ext cx="2868559" cy="2641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4536764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dirty="0" smtClean="0"/>
              <a:t> </a:t>
            </a:r>
            <a:br>
              <a:rPr lang="tr-TR" dirty="0" smtClean="0"/>
            </a:br>
            <a:r>
              <a:rPr lang="tr-TR" b="1" dirty="0" smtClean="0"/>
              <a:t>Kol-Yaka-Kol Pervazı Açılımları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12575" y="2814750"/>
            <a:ext cx="2153250" cy="1228500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02625" y="2984850"/>
            <a:ext cx="3786750" cy="1030050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66209" y="2843100"/>
            <a:ext cx="1939781" cy="1171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900995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dirty="0" smtClean="0"/>
              <a:t/>
            </a:r>
            <a:br>
              <a:rPr lang="tr-TR" dirty="0" smtClean="0"/>
            </a:br>
            <a:r>
              <a:rPr lang="tr-TR" b="1" dirty="0" smtClean="0"/>
              <a:t>Model Uygulamalı Bluz Şablonu</a:t>
            </a:r>
            <a:r>
              <a:rPr lang="tr-TR" b="1" dirty="0"/>
              <a:t/>
            </a:r>
            <a:br>
              <a:rPr lang="tr-TR" b="1" dirty="0"/>
            </a:br>
            <a:endParaRPr lang="tr-TR" b="1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10700" y="1881494"/>
            <a:ext cx="4752000" cy="3477600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42650" y="2727100"/>
            <a:ext cx="2821500" cy="23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37329429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59</TotalTime>
  <Words>24</Words>
  <Application>Microsoft Office PowerPoint</Application>
  <PresentationFormat>Özel</PresentationFormat>
  <Paragraphs>27</Paragraphs>
  <Slides>27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27</vt:i4>
      </vt:variant>
    </vt:vector>
  </HeadingPairs>
  <TitlesOfParts>
    <vt:vector size="28" baseType="lpstr">
      <vt:lpstr>Office Teması</vt:lpstr>
      <vt:lpstr>KALIP HAZIRLAMA VE MODEL GELİŞTİRME</vt:lpstr>
      <vt:lpstr> MODEL UYGULAMALI BLUZ KALIBI </vt:lpstr>
      <vt:lpstr> Model Uygulamalı Bluz Kalıbı Çizimi (Ön) </vt:lpstr>
      <vt:lpstr> Model Uygulamalı Bluz Kalıbı Çizimi (Arka) </vt:lpstr>
      <vt:lpstr> Kol-Yaka-Kol Pervazı </vt:lpstr>
      <vt:lpstr>  Model Uygulamalı Bluz Açılımları </vt:lpstr>
      <vt:lpstr>Model Uygulamalı Bluz Açılımları</vt:lpstr>
      <vt:lpstr>  Kol-Yaka-Kol Pervazı Açılımları </vt:lpstr>
      <vt:lpstr> Model Uygulamalı Bluz Şablonu </vt:lpstr>
      <vt:lpstr> Model Uygulamalı Bluz Şablonu </vt:lpstr>
      <vt:lpstr>Model Uygulamalı Bluz Şablonu</vt:lpstr>
      <vt:lpstr> Model Uygulamalı Elbise Kalıbı </vt:lpstr>
      <vt:lpstr> Model Uygulamalı Elbise Kalıbı </vt:lpstr>
      <vt:lpstr> VOLAN ÇİZİMİ </vt:lpstr>
      <vt:lpstr> Model Uygulamalı Elbise Açma İşlemleri </vt:lpstr>
      <vt:lpstr> MODEL UYGULAMALI ELBİSE KALIP AÇILIMLARI </vt:lpstr>
      <vt:lpstr>MODEL UYGULAMALI ELBİSE KALIP AÇILIMLARI</vt:lpstr>
      <vt:lpstr> MODEL UYGULAMALI ELBİSE ŞABLON ÇİZİMİ </vt:lpstr>
      <vt:lpstr> VOLAN ŞABLON ÇİZİMİ </vt:lpstr>
      <vt:lpstr> MODEL UYGULAMALI ELBİSE ASTAR ŞABLONU ÇİZİMİ </vt:lpstr>
      <vt:lpstr> MODEL UYGULAMALI ELBİSE SIÇRAMA NOKTALARI VE YÖNLERİ </vt:lpstr>
      <vt:lpstr> VOLAN SIÇRAMA NOKTALARI VE YÖNLERİ </vt:lpstr>
      <vt:lpstr> MODEL UYGULAMALI ELBİSE SIÇRAMA ORANLARI </vt:lpstr>
      <vt:lpstr> VOLAN SIÇRAMA ORANLARI </vt:lpstr>
      <vt:lpstr>MODEL UYGULAMALI ELBİSE SERİSİ  34-38-42</vt:lpstr>
      <vt:lpstr> VOLAN SERİ ÇİZİMİ 34-38-42 </vt:lpstr>
      <vt:lpstr> MODEL UYGULAMALI ELBİSE PASTAL PLANI </vt:lpstr>
    </vt:vector>
  </TitlesOfParts>
  <Company>SilentAll Team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KALIP HAZIRLAMA VE MODEL GELİŞTİRME</dc:title>
  <dc:creator>mehtap uğur</dc:creator>
  <cp:lastModifiedBy>zekiye</cp:lastModifiedBy>
  <cp:revision>8</cp:revision>
  <dcterms:created xsi:type="dcterms:W3CDTF">2020-02-09T14:48:25Z</dcterms:created>
  <dcterms:modified xsi:type="dcterms:W3CDTF">2020-02-10T14:17:54Z</dcterms:modified>
</cp:coreProperties>
</file>